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D26186-6BD8-466B-B0ED-86E5919CAD2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C718E6-D0DB-404C-BCC8-E36106C2B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2E3-1D6A-47AB-ADFF-7A5FA7E2A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LGPD </a:t>
            </a:r>
            <a:r>
              <a:rPr lang="en-US" dirty="0" err="1"/>
              <a:t>em</a:t>
            </a:r>
            <a:r>
              <a:rPr lang="en-US" dirty="0"/>
              <a:t> PMEs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4C587-F61A-43B6-87B0-F4C8837B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5322791"/>
            <a:ext cx="10572000" cy="1715571"/>
          </a:xfrm>
        </p:spPr>
        <p:txBody>
          <a:bodyPr>
            <a:normAutofit/>
          </a:bodyPr>
          <a:lstStyle/>
          <a:p>
            <a:r>
              <a:rPr lang="en-US" dirty="0"/>
              <a:t>Bruno Palma</a:t>
            </a:r>
          </a:p>
          <a:p>
            <a:r>
              <a:rPr lang="en-US" dirty="0"/>
              <a:t>Felipe </a:t>
            </a:r>
            <a:r>
              <a:rPr lang="en-US" dirty="0" err="1"/>
              <a:t>Leitão</a:t>
            </a:r>
            <a:endParaRPr lang="en-US" dirty="0"/>
          </a:p>
          <a:p>
            <a:r>
              <a:rPr lang="en-US" dirty="0"/>
              <a:t>João Pedro Libonati</a:t>
            </a:r>
          </a:p>
        </p:txBody>
      </p:sp>
    </p:spTree>
    <p:extLst>
      <p:ext uri="{BB962C8B-B14F-4D97-AF65-F5344CB8AC3E}">
        <p14:creationId xmlns:p14="http://schemas.microsoft.com/office/powerpoint/2010/main" val="160909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083E-EA13-4647-B73E-2D345243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O que é LGPD e qual o </a:t>
            </a:r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FDF8-3D96-4D36-901B-872A6FA1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Lei </a:t>
            </a:r>
            <a:r>
              <a:rPr lang="en-US" dirty="0" err="1"/>
              <a:t>Geral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r>
              <a:rPr lang="en-US" dirty="0"/>
              <a:t> de Dados</a:t>
            </a:r>
          </a:p>
          <a:p>
            <a:r>
              <a:rPr lang="en-US" dirty="0" err="1"/>
              <a:t>Regulamentar</a:t>
            </a:r>
            <a:r>
              <a:rPr lang="en-US" dirty="0"/>
              <a:t> o </a:t>
            </a:r>
            <a:r>
              <a:rPr lang="en-US" dirty="0" err="1"/>
              <a:t>tratamento</a:t>
            </a:r>
            <a:r>
              <a:rPr lang="en-US" dirty="0"/>
              <a:t> de dados</a:t>
            </a:r>
          </a:p>
          <a:p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proteção</a:t>
            </a:r>
            <a:r>
              <a:rPr lang="en-US" dirty="0"/>
              <a:t> da </a:t>
            </a:r>
            <a:r>
              <a:rPr lang="en-US" dirty="0" err="1"/>
              <a:t>liberdade</a:t>
            </a:r>
            <a:r>
              <a:rPr lang="en-US" dirty="0"/>
              <a:t> e </a:t>
            </a:r>
            <a:r>
              <a:rPr lang="en-US" dirty="0" err="1"/>
              <a:t>privacidade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6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8F15-44FE-4D89-8CA6-34547AE9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Estágio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da LGPD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2AF3-9C05-4852-BF32-2F35611A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artigos já estão em vigor</a:t>
            </a:r>
          </a:p>
          <a:p>
            <a:r>
              <a:rPr lang="pt-BR" dirty="0"/>
              <a:t>Não está completamente regulamentada:</a:t>
            </a:r>
          </a:p>
          <a:p>
            <a:r>
              <a:rPr lang="pt-BR" dirty="0"/>
              <a:t>“Parágrafo único. A informação à autoridade nacional de que trata o caput deste artigo será objeto de regulamentação”.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235-8D0F-4D8C-A146-CA001F85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D21B-8E24-488B-BE83-16B4F95E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 dados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endParaRPr lang="en-US" dirty="0"/>
          </a:p>
          <a:p>
            <a:r>
              <a:rPr lang="en-US" dirty="0"/>
              <a:t>Tanto por coleta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física</a:t>
            </a:r>
            <a:endParaRPr lang="en-US" dirty="0"/>
          </a:p>
          <a:p>
            <a:r>
              <a:rPr lang="en-US" dirty="0" err="1"/>
              <a:t>Apenas</a:t>
            </a:r>
            <a:r>
              <a:rPr lang="en-US" dirty="0"/>
              <a:t> no </a:t>
            </a:r>
            <a:r>
              <a:rPr lang="en-US" dirty="0" err="1"/>
              <a:t>território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, com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exceções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Aonde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não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aplica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68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91A3-AA5F-494D-B17E-BC179A72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Autoridade Nacional de Proteção de Dados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1FD-78A0-4B5A-85A5-CDF27B40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Fará</a:t>
            </a:r>
            <a:r>
              <a:rPr lang="en-US" dirty="0"/>
              <a:t> </a:t>
            </a:r>
            <a:r>
              <a:rPr lang="en-US" dirty="0" err="1"/>
              <a:t>fiscalização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CC6D-94D8-44B4-8DBC-BA7B19F2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Impacto</a:t>
            </a:r>
            <a:r>
              <a:rPr lang="en-US" dirty="0"/>
              <a:t> da LGPD </a:t>
            </a:r>
            <a:r>
              <a:rPr lang="en-US" dirty="0" err="1"/>
              <a:t>nas</a:t>
            </a:r>
            <a:r>
              <a:rPr lang="en-US" dirty="0"/>
              <a:t> PMEs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F64E-48EC-4457-909F-78B1F62A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Adequação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mapeamento</a:t>
            </a:r>
            <a:r>
              <a:rPr lang="en-US" dirty="0"/>
              <a:t> dos dados</a:t>
            </a:r>
          </a:p>
          <a:p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  <a:p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interna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328-B790-43A0-8295-C4EF7896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 – Data Protection Officer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9D29-2803-40AE-B6A9-1DA4419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Necessário</a:t>
            </a:r>
            <a:r>
              <a:rPr lang="en-US" dirty="0"/>
              <a:t> pela lei</a:t>
            </a:r>
          </a:p>
          <a:p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processamento</a:t>
            </a:r>
            <a:r>
              <a:rPr lang="en-US" dirty="0"/>
              <a:t> dos dados </a:t>
            </a:r>
            <a:r>
              <a:rPr lang="en-US" dirty="0" err="1"/>
              <a:t>conforme</a:t>
            </a:r>
            <a:r>
              <a:rPr lang="en-US" dirty="0"/>
              <a:t> a lei</a:t>
            </a:r>
          </a:p>
          <a:p>
            <a:r>
              <a:rPr lang="en-US" dirty="0" err="1"/>
              <a:t>Treinar</a:t>
            </a:r>
            <a:r>
              <a:rPr lang="en-US" dirty="0"/>
              <a:t> e </a:t>
            </a:r>
            <a:r>
              <a:rPr lang="en-US" dirty="0" err="1"/>
              <a:t>orientar</a:t>
            </a:r>
            <a:endParaRPr lang="en-US" dirty="0"/>
          </a:p>
          <a:p>
            <a:r>
              <a:rPr lang="en-US" dirty="0" err="1"/>
              <a:t>Avaliar</a:t>
            </a:r>
            <a:endParaRPr lang="en-US" dirty="0"/>
          </a:p>
          <a:p>
            <a:r>
              <a:rPr lang="en-US" dirty="0" err="1"/>
              <a:t>Contato</a:t>
            </a:r>
            <a:r>
              <a:rPr lang="en-US" dirty="0"/>
              <a:t> com a ANDP</a:t>
            </a:r>
          </a:p>
          <a:p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registros</a:t>
            </a:r>
            <a:endParaRPr lang="en-US" dirty="0"/>
          </a:p>
          <a:p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uso</a:t>
            </a:r>
            <a:endParaRPr lang="en-US" dirty="0"/>
          </a:p>
          <a:p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acessos</a:t>
            </a:r>
            <a:r>
              <a:rPr lang="en-US" dirty="0"/>
              <a:t> e </a:t>
            </a:r>
            <a:r>
              <a:rPr lang="en-US" dirty="0" err="1"/>
              <a:t>apagamentos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80C-077B-400E-9CF7-4F4C52AC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0029-8B96-4917-8273-1B710F29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e o </a:t>
            </a:r>
            <a:r>
              <a:rPr lang="en-US" dirty="0" err="1"/>
              <a:t>armazenamento</a:t>
            </a:r>
            <a:r>
              <a:rPr lang="en-US" dirty="0"/>
              <a:t> de dados</a:t>
            </a:r>
          </a:p>
          <a:p>
            <a:r>
              <a:rPr lang="en-US" dirty="0" err="1"/>
              <a:t>Treinamento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66D5-3C04-4490-A54D-77E2D93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23B5-4150-4C60-B8DC-F62C416C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Fontes: </a:t>
            </a:r>
            <a:r>
              <a:rPr lang="en-US" dirty="0" err="1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2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377</TotalTime>
  <Words>177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LGPD em PMEs</vt:lpstr>
      <vt:lpstr>O que é LGPD e qual o objetivo</vt:lpstr>
      <vt:lpstr>Estágio atual da LGPD</vt:lpstr>
      <vt:lpstr>Aplicação</vt:lpstr>
      <vt:lpstr>Autoridade Nacional de Proteção de Dados</vt:lpstr>
      <vt:lpstr>Impacto da LGPD nas PMEs</vt:lpstr>
      <vt:lpstr>DPO – Data Protection Officer</vt:lpstr>
      <vt:lpstr>Sugestões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LGPD em PMEs</dc:title>
  <dc:creator>João Pedro Libonati</dc:creator>
  <cp:lastModifiedBy>João Pedro Libonati</cp:lastModifiedBy>
  <cp:revision>11</cp:revision>
  <dcterms:created xsi:type="dcterms:W3CDTF">2019-11-30T20:41:17Z</dcterms:created>
  <dcterms:modified xsi:type="dcterms:W3CDTF">2019-12-01T03:02:01Z</dcterms:modified>
</cp:coreProperties>
</file>