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.tif" ContentType="image/tiff"/>
  <Override PartName="/ppt/media/image2.tif" ContentType="image/tiff"/>
  <Override PartName="/ppt/media/image3.wmf" ContentType="image/x-wmf"/>
  <Override PartName="/ppt/media/image4.wmf" ContentType="image/x-wmf"/>
  <Override PartName="/ppt/media/image5.wmf" ContentType="image/x-wmf"/>
  <Override PartName="/ppt/media/image6.png" ContentType="image/png"/>
  <Override PartName="/ppt/media/image7.wmf" ContentType="image/x-wmf"/>
  <Override PartName="/ppt/media/image8.png" ContentType="image/png"/>
  <Override PartName="/ppt/media/image9.wmf" ContentType="image/x-wmf"/>
  <Override PartName="/ppt/media/image10.png" ContentType="image/png"/>
  <Override PartName="/ppt/media/image11.wmf" ContentType="image/x-wmf"/>
  <Override PartName="/ppt/media/image12.png" ContentType="image/png"/>
  <Override PartName="/ppt/media/image13.wmf" ContentType="image/x-wmf"/>
  <Override PartName="/ppt/media/image14.png" ContentType="image/png"/>
  <Override PartName="/ppt/media/image15.png" ContentType="image/png"/>
  <Override PartName="/ppt/media/image16.wmf" ContentType="image/x-wmf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AA0D87-F199-44B7-A893-A75618C84F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7162BD-0118-40A4-89A1-6217B0923C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22023D-FCB0-4342-A43F-503913A7B8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5314C2-355D-45CD-98D2-E18E962732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D25144B-C050-4FF0-987E-04A6681CA6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FE9D0F-AC1E-4F74-9A1C-C5929203A3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0E5190-6107-4EDD-8FD8-D782515F08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D858D9B-CD07-4358-9B01-EAAF626E76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7A922B-785F-4347-92F4-01968137AFE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176880"/>
            <a:ext cx="12191040" cy="68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4720" cy="364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176880"/>
            <a:ext cx="12191040" cy="680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7" descr=""/>
          <p:cNvPicPr/>
          <p:nvPr/>
        </p:nvPicPr>
        <p:blipFill>
          <a:blip r:embed="rId2"/>
          <a:stretch/>
        </p:blipFill>
        <p:spPr>
          <a:xfrm>
            <a:off x="10855080" y="6356520"/>
            <a:ext cx="954720" cy="3643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Apresentação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3800" y="1255320"/>
            <a:ext cx="1147752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Um trabalho para a eletiva Predictive Analytics (2020 2) pelo grupo: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Microsoft YaHei"/>
              </a:rPr>
              <a:t>Bruno Seiti Ueda Palma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João Pedro Libonati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Leonardo Ribeiro Camboim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Thiago Almeida Freitas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- Enunciado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43800" y="1255320"/>
            <a:ext cx="1147752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Regressão Trabalho em Grupo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•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Para a base ‘base_empréstimo.csv’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•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Objetivo: desenvolver um modelo que a partir dos dados do layout do arquivo infira a probabilidade do cliente ter seu empréstimo aprovado ou reprovado: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–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Escolha o modelo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–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Faça os tratamentos de dados necessários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–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Análise e justifique seus resultados e decisões no processo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- Input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65760" y="1371600"/>
            <a:ext cx="11477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Selecionamos a base de dados com o Input Data e vimos com o Browse.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754880" y="3153240"/>
            <a:ext cx="2580840" cy="141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Preparação dos dados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5760" y="1371600"/>
            <a:ext cx="11477520" cy="329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Preparamos os dados: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Auto Field para nos ajudar a corrigir os tipos das variáveis.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componente Formula para traduzir as variáveis de textos para número.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Select para mudar manualmente o tipo das variáveis.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Filter para filtrar as linhas que tinham valores nulos.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Além disso, usamos Browse para entender e verificar o que estava sendo gerado como output dos componentes.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093840" y="4480560"/>
            <a:ext cx="5382000" cy="215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5760" y="1371600"/>
            <a:ext cx="114775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Escolhemos o modelo de Regressão Logística, uma vez que o output é 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infierir a probabilidade do cliente ter seu empréstimo aprovado ou reprovado.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Logistic Regression para criamos um modelo de Regressão Logística, com a variável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target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sendo a Loan_Status_v2, que é a Loan_Status mas traduzida de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String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para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bool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Porém o resultado não foi muito bom porque tinhamos diversas variáveis que não possuiam um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p-value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inferior a 0.05. Portanto decidimos melhorar isso.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2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Escolher e gerar o modelo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531520" y="4114800"/>
            <a:ext cx="6429600" cy="26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5760" y="1371600"/>
            <a:ext cx="114775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Usamos o Stepwise para obter um resultado melhor de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R-squared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e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p-value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2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Stepwise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562400" y="2468880"/>
            <a:ext cx="8496000" cy="28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5760" y="933120"/>
            <a:ext cx="1147752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Com o Browse, podemos ver a diferença entre os modelos, sem Stepwise e após o Stepwise, respectivamente: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2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Resultados Finais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06400" y="1900800"/>
            <a:ext cx="4683600" cy="48495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810760" y="1828800"/>
            <a:ext cx="571068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5760" y="1371600"/>
            <a:ext cx="114775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Como podemos ver, o Stepwise acabou gerando um modelo bem mais confiável, usando apenas as variáveis com um bom nível de significância (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p-value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- Porém o </a:t>
            </a:r>
            <a:r>
              <a:rPr b="0" i="1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R-squared</a:t>
            </a:r>
            <a:r>
              <a:rPr b="0" lang="pt-BR" sz="2000" spc="-1" strike="noStrike">
                <a:solidFill>
                  <a:srgbClr val="626e73"/>
                </a:solidFill>
                <a:latin typeface="Roboto Light"/>
                <a:ea typeface="DejaVu Sans"/>
              </a:rPr>
              <a:t> não teve um valor muito alto, de 0.2381. Dessa forma o modelo provavelmente não terá um poder de predição bom quando levado ao mundo real.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2" hidden="1"/>
          <p:cNvSpPr/>
          <p:nvPr/>
        </p:nvSpPr>
        <p:spPr>
          <a:xfrm>
            <a:off x="0" y="0"/>
            <a:ext cx="157680" cy="1576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332640" y="365040"/>
            <a:ext cx="11477520" cy="77832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Trebuchet MS"/>
                <a:ea typeface="Trebuchet MS"/>
              </a:rPr>
              <a:t>Regressão Linear e Logística – Resultados finais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ESPM - PGE BI - Gestão de banco de dados - Aula 1</Template>
  <TotalTime>12261</TotalTime>
  <Application>LibreOffice/6.4.6.2$Windows_X86_64 LibreOffice_project/0ce51a4fd21bff07a5c061082cc82c5ed232f115</Application>
  <Words>55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2017-09-17T16:49:42Z</dcterms:created>
  <dc:creator>Leite, Mauricio</dc:creator>
  <dc:description/>
  <dc:language>en-US</dc:language>
  <cp:lastModifiedBy/>
  <dcterms:modified xsi:type="dcterms:W3CDTF">2020-10-31T22:18:16Z</dcterms:modified>
  <cp:revision>112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