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media/image1.tif" ContentType="image/tiff"/>
  <Override PartName="/ppt/media/image2.tif" ContentType="image/tiff"/>
  <Override PartName="/ppt/media/image3.wmf" ContentType="image/x-wmf"/>
  <Override PartName="/ppt/media/image15.wmf" ContentType="image/x-wmf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png" ContentType="image/png"/>
  <Override PartName="/ppt/media/image9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7.wmf" ContentType="image/x-wmf"/>
  <Override PartName="/ppt/media/image18.wmf" ContentType="image/x-wmf"/>
  <Override PartName="/ppt/media/image19.png" ContentType="image/png"/>
  <Override PartName="/ppt/media/image20.wmf" ContentType="image/x-wmf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ABD7F5-B3D4-4A38-8B79-C3C886B771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DE1A3B-03A2-4CF4-9BF3-CD25997FE4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3B7C41-1AD3-4F87-AA54-3E67AD108C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F6CE6C-CAAB-4298-9508-0911A7D887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49AED0-9BF5-48DD-BB8C-B70BCE6CC1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478BAF-92AF-44C9-9AD2-CCAFB696C1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8F3FD9-0654-4CCC-8F77-AB8D0A2BC7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5E0AF8-47F1-4A07-8400-0F1DEAB0CD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85E1F6-8C5C-4735-8EE6-3C4D4C438C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B7CCAA-E1BF-4B19-A183-A4D9C4B0AF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BD5368-CEBA-48F5-B4E8-EBEC2CEF68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0320" cy="67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4000" cy="3636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176880"/>
            <a:ext cx="12190320" cy="67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4000" cy="3636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Apresentação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3800" y="1255320"/>
            <a:ext cx="1147680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Um trabalho para a eletiva Predictive Analytics (2020 2) pelo grupo S.H.I.E.L.D.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Microsoft YaHei"/>
              </a:rPr>
              <a:t>Bruno Seiti Ueda Palma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João Pedro Libonati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Leonardo Ribeiro Camboim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Thiago Almeida Freitas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9784080" y="3810240"/>
            <a:ext cx="2114280" cy="21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5760" y="3063600"/>
            <a:ext cx="114768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pt-BR" sz="3200" spc="-1" strike="noStrike">
                <a:solidFill>
                  <a:srgbClr val="626e73"/>
                </a:solidFill>
                <a:latin typeface="Roboto Light"/>
                <a:ea typeface="DejaVu Sans"/>
              </a:rPr>
              <a:t>Perguntas?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- Enunciado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43800" y="1255320"/>
            <a:ext cx="11476800" cy="16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O Objetivo do trabalho é explorar o dataset tendo como objetivo </a:t>
            </a:r>
            <a:r>
              <a:rPr b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explicar ou prever o padrão de mortes dos heróis, ou seja, há algum padrão de mortes entre os Vingadores ?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É possível prever qual será o proximo, para isso o grupo, além de fazer o Data Prep e a Estatística exploratória, deverá propor modelos explicativos e/ou preditivos com: regressão, regressão logística, k-means, knn, modelos geográficos entre outros.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332640" y="365040"/>
            <a:ext cx="11476800" cy="118908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Definição do Problema de Pesquisa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18600" y="1616400"/>
            <a:ext cx="1147680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“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Prever o padrão de mortes dos heróis” =&gt; Probabilidade do herói morrer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Preparação dos dados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5760" y="1371600"/>
            <a:ext cx="114768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Variável dependente “WillDie” a apartir do conjunto de Death1, Death2, Death3…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280160" y="2932200"/>
            <a:ext cx="924012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5760" y="1371600"/>
            <a:ext cx="11476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Por se tratar de uma variável booleana, decidimos escolher a </a:t>
            </a:r>
            <a:r>
              <a:rPr b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regressão logística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para fazer a predição.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Escolher o modelo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280520" y="2932560"/>
            <a:ext cx="924012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5760" y="1371600"/>
            <a:ext cx="11476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p-values muito altos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Usamos o </a:t>
            </a:r>
            <a:r>
              <a:rPr b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Stepwise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para obter usarmos somente as melhores variáveis.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Gerar o modelo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566160" y="5046840"/>
            <a:ext cx="4933080" cy="256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600480" y="2825640"/>
            <a:ext cx="5342760" cy="18756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6126480" y="3221640"/>
            <a:ext cx="5333400" cy="10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5760" y="1371600"/>
            <a:ext cx="11476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R-quadrado de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0.1136.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Com 20 iterações, o modelo acertou 71,42% das vezes.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Teste do modelo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754880" y="3115080"/>
            <a:ext cx="2971440" cy="9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5760" y="1371600"/>
            <a:ext cx="11476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/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Podemos usar casualmente, mas não para algo sério.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Conclusão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5760" y="1371600"/>
            <a:ext cx="114768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/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Aumentar a população</a:t>
            </a:r>
            <a:endParaRPr b="0" lang="en-US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Repensar o workflow</a:t>
            </a:r>
            <a:endParaRPr b="0" lang="en-US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Interpretar o dataset profundamente</a:t>
            </a:r>
            <a:endParaRPr b="0" lang="en-US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Clusters com as colunas DeathX e ReturnX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2" hidden="1"/>
          <p:cNvSpPr/>
          <p:nvPr/>
        </p:nvSpPr>
        <p:spPr>
          <a:xfrm>
            <a:off x="0" y="0"/>
            <a:ext cx="156960" cy="15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332640" y="365040"/>
            <a:ext cx="11476800" cy="77760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Projeto Dataset Vingadores – Melhorias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560320" y="2834640"/>
            <a:ext cx="722340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ESPM - PGE BI - Gestão de banco de dados - Aula 1</Template>
  <TotalTime>12382</TotalTime>
  <Application>LibreOffice/6.4.6.2$Windows_X86_64 LibreOffice_project/0ce51a4fd21bff07a5c061082cc82c5ed232f115</Application>
  <Words>55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2017-09-17T16:49:42Z</dcterms:created>
  <dc:creator>Leite, Mauricio</dc:creator>
  <dc:description/>
  <dc:language>en-US</dc:language>
  <cp:lastModifiedBy/>
  <dcterms:modified xsi:type="dcterms:W3CDTF">2020-11-23T23:33:03Z</dcterms:modified>
  <cp:revision>114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