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86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85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73" r:id="rId83"/>
    <p:sldId id="390" r:id="rId84"/>
    <p:sldId id="391" r:id="rId85"/>
    <p:sldId id="337" r:id="rId86"/>
    <p:sldId id="370" r:id="rId87"/>
    <p:sldId id="371" r:id="rId88"/>
    <p:sldId id="372" r:id="rId89"/>
    <p:sldId id="374" r:id="rId90"/>
    <p:sldId id="375" r:id="rId91"/>
    <p:sldId id="376" r:id="rId92"/>
    <p:sldId id="377" r:id="rId93"/>
    <p:sldId id="378" r:id="rId94"/>
    <p:sldId id="379" r:id="rId95"/>
    <p:sldId id="380" r:id="rId96"/>
    <p:sldId id="381" r:id="rId97"/>
    <p:sldId id="382" r:id="rId98"/>
    <p:sldId id="383" r:id="rId99"/>
    <p:sldId id="384" r:id="rId100"/>
    <p:sldId id="387" r:id="rId101"/>
    <p:sldId id="388" r:id="rId102"/>
    <p:sldId id="389" r:id="rId103"/>
    <p:sldId id="392" r:id="rId104"/>
    <p:sldId id="393" r:id="rId105"/>
    <p:sldId id="394" r:id="rId106"/>
    <p:sldId id="395" r:id="rId107"/>
    <p:sldId id="396" r:id="rId108"/>
    <p:sldId id="397" r:id="rId109"/>
    <p:sldId id="398" r:id="rId110"/>
    <p:sldId id="399" r:id="rId111"/>
    <p:sldId id="400" r:id="rId112"/>
    <p:sldId id="401" r:id="rId113"/>
    <p:sldId id="402" r:id="rId114"/>
    <p:sldId id="403" r:id="rId115"/>
    <p:sldId id="404" r:id="rId116"/>
    <p:sldId id="405" r:id="rId117"/>
    <p:sldId id="406" r:id="rId118"/>
    <p:sldId id="407" r:id="rId119"/>
    <p:sldId id="408" r:id="rId120"/>
    <p:sldId id="409" r:id="rId121"/>
    <p:sldId id="410" r:id="rId122"/>
    <p:sldId id="411" r:id="rId123"/>
    <p:sldId id="412" r:id="rId124"/>
    <p:sldId id="413" r:id="rId125"/>
    <p:sldId id="414" r:id="rId126"/>
    <p:sldId id="369" r:id="rId127"/>
    <p:sldId id="338" r:id="rId128"/>
    <p:sldId id="339" r:id="rId129"/>
    <p:sldId id="340" r:id="rId130"/>
    <p:sldId id="341" r:id="rId131"/>
    <p:sldId id="342" r:id="rId132"/>
    <p:sldId id="343" r:id="rId133"/>
    <p:sldId id="344" r:id="rId134"/>
    <p:sldId id="345" r:id="rId135"/>
    <p:sldId id="346" r:id="rId136"/>
    <p:sldId id="347" r:id="rId137"/>
    <p:sldId id="348" r:id="rId138"/>
    <p:sldId id="349" r:id="rId139"/>
    <p:sldId id="350" r:id="rId140"/>
    <p:sldId id="351" r:id="rId141"/>
    <p:sldId id="352" r:id="rId142"/>
    <p:sldId id="353" r:id="rId143"/>
    <p:sldId id="354" r:id="rId144"/>
    <p:sldId id="355" r:id="rId145"/>
    <p:sldId id="356" r:id="rId146"/>
    <p:sldId id="357" r:id="rId147"/>
    <p:sldId id="358" r:id="rId148"/>
    <p:sldId id="359" r:id="rId149"/>
    <p:sldId id="360" r:id="rId150"/>
    <p:sldId id="361" r:id="rId151"/>
    <p:sldId id="362" r:id="rId152"/>
    <p:sldId id="363" r:id="rId153"/>
    <p:sldId id="364" r:id="rId154"/>
    <p:sldId id="365" r:id="rId155"/>
    <p:sldId id="366" r:id="rId156"/>
    <p:sldId id="367" r:id="rId157"/>
    <p:sldId id="368" r:id="rId158"/>
    <p:sldId id="415" r:id="rId159"/>
    <p:sldId id="416" r:id="rId160"/>
    <p:sldId id="417" r:id="rId161"/>
    <p:sldId id="418" r:id="rId162"/>
    <p:sldId id="419" r:id="rId163"/>
    <p:sldId id="420" r:id="rId164"/>
    <p:sldId id="421" r:id="rId165"/>
    <p:sldId id="422" r:id="rId166"/>
    <p:sldId id="423" r:id="rId167"/>
    <p:sldId id="424" r:id="rId168"/>
    <p:sldId id="425" r:id="rId169"/>
    <p:sldId id="426" r:id="rId170"/>
    <p:sldId id="427" r:id="rId171"/>
    <p:sldId id="428" r:id="rId172"/>
    <p:sldId id="429" r:id="rId173"/>
    <p:sldId id="430" r:id="rId174"/>
    <p:sldId id="431" r:id="rId175"/>
    <p:sldId id="432" r:id="rId176"/>
    <p:sldId id="433" r:id="rId177"/>
    <p:sldId id="434" r:id="rId178"/>
    <p:sldId id="435" r:id="rId179"/>
    <p:sldId id="436" r:id="rId180"/>
    <p:sldId id="437" r:id="rId181"/>
    <p:sldId id="438" r:id="rId182"/>
    <p:sldId id="439" r:id="rId183"/>
    <p:sldId id="440" r:id="rId184"/>
    <p:sldId id="441" r:id="rId185"/>
    <p:sldId id="442" r:id="rId186"/>
    <p:sldId id="443" r:id="rId187"/>
    <p:sldId id="444" r:id="rId188"/>
    <p:sldId id="445" r:id="rId189"/>
    <p:sldId id="446" r:id="rId190"/>
    <p:sldId id="447" r:id="rId191"/>
    <p:sldId id="448" r:id="rId192"/>
    <p:sldId id="449" r:id="rId193"/>
    <p:sldId id="450" r:id="rId194"/>
    <p:sldId id="451" r:id="rId195"/>
    <p:sldId id="452" r:id="rId196"/>
    <p:sldId id="453" r:id="rId197"/>
    <p:sldId id="454" r:id="rId198"/>
    <p:sldId id="455" r:id="rId199"/>
    <p:sldId id="456" r:id="rId200"/>
    <p:sldId id="457" r:id="rId201"/>
    <p:sldId id="458" r:id="rId202"/>
    <p:sldId id="459" r:id="rId203"/>
    <p:sldId id="460" r:id="rId204"/>
    <p:sldId id="461" r:id="rId205"/>
    <p:sldId id="462" r:id="rId206"/>
    <p:sldId id="463" r:id="rId207"/>
    <p:sldId id="464" r:id="rId208"/>
    <p:sldId id="465" r:id="rId209"/>
    <p:sldId id="466" r:id="rId210"/>
    <p:sldId id="467" r:id="rId211"/>
    <p:sldId id="468" r:id="rId212"/>
    <p:sldId id="469" r:id="rId213"/>
    <p:sldId id="470" r:id="rId214"/>
    <p:sldId id="471" r:id="rId215"/>
    <p:sldId id="472" r:id="rId216"/>
    <p:sldId id="473" r:id="rId217"/>
    <p:sldId id="474" r:id="rId218"/>
    <p:sldId id="475" r:id="rId219"/>
    <p:sldId id="476" r:id="rId220"/>
    <p:sldId id="477" r:id="rId2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5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viewProps" Target="view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theme" Target="theme/theme1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4986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4382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2657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05458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E5A3479-5691-469B-8985-44EAE80713C9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761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E5A3479-5691-469B-8985-44EAE80713C9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7730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E5A3479-5691-469B-8985-44EAE80713C9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smtClean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21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83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125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5A3479-5691-469B-8985-44EAE8071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428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5A3479-5691-469B-8985-44EAE80713C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34536" y="621052"/>
            <a:ext cx="8637587" cy="61304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530092" y="2326437"/>
            <a:ext cx="1964191" cy="890133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lphaUcPeriod"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57289" y="2326437"/>
            <a:ext cx="1964191" cy="890133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lphaUcPeriod" startAt="2"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530092" y="4295331"/>
            <a:ext cx="1964191" cy="890133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lphaUcPeriod" startAt="3"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6057290" y="4338246"/>
            <a:ext cx="1964191" cy="890133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lphaUcPeriod" startAt="4"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29957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5A3479-5691-469B-8985-44EAE80713C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94" y="0"/>
            <a:ext cx="4846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9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5A3479-5691-469B-8985-44EAE8071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64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5A3479-5691-469B-8985-44EAE8071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05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45363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E5A3479-5691-469B-8985-44EAE8071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614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E5A3479-5691-469B-8985-44EAE8071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E5A3479-5691-469B-8985-44EAE80713C9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9073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E5A3479-5691-469B-8985-44EAE80713C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25267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E5A3479-5691-469B-8985-44EAE80713C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66227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Caption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21322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DE5A3479-5691-469B-8985-44EAE80713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3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5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1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1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1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1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343086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latin typeface="Arial Rounded MT Bold" pitchFamily="34" charset="0"/>
              </a:rPr>
              <a:t>MARUDIO HALISI YA KISWAHILI</a:t>
            </a:r>
          </a:p>
          <a:p>
            <a:pPr algn="ctr"/>
            <a:endParaRPr lang="en-US" sz="3200" b="1" dirty="0">
              <a:solidFill>
                <a:srgbClr val="00B050"/>
              </a:solidFill>
            </a:endParaRPr>
          </a:p>
          <a:p>
            <a:pPr algn="ctr"/>
            <a:endParaRPr lang="en-US" sz="3200" b="1" dirty="0">
              <a:solidFill>
                <a:srgbClr val="00B050"/>
              </a:solidFill>
            </a:endParaRP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NA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MWALIMU EDWARD NASOKHO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96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1"/>
            <a:ext cx="920053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i="1" u="sng" dirty="0"/>
              <a:t>3. </a:t>
            </a:r>
            <a:r>
              <a:rPr lang="en-US" sz="2400" b="1" i="1" u="sng" dirty="0" err="1"/>
              <a:t>Vielezi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vya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namna</a:t>
            </a:r>
            <a:r>
              <a:rPr lang="en-US" sz="2400" b="1" i="1" u="sng" dirty="0"/>
              <a:t>/</a:t>
            </a:r>
            <a:r>
              <a:rPr lang="en-US" sz="2400" b="1" i="1" u="sng" dirty="0" err="1"/>
              <a:t>jinsi</a:t>
            </a:r>
            <a:r>
              <a:rPr lang="en-US" sz="2400" b="1" i="1" u="sng" dirty="0"/>
              <a:t>/</a:t>
            </a:r>
            <a:r>
              <a:rPr lang="en-US" sz="2400" b="1" i="1" u="sng" dirty="0" err="1"/>
              <a:t>hali</a:t>
            </a:r>
            <a:endParaRPr lang="en-US" sz="2400" b="1" dirty="0"/>
          </a:p>
          <a:p>
            <a:r>
              <a:rPr lang="en-US" sz="2400" i="1" u="sng" dirty="0" err="1"/>
              <a:t>Hujibu</a:t>
            </a:r>
            <a:r>
              <a:rPr lang="en-US" sz="2400" i="1" u="sng" dirty="0"/>
              <a:t> </a:t>
            </a:r>
            <a:r>
              <a:rPr lang="en-US" sz="2400" i="1" u="sng" dirty="0" err="1"/>
              <a:t>swali</a:t>
            </a:r>
            <a:r>
              <a:rPr lang="en-US" sz="2400" i="1" u="sng" dirty="0"/>
              <a:t> la </a:t>
            </a:r>
            <a:r>
              <a:rPr lang="en-US" sz="2400" i="1" u="sng" dirty="0" err="1"/>
              <a:t>vipi</a:t>
            </a:r>
            <a:r>
              <a:rPr lang="en-US" sz="2400" i="1" u="sng" dirty="0"/>
              <a:t>?</a:t>
            </a:r>
            <a:endParaRPr lang="en-US" sz="2400" dirty="0"/>
          </a:p>
          <a:p>
            <a:pPr lvl="0"/>
            <a:r>
              <a:rPr lang="en-US" sz="2400" dirty="0" err="1"/>
              <a:t>Hobelahobela</a:t>
            </a:r>
            <a:r>
              <a:rPr lang="en-US" sz="2400" dirty="0"/>
              <a:t>, </a:t>
            </a:r>
            <a:r>
              <a:rPr lang="en-US" sz="2400" dirty="0" err="1"/>
              <a:t>Kimoyomoyo</a:t>
            </a:r>
            <a:r>
              <a:rPr lang="en-US" sz="2400" dirty="0"/>
              <a:t>, </a:t>
            </a:r>
            <a:r>
              <a:rPr lang="en-US" sz="2400" dirty="0" err="1"/>
              <a:t>Vururumtende</a:t>
            </a:r>
            <a:r>
              <a:rPr lang="en-US" sz="2400" dirty="0"/>
              <a:t>, </a:t>
            </a:r>
            <a:r>
              <a:rPr lang="en-US" sz="2400" dirty="0" err="1"/>
              <a:t>Vuu</a:t>
            </a:r>
            <a:r>
              <a:rPr lang="en-US" sz="2400" dirty="0"/>
              <a:t>, </a:t>
            </a:r>
            <a:r>
              <a:rPr lang="en-US" sz="2400" dirty="0" err="1"/>
              <a:t>Jii</a:t>
            </a:r>
            <a:r>
              <a:rPr lang="en-US" sz="2400" dirty="0"/>
              <a:t>, </a:t>
            </a:r>
            <a:r>
              <a:rPr lang="en-US" sz="2400" dirty="0" err="1"/>
              <a:t>Ndi</a:t>
            </a:r>
            <a:r>
              <a:rPr lang="en-US" sz="2400" dirty="0"/>
              <a:t>, </a:t>
            </a:r>
            <a:r>
              <a:rPr lang="en-US" sz="2400" dirty="0" err="1"/>
              <a:t>kwikwikwi</a:t>
            </a:r>
            <a:endParaRPr lang="en-US" sz="2400" dirty="0"/>
          </a:p>
          <a:p>
            <a:pPr lvl="0"/>
            <a:r>
              <a:rPr lang="en-US" sz="2400" dirty="0" err="1"/>
              <a:t>Taratibu</a:t>
            </a:r>
            <a:r>
              <a:rPr lang="en-US" sz="2400" dirty="0"/>
              <a:t>, </a:t>
            </a:r>
            <a:r>
              <a:rPr lang="en-US" sz="2400" dirty="0" err="1"/>
              <a:t>Hangahanga</a:t>
            </a:r>
            <a:r>
              <a:rPr lang="en-US" sz="2400" dirty="0"/>
              <a:t>, </a:t>
            </a:r>
            <a:r>
              <a:rPr lang="en-US" sz="2400" dirty="0" err="1"/>
              <a:t>Alaala</a:t>
            </a:r>
            <a:r>
              <a:rPr lang="en-US" sz="2400" dirty="0"/>
              <a:t>, </a:t>
            </a:r>
            <a:r>
              <a:rPr lang="en-US" sz="2400" dirty="0" err="1"/>
              <a:t>Kiajabu</a:t>
            </a:r>
            <a:r>
              <a:rPr lang="en-US" sz="2400" dirty="0"/>
              <a:t>,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furaha</a:t>
            </a:r>
            <a:endParaRPr lang="en-US" sz="2400" dirty="0"/>
          </a:p>
          <a:p>
            <a:endParaRPr lang="en-US" sz="2400" dirty="0"/>
          </a:p>
          <a:p>
            <a:pPr lvl="0"/>
            <a:r>
              <a:rPr lang="en-US" sz="2400" b="1" i="1" u="sng" dirty="0"/>
              <a:t>4. </a:t>
            </a:r>
            <a:r>
              <a:rPr lang="en-US" sz="2400" b="1" i="1" u="sng" dirty="0" err="1"/>
              <a:t>Vielezi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vya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idadi</a:t>
            </a:r>
            <a:r>
              <a:rPr lang="en-US" sz="2400" b="1" i="1" u="sng" dirty="0"/>
              <a:t> / </a:t>
            </a:r>
            <a:r>
              <a:rPr lang="en-US" sz="2400" b="1" i="1" u="sng" dirty="0" err="1"/>
              <a:t>kiasi</a:t>
            </a:r>
            <a:endParaRPr lang="en-US" sz="2400" b="1" dirty="0"/>
          </a:p>
          <a:p>
            <a:r>
              <a:rPr lang="en-US" sz="2400" i="1" dirty="0" err="1"/>
              <a:t>Hujibu</a:t>
            </a:r>
            <a:r>
              <a:rPr lang="en-US" sz="2400" i="1" dirty="0"/>
              <a:t> </a:t>
            </a:r>
            <a:r>
              <a:rPr lang="en-US" sz="2400" i="1" dirty="0" err="1"/>
              <a:t>swali</a:t>
            </a:r>
            <a:r>
              <a:rPr lang="en-US" sz="2400" i="1" dirty="0"/>
              <a:t> la …..</a:t>
            </a:r>
            <a:r>
              <a:rPr lang="en-US" sz="2400" i="1" dirty="0" err="1"/>
              <a:t>mara</a:t>
            </a:r>
            <a:r>
              <a:rPr lang="en-US" sz="2400" i="1" dirty="0"/>
              <a:t> </a:t>
            </a:r>
            <a:r>
              <a:rPr lang="en-US" sz="2400" i="1" dirty="0" err="1"/>
              <a:t>ngapi</a:t>
            </a:r>
            <a:r>
              <a:rPr lang="en-US" sz="2400" i="1" dirty="0"/>
              <a:t> au </a:t>
            </a:r>
            <a:r>
              <a:rPr lang="en-US" sz="2400" i="1" dirty="0" err="1"/>
              <a:t>ngapi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Daima</a:t>
            </a:r>
            <a:r>
              <a:rPr lang="en-US" sz="2400" dirty="0"/>
              <a:t>, </a:t>
            </a:r>
            <a:r>
              <a:rPr lang="en-US" sz="2400" dirty="0" err="1"/>
              <a:t>Kiasi</a:t>
            </a:r>
            <a:r>
              <a:rPr lang="en-US" sz="2400" dirty="0"/>
              <a:t>, </a:t>
            </a:r>
            <a:r>
              <a:rPr lang="en-US" sz="2400" dirty="0" err="1"/>
              <a:t>Kila</a:t>
            </a:r>
            <a:r>
              <a:rPr lang="en-US" sz="2400" dirty="0"/>
              <a:t> </a:t>
            </a:r>
            <a:r>
              <a:rPr lang="en-US" sz="2400" dirty="0" err="1"/>
              <a:t>mara</a:t>
            </a:r>
            <a:r>
              <a:rPr lang="en-US" sz="2400" dirty="0"/>
              <a:t>, Tele, </a:t>
            </a:r>
            <a:r>
              <a:rPr lang="en-US" sz="2400" dirty="0" err="1"/>
              <a:t>Siku</a:t>
            </a:r>
            <a:r>
              <a:rPr lang="en-US" sz="2400" dirty="0"/>
              <a:t> </a:t>
            </a:r>
            <a:r>
              <a:rPr lang="en-US" sz="2400" dirty="0" err="1"/>
              <a:t>zote</a:t>
            </a:r>
            <a:r>
              <a:rPr lang="en-US" sz="2400" dirty="0"/>
              <a:t>, </a:t>
            </a:r>
            <a:r>
              <a:rPr lang="en-US" sz="2400" dirty="0" err="1"/>
              <a:t>Siku</a:t>
            </a:r>
            <a:r>
              <a:rPr lang="en-US" sz="2400" dirty="0"/>
              <a:t> </a:t>
            </a:r>
            <a:r>
              <a:rPr lang="en-US" sz="2400" dirty="0" err="1"/>
              <a:t>kadhaa</a:t>
            </a:r>
            <a:r>
              <a:rPr lang="en-US" sz="2400" dirty="0"/>
              <a:t>, Mara </a:t>
            </a:r>
            <a:r>
              <a:rPr lang="en-US" sz="2400" dirty="0" err="1"/>
              <a:t>moja</a:t>
            </a:r>
            <a:r>
              <a:rPr lang="en-US" sz="2400" dirty="0"/>
              <a:t>, Mara </a:t>
            </a:r>
            <a:r>
              <a:rPr lang="en-US" sz="2400" dirty="0" err="1"/>
              <a:t>tano</a:t>
            </a:r>
            <a:r>
              <a:rPr lang="en-US" sz="2400" dirty="0"/>
              <a:t>.</a:t>
            </a:r>
          </a:p>
          <a:p>
            <a:r>
              <a:rPr lang="en-US" sz="2400" dirty="0"/>
              <a:t> </a:t>
            </a:r>
            <a:r>
              <a:rPr lang="en-US" sz="2400" i="1" u="sng" dirty="0"/>
              <a:t/>
            </a:r>
            <a:br>
              <a:rPr lang="en-US" sz="2400" i="1" u="sng" dirty="0"/>
            </a:br>
            <a:r>
              <a:rPr lang="en-US" sz="2400" b="1" i="1" u="sng" dirty="0"/>
              <a:t>5. </a:t>
            </a:r>
            <a:r>
              <a:rPr lang="en-US" sz="2400" b="1" i="1" u="sng" dirty="0" err="1"/>
              <a:t>Vielezi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vya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mahali</a:t>
            </a:r>
            <a:endParaRPr lang="en-US" sz="2400" b="1" dirty="0"/>
          </a:p>
          <a:p>
            <a:r>
              <a:rPr lang="en-US" sz="2400" i="1" dirty="0" err="1"/>
              <a:t>Hujibu</a:t>
            </a:r>
            <a:r>
              <a:rPr lang="en-US" sz="2400" i="1" dirty="0"/>
              <a:t> </a:t>
            </a:r>
            <a:r>
              <a:rPr lang="en-US" sz="2400" i="1" dirty="0" err="1"/>
              <a:t>swali</a:t>
            </a:r>
            <a:r>
              <a:rPr lang="en-US" sz="2400" i="1" dirty="0"/>
              <a:t> la </a:t>
            </a:r>
            <a:r>
              <a:rPr lang="en-US" sz="2400" i="1" dirty="0" err="1"/>
              <a:t>wapi</a:t>
            </a:r>
            <a:r>
              <a:rPr lang="en-US" sz="2400" i="1" dirty="0"/>
              <a:t>?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Katikati</a:t>
            </a:r>
            <a:r>
              <a:rPr lang="en-US" sz="2400" dirty="0"/>
              <a:t>, </a:t>
            </a:r>
            <a:r>
              <a:rPr lang="en-US" sz="2400" dirty="0" err="1"/>
              <a:t>Mashariki</a:t>
            </a:r>
            <a:r>
              <a:rPr lang="en-US" sz="2400" dirty="0"/>
              <a:t>, </a:t>
            </a:r>
            <a:r>
              <a:rPr lang="en-US" sz="2400" dirty="0" err="1"/>
              <a:t>Ndani</a:t>
            </a:r>
            <a:r>
              <a:rPr lang="en-US" sz="2400" dirty="0"/>
              <a:t>, </a:t>
            </a:r>
            <a:r>
              <a:rPr lang="en-US" sz="2400" dirty="0" err="1"/>
              <a:t>Nyuma</a:t>
            </a:r>
            <a:r>
              <a:rPr lang="en-US" sz="2400" dirty="0"/>
              <a:t>, </a:t>
            </a:r>
            <a:r>
              <a:rPr lang="en-US" sz="2400" dirty="0" err="1"/>
              <a:t>dukani</a:t>
            </a:r>
            <a:r>
              <a:rPr lang="en-US" sz="2400" dirty="0"/>
              <a:t>, </a:t>
            </a:r>
            <a:r>
              <a:rPr lang="en-US" sz="2400" dirty="0" err="1"/>
              <a:t>Kando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 </a:t>
            </a:r>
            <a:r>
              <a:rPr lang="en-US" sz="2400" b="1" i="1" dirty="0" err="1">
                <a:solidFill>
                  <a:srgbClr val="0070C0"/>
                </a:solidFill>
              </a:rPr>
              <a:t>N</a:t>
            </a:r>
            <a:r>
              <a:rPr lang="en-US" sz="2400" b="1" i="1" dirty="0" err="1">
                <a:solidFill>
                  <a:srgbClr val="0070C0"/>
                </a:solidFill>
              </a:rPr>
              <a:t>omino</a:t>
            </a:r>
            <a:r>
              <a:rPr lang="en-US" sz="2400" b="1" i="1" dirty="0">
                <a:solidFill>
                  <a:srgbClr val="0070C0"/>
                </a:solidFill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</a:rPr>
              <a:t>yoyote</a:t>
            </a:r>
            <a:r>
              <a:rPr lang="en-US" sz="2400" b="1" i="1" dirty="0">
                <a:solidFill>
                  <a:srgbClr val="0070C0"/>
                </a:solidFill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</a:rPr>
              <a:t>inaweza</a:t>
            </a:r>
            <a:r>
              <a:rPr lang="en-US" sz="2400" b="1" i="1" dirty="0">
                <a:solidFill>
                  <a:srgbClr val="0070C0"/>
                </a:solidFill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</a:rPr>
              <a:t>kugeuka</a:t>
            </a:r>
            <a:r>
              <a:rPr lang="en-US" sz="2400" b="1" i="1" dirty="0">
                <a:solidFill>
                  <a:srgbClr val="0070C0"/>
                </a:solidFill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</a:rPr>
              <a:t>kuwa</a:t>
            </a:r>
            <a:r>
              <a:rPr lang="en-US" sz="2400" b="1" i="1" dirty="0">
                <a:solidFill>
                  <a:srgbClr val="0070C0"/>
                </a:solidFill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</a:rPr>
              <a:t>kielezi</a:t>
            </a:r>
            <a:r>
              <a:rPr lang="en-US" sz="2400" b="1" i="1" dirty="0">
                <a:solidFill>
                  <a:srgbClr val="0070C0"/>
                </a:solidFill>
              </a:rPr>
              <a:t> cha </a:t>
            </a:r>
            <a:r>
              <a:rPr lang="en-US" sz="2400" b="1" i="1" dirty="0" err="1">
                <a:solidFill>
                  <a:srgbClr val="0070C0"/>
                </a:solidFill>
              </a:rPr>
              <a:t>mahali</a:t>
            </a:r>
            <a:r>
              <a:rPr lang="en-US" sz="2400" b="1" i="1" dirty="0">
                <a:solidFill>
                  <a:srgbClr val="0070C0"/>
                </a:solidFill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</a:rPr>
              <a:t>iwapo</a:t>
            </a:r>
            <a:r>
              <a:rPr lang="en-US" sz="2400" b="1" i="1" dirty="0">
                <a:solidFill>
                  <a:srgbClr val="0070C0"/>
                </a:solidFill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</a:rPr>
              <a:t>itaunganishwa</a:t>
            </a:r>
            <a:r>
              <a:rPr lang="en-US" sz="2400" b="1" i="1" dirty="0">
                <a:solidFill>
                  <a:srgbClr val="0070C0"/>
                </a:solidFill>
              </a:rPr>
              <a:t> au </a:t>
            </a:r>
            <a:r>
              <a:rPr lang="en-US" sz="2400" b="1" i="1" dirty="0" err="1">
                <a:solidFill>
                  <a:srgbClr val="0070C0"/>
                </a:solidFill>
              </a:rPr>
              <a:t>kuongezwa</a:t>
            </a:r>
            <a:r>
              <a:rPr lang="en-US" sz="2400" b="1" i="1" dirty="0">
                <a:solidFill>
                  <a:srgbClr val="0070C0"/>
                </a:solidFill>
              </a:rPr>
              <a:t> –</a:t>
            </a:r>
            <a:r>
              <a:rPr lang="en-US" sz="2400" b="1" i="1" dirty="0" err="1">
                <a:solidFill>
                  <a:srgbClr val="0070C0"/>
                </a:solidFill>
              </a:rPr>
              <a:t>ni</a:t>
            </a:r>
            <a:r>
              <a:rPr lang="en-US" sz="2400" b="1" i="1" dirty="0">
                <a:solidFill>
                  <a:srgbClr val="0070C0"/>
                </a:solidFill>
              </a:rPr>
              <a:t>  </a:t>
            </a:r>
            <a:r>
              <a:rPr lang="en-US" sz="2400" b="1" i="1" dirty="0" err="1">
                <a:solidFill>
                  <a:srgbClr val="0070C0"/>
                </a:solidFill>
              </a:rPr>
              <a:t>ya</a:t>
            </a:r>
            <a:r>
              <a:rPr lang="en-US" sz="2400" b="1" i="1" dirty="0">
                <a:solidFill>
                  <a:srgbClr val="0070C0"/>
                </a:solidFill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</a:rPr>
              <a:t>tamati</a:t>
            </a:r>
            <a:r>
              <a:rPr lang="en-US" sz="2400" b="1" i="1" dirty="0">
                <a:solidFill>
                  <a:srgbClr val="0070C0"/>
                </a:solidFill>
              </a:rPr>
              <a:t>.  Mf; </a:t>
            </a:r>
            <a:r>
              <a:rPr lang="en-US" sz="2400" b="1" i="1" dirty="0" err="1">
                <a:solidFill>
                  <a:srgbClr val="0070C0"/>
                </a:solidFill>
              </a:rPr>
              <a:t>nyumba</a:t>
            </a:r>
            <a:r>
              <a:rPr lang="en-US" sz="2400" b="1" i="1" dirty="0">
                <a:solidFill>
                  <a:srgbClr val="0070C0"/>
                </a:solidFill>
              </a:rPr>
              <a:t> + </a:t>
            </a:r>
            <a:r>
              <a:rPr lang="en-US" sz="2400" b="1" i="1" dirty="0" err="1">
                <a:solidFill>
                  <a:srgbClr val="0070C0"/>
                </a:solidFill>
              </a:rPr>
              <a:t>ni</a:t>
            </a:r>
            <a:r>
              <a:rPr lang="en-US" sz="2400" b="1" i="1" dirty="0">
                <a:solidFill>
                  <a:srgbClr val="0070C0"/>
                </a:solidFill>
              </a:rPr>
              <a:t> = </a:t>
            </a:r>
            <a:r>
              <a:rPr lang="en-US" sz="2400" b="1" i="1" dirty="0" err="1">
                <a:solidFill>
                  <a:srgbClr val="0070C0"/>
                </a:solidFill>
              </a:rPr>
              <a:t>nyumbani</a:t>
            </a:r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98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82226"/>
            <a:ext cx="916858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Zidisha</a:t>
            </a:r>
            <a:r>
              <a:rPr lang="en-US" sz="2400" dirty="0"/>
              <a:t> </a:t>
            </a:r>
            <a:r>
              <a:rPr lang="en-US" sz="2400" dirty="0" err="1"/>
              <a:t>tisa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tisa</a:t>
            </a:r>
            <a:endParaRPr lang="en-US" sz="2400" dirty="0"/>
          </a:p>
          <a:p>
            <a:r>
              <a:rPr lang="en-US" sz="2400" dirty="0"/>
              <a:t>A. </a:t>
            </a:r>
            <a:r>
              <a:rPr lang="en-US" sz="2400" dirty="0" err="1"/>
              <a:t>tisini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tisa</a:t>
            </a:r>
            <a:endParaRPr lang="en-US" sz="2400" dirty="0"/>
          </a:p>
          <a:p>
            <a:r>
              <a:rPr lang="en-US" sz="2400" dirty="0"/>
              <a:t>B. </a:t>
            </a:r>
            <a:r>
              <a:rPr lang="en-US" sz="2400" dirty="0" err="1"/>
              <a:t>tisini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themanini</a:t>
            </a:r>
            <a:endParaRPr lang="en-US" sz="2400" dirty="0"/>
          </a:p>
          <a:p>
            <a:r>
              <a:rPr lang="en-US" sz="2400" dirty="0"/>
              <a:t>D. </a:t>
            </a:r>
            <a:r>
              <a:rPr lang="en-US" sz="2400" dirty="0" err="1"/>
              <a:t>themanini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moja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Toa </a:t>
            </a:r>
            <a:r>
              <a:rPr lang="en-US" sz="2400" dirty="0" err="1"/>
              <a:t>tisini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mia</a:t>
            </a:r>
            <a:endParaRPr lang="en-US" sz="2400" dirty="0"/>
          </a:p>
          <a:p>
            <a:r>
              <a:rPr lang="en-US" sz="2400" dirty="0"/>
              <a:t>A. 100</a:t>
            </a:r>
          </a:p>
          <a:p>
            <a:r>
              <a:rPr lang="en-US" sz="2400" dirty="0"/>
              <a:t>B. 10</a:t>
            </a:r>
          </a:p>
          <a:p>
            <a:r>
              <a:rPr lang="en-US" sz="2400" dirty="0"/>
              <a:t>C. 99</a:t>
            </a:r>
          </a:p>
          <a:p>
            <a:r>
              <a:rPr lang="en-US" sz="2400" dirty="0"/>
              <a:t>D. </a:t>
            </a:r>
            <a:r>
              <a:rPr lang="en-US" sz="2400" dirty="0"/>
              <a:t>9</a:t>
            </a:r>
          </a:p>
          <a:p>
            <a:endParaRPr lang="en-US" sz="2400" dirty="0"/>
          </a:p>
          <a:p>
            <a:r>
              <a:rPr lang="en-US" sz="2400" dirty="0"/>
              <a:t>10,001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maneno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endParaRPr lang="en-US" sz="2400" dirty="0"/>
          </a:p>
          <a:p>
            <a:r>
              <a:rPr lang="pl-PL" sz="2400" dirty="0"/>
              <a:t>A. kumi elfu na moja</a:t>
            </a:r>
          </a:p>
          <a:p>
            <a:r>
              <a:rPr lang="pl-PL" sz="2400" dirty="0"/>
              <a:t>B. elfu kumi na moja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kumi</a:t>
            </a:r>
            <a:r>
              <a:rPr lang="en-US" sz="2400" dirty="0"/>
              <a:t> </a:t>
            </a:r>
            <a:r>
              <a:rPr lang="en-US" sz="2400" dirty="0" err="1"/>
              <a:t>moja</a:t>
            </a:r>
            <a:r>
              <a:rPr lang="en-US" sz="2400" dirty="0"/>
              <a:t> </a:t>
            </a:r>
            <a:r>
              <a:rPr lang="en-US" sz="2400" dirty="0" err="1"/>
              <a:t>elfu</a:t>
            </a:r>
            <a:endParaRPr lang="en-US" sz="2400" dirty="0"/>
          </a:p>
          <a:p>
            <a:r>
              <a:rPr lang="en-US" sz="2400" dirty="0"/>
              <a:t>D. </a:t>
            </a:r>
            <a:r>
              <a:rPr lang="en-US" sz="2400" dirty="0" err="1"/>
              <a:t>moja</a:t>
            </a:r>
            <a:r>
              <a:rPr lang="en-US" sz="2400" dirty="0"/>
              <a:t> </a:t>
            </a:r>
            <a:r>
              <a:rPr lang="en-US" sz="2400" dirty="0" err="1"/>
              <a:t>elfu</a:t>
            </a:r>
            <a:r>
              <a:rPr lang="en-US" sz="2400" dirty="0"/>
              <a:t> </a:t>
            </a:r>
            <a:r>
              <a:rPr lang="en-US" sz="2400" dirty="0" err="1"/>
              <a:t>kumi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169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82226"/>
            <a:ext cx="916858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Mlevi</a:t>
            </a:r>
            <a:r>
              <a:rPr lang="en-US" sz="2400" dirty="0"/>
              <a:t> </a:t>
            </a:r>
            <a:r>
              <a:rPr lang="en-US" sz="2400" dirty="0" err="1"/>
              <a:t>aliinywa</a:t>
            </a:r>
            <a:r>
              <a:rPr lang="en-US" sz="2400" dirty="0"/>
              <a:t> </a:t>
            </a:r>
            <a:r>
              <a:rPr lang="en-US" sz="2400" dirty="0" err="1"/>
              <a:t>bia</a:t>
            </a:r>
            <a:r>
              <a:rPr lang="en-US" sz="2400" dirty="0"/>
              <a:t>____________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uu</a:t>
            </a:r>
            <a:r>
              <a:rPr lang="en-US" sz="2400" dirty="0"/>
              <a:t> </a:t>
            </a:r>
            <a:r>
              <a:rPr lang="en-US" sz="2400" dirty="0" err="1"/>
              <a:t>huu</a:t>
            </a:r>
            <a:endParaRPr lang="en-US" sz="2400" dirty="0"/>
          </a:p>
          <a:p>
            <a:r>
              <a:rPr lang="en-US" sz="2400" dirty="0"/>
              <a:t>B. ii </a:t>
            </a:r>
            <a:r>
              <a:rPr lang="en-US" sz="2400" dirty="0" err="1"/>
              <a:t>hii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lili</a:t>
            </a:r>
            <a:r>
              <a:rPr lang="en-US" sz="2400" dirty="0"/>
              <a:t> </a:t>
            </a:r>
            <a:r>
              <a:rPr lang="en-US" sz="2400" dirty="0" err="1"/>
              <a:t>hili</a:t>
            </a:r>
            <a:endParaRPr lang="en-US" sz="2400" dirty="0"/>
          </a:p>
          <a:p>
            <a:r>
              <a:rPr lang="en-US" sz="2400" dirty="0"/>
              <a:t>D. </a:t>
            </a:r>
            <a:r>
              <a:rPr lang="en-US" sz="2400" dirty="0" err="1"/>
              <a:t>huyu</a:t>
            </a:r>
            <a:r>
              <a:rPr lang="en-US" sz="2400" dirty="0"/>
              <a:t> </a:t>
            </a:r>
            <a:r>
              <a:rPr lang="en-US" sz="2400" dirty="0" err="1"/>
              <a:t>huyu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 </a:t>
            </a:r>
            <a:r>
              <a:rPr lang="en-US" sz="2400" dirty="0" err="1"/>
              <a:t>Maradhi</a:t>
            </a:r>
            <a:r>
              <a:rPr lang="en-US" sz="2400" dirty="0"/>
              <a:t> __________ </a:t>
            </a:r>
            <a:r>
              <a:rPr lang="en-US" sz="2400" dirty="0" err="1"/>
              <a:t>ndiyo</a:t>
            </a:r>
            <a:r>
              <a:rPr lang="en-US" sz="2400" dirty="0"/>
              <a:t> </a:t>
            </a:r>
            <a:r>
              <a:rPr lang="en-US" sz="2400" dirty="0" err="1"/>
              <a:t>yaambukizayo</a:t>
            </a:r>
            <a:endParaRPr lang="en-US" sz="2400" dirty="0"/>
          </a:p>
          <a:p>
            <a:r>
              <a:rPr lang="en-US" sz="2400" dirty="0"/>
              <a:t>A. ii </a:t>
            </a:r>
            <a:r>
              <a:rPr lang="en-US" sz="2400" dirty="0" err="1"/>
              <a:t>hii</a:t>
            </a:r>
            <a:endParaRPr lang="en-US" sz="2400" dirty="0"/>
          </a:p>
          <a:p>
            <a:r>
              <a:rPr lang="en-US" sz="2400" dirty="0"/>
              <a:t>B. </a:t>
            </a:r>
            <a:r>
              <a:rPr lang="en-US" sz="2400" dirty="0" err="1"/>
              <a:t>yaya</a:t>
            </a:r>
            <a:r>
              <a:rPr lang="en-US" sz="2400" dirty="0"/>
              <a:t> </a:t>
            </a:r>
            <a:r>
              <a:rPr lang="en-US" sz="2400" dirty="0" err="1"/>
              <a:t>haya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hii</a:t>
            </a:r>
            <a:r>
              <a:rPr lang="en-US" sz="2400" dirty="0"/>
              <a:t> ii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huo</a:t>
            </a:r>
            <a:r>
              <a:rPr lang="en-US" sz="2400" dirty="0"/>
              <a:t> </a:t>
            </a:r>
            <a:r>
              <a:rPr lang="en-US" sz="2400" dirty="0" err="1"/>
              <a:t>huo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3. </a:t>
            </a:r>
            <a:r>
              <a:rPr lang="en-US" sz="2400" dirty="0" err="1"/>
              <a:t>Funguo</a:t>
            </a:r>
            <a:r>
              <a:rPr lang="en-US" sz="2400" dirty="0"/>
              <a:t>__________ </a:t>
            </a:r>
            <a:r>
              <a:rPr lang="en-US" sz="2400" dirty="0" err="1"/>
              <a:t>ndizo</a:t>
            </a:r>
            <a:r>
              <a:rPr lang="en-US" sz="2400" dirty="0"/>
              <a:t> </a:t>
            </a:r>
            <a:r>
              <a:rPr lang="en-US" sz="2400" dirty="0" err="1"/>
              <a:t>zilizopotea</a:t>
            </a:r>
            <a:endParaRPr lang="en-US" sz="2400" dirty="0"/>
          </a:p>
          <a:p>
            <a:pPr marL="457200" indent="-457200">
              <a:buAutoNum type="alphaUcPeriod"/>
            </a:pPr>
            <a:r>
              <a:rPr lang="en-US" sz="2400" dirty="0" err="1"/>
              <a:t>uu</a:t>
            </a:r>
            <a:r>
              <a:rPr lang="en-US" sz="2400" dirty="0"/>
              <a:t> </a:t>
            </a:r>
            <a:r>
              <a:rPr lang="en-US" sz="2400" dirty="0" err="1"/>
              <a:t>huu</a:t>
            </a:r>
            <a:r>
              <a:rPr lang="en-US" sz="2400" dirty="0"/>
              <a:t> </a:t>
            </a:r>
            <a:endParaRPr lang="en-US" sz="2400" dirty="0"/>
          </a:p>
          <a:p>
            <a:r>
              <a:rPr lang="en-US" sz="2400" dirty="0"/>
              <a:t>B</a:t>
            </a:r>
            <a:r>
              <a:rPr lang="en-US" sz="2400" dirty="0"/>
              <a:t>. ii </a:t>
            </a:r>
            <a:r>
              <a:rPr lang="en-US" sz="2400" dirty="0" err="1"/>
              <a:t>hii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huo</a:t>
            </a:r>
            <a:r>
              <a:rPr lang="en-US" sz="2400" dirty="0"/>
              <a:t> </a:t>
            </a:r>
            <a:r>
              <a:rPr lang="en-US" sz="2400" dirty="0" err="1"/>
              <a:t>huo</a:t>
            </a:r>
            <a:endParaRPr lang="en-US" sz="2400" dirty="0"/>
          </a:p>
          <a:p>
            <a:r>
              <a:rPr lang="en-US" sz="2400" dirty="0"/>
              <a:t>D. </a:t>
            </a:r>
            <a:r>
              <a:rPr lang="en-US" sz="2400" dirty="0" err="1"/>
              <a:t>zizo</a:t>
            </a:r>
            <a:r>
              <a:rPr lang="en-US" sz="2400" dirty="0"/>
              <a:t> </a:t>
            </a:r>
            <a:r>
              <a:rPr lang="en-US" sz="2400" dirty="0" err="1"/>
              <a:t>hizo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575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82226"/>
            <a:ext cx="916858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Sudusui</a:t>
            </a:r>
            <a:r>
              <a:rPr lang="en-US" sz="2400" dirty="0"/>
              <a:t> </a:t>
            </a:r>
            <a:r>
              <a:rPr lang="en-US" sz="2400" dirty="0" err="1"/>
              <a:t>tano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endParaRPr lang="en-US" sz="2400" dirty="0"/>
          </a:p>
          <a:p>
            <a:pPr marL="457200" indent="-457200">
              <a:buAutoNum type="alphaUcPeriod"/>
            </a:pPr>
            <a:r>
              <a:rPr lang="en-US" sz="2400" dirty="0"/>
              <a:t>5/6 </a:t>
            </a:r>
          </a:p>
          <a:p>
            <a:r>
              <a:rPr lang="en-US" sz="2400" dirty="0"/>
              <a:t>B</a:t>
            </a:r>
            <a:r>
              <a:rPr lang="en-US" sz="2400" dirty="0"/>
              <a:t>. 6/9</a:t>
            </a:r>
          </a:p>
          <a:p>
            <a:r>
              <a:rPr lang="en-US" sz="2400" dirty="0"/>
              <a:t>C. 3/9 </a:t>
            </a:r>
            <a:endParaRPr lang="en-US" sz="2400" dirty="0"/>
          </a:p>
          <a:p>
            <a:r>
              <a:rPr lang="en-US" sz="2400" dirty="0"/>
              <a:t>D</a:t>
            </a:r>
            <a:r>
              <a:rPr lang="en-US" sz="2400" dirty="0"/>
              <a:t>. </a:t>
            </a:r>
            <a:r>
              <a:rPr lang="en-US" sz="2400" dirty="0"/>
              <a:t>5/8</a:t>
            </a:r>
          </a:p>
          <a:p>
            <a:endParaRPr lang="en-US" sz="2400" dirty="0"/>
          </a:p>
          <a:p>
            <a:r>
              <a:rPr lang="en-US" sz="2400" dirty="0"/>
              <a:t>2. </a:t>
            </a:r>
            <a:r>
              <a:rPr lang="en-US" sz="2400" dirty="0" err="1"/>
              <a:t>Akisami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 6/10 </a:t>
            </a:r>
            <a:r>
              <a:rPr lang="en-US" sz="2400" dirty="0" err="1"/>
              <a:t>huitwa</a:t>
            </a:r>
            <a:endParaRPr lang="en-US" sz="2400" dirty="0"/>
          </a:p>
          <a:p>
            <a:pPr marL="457200" indent="-457200">
              <a:buAutoNum type="alphaUcPeriod"/>
            </a:pPr>
            <a:r>
              <a:rPr lang="en-US" sz="2400" dirty="0" err="1"/>
              <a:t>Ushuri</a:t>
            </a:r>
            <a:r>
              <a:rPr lang="en-US" sz="2400" dirty="0"/>
              <a:t> </a:t>
            </a:r>
            <a:r>
              <a:rPr lang="en-US" sz="2400" dirty="0" err="1"/>
              <a:t>tano</a:t>
            </a:r>
            <a:r>
              <a:rPr lang="en-US" sz="2400" dirty="0"/>
              <a:t> </a:t>
            </a:r>
            <a:endParaRPr lang="en-US" sz="2400" dirty="0"/>
          </a:p>
          <a:p>
            <a:r>
              <a:rPr lang="en-US" sz="2400" dirty="0"/>
              <a:t>B</a:t>
            </a:r>
            <a:r>
              <a:rPr lang="en-US" sz="2400" dirty="0"/>
              <a:t>. </a:t>
            </a:r>
            <a:r>
              <a:rPr lang="en-US" sz="2400" dirty="0" err="1"/>
              <a:t>Sita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ushuri</a:t>
            </a:r>
            <a:endParaRPr lang="en-US" sz="2400" dirty="0"/>
          </a:p>
          <a:p>
            <a:r>
              <a:rPr lang="fi-FI" sz="2400" dirty="0"/>
              <a:t>C. thuluthi kumi </a:t>
            </a:r>
            <a:endParaRPr lang="fi-FI" sz="2400" dirty="0"/>
          </a:p>
          <a:p>
            <a:r>
              <a:rPr lang="fi-FI" sz="2400" dirty="0"/>
              <a:t>D</a:t>
            </a:r>
            <a:r>
              <a:rPr lang="fi-FI" sz="2400" dirty="0"/>
              <a:t>. ushuri </a:t>
            </a:r>
            <a:r>
              <a:rPr lang="fi-FI" sz="2400" dirty="0"/>
              <a:t>sita</a:t>
            </a:r>
          </a:p>
          <a:p>
            <a:endParaRPr lang="fi-FI" sz="2400" dirty="0"/>
          </a:p>
          <a:p>
            <a:r>
              <a:rPr lang="en-US" sz="2400" dirty="0"/>
              <a:t>3. </a:t>
            </a:r>
            <a:r>
              <a:rPr lang="en-US" sz="2400" dirty="0" err="1"/>
              <a:t>Anjeche</a:t>
            </a:r>
            <a:r>
              <a:rPr lang="en-US" sz="2400" dirty="0"/>
              <a:t> </a:t>
            </a:r>
            <a:r>
              <a:rPr lang="en-US" sz="2400" dirty="0" err="1"/>
              <a:t>aligawanya</a:t>
            </a:r>
            <a:r>
              <a:rPr lang="en-US" sz="2400" dirty="0"/>
              <a:t> </a:t>
            </a:r>
            <a:r>
              <a:rPr lang="en-US" sz="2400" dirty="0" err="1"/>
              <a:t>embe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vipande</a:t>
            </a:r>
            <a:r>
              <a:rPr lang="en-US" sz="2400" dirty="0"/>
              <a:t> </a:t>
            </a:r>
            <a:r>
              <a:rPr lang="en-US" sz="2400" dirty="0" err="1"/>
              <a:t>vinne</a:t>
            </a:r>
            <a:r>
              <a:rPr lang="en-US" sz="2400" dirty="0"/>
              <a:t> </a:t>
            </a:r>
            <a:r>
              <a:rPr lang="en-US" sz="2400" dirty="0" err="1"/>
              <a:t>akala</a:t>
            </a:r>
            <a:r>
              <a:rPr lang="en-US" sz="2400" dirty="0"/>
              <a:t> </a:t>
            </a:r>
            <a:r>
              <a:rPr lang="en-US" sz="2400" dirty="0" err="1"/>
              <a:t>kipande</a:t>
            </a:r>
            <a:r>
              <a:rPr lang="en-US" sz="2400" dirty="0"/>
              <a:t> </a:t>
            </a:r>
            <a:r>
              <a:rPr lang="en-US" sz="2400" dirty="0" err="1"/>
              <a:t>kimoja</a:t>
            </a:r>
            <a:r>
              <a:rPr lang="en-US" sz="2400" dirty="0"/>
              <a:t> je </a:t>
            </a:r>
            <a:r>
              <a:rPr lang="en-US" sz="2400" dirty="0" err="1"/>
              <a:t>alibakisha</a:t>
            </a:r>
            <a:r>
              <a:rPr lang="en-US" sz="2400" dirty="0"/>
              <a:t> </a:t>
            </a:r>
            <a:r>
              <a:rPr lang="en-US" sz="2400" dirty="0" err="1"/>
              <a:t>nini</a:t>
            </a:r>
            <a:endParaRPr lang="en-US" sz="2400" dirty="0"/>
          </a:p>
          <a:p>
            <a:r>
              <a:rPr lang="en-US" sz="2400" dirty="0"/>
              <a:t>A. </a:t>
            </a:r>
            <a:r>
              <a:rPr lang="en-US" sz="2400" dirty="0" err="1"/>
              <a:t>nusu</a:t>
            </a:r>
            <a:r>
              <a:rPr lang="en-US" sz="2400" dirty="0"/>
              <a:t> </a:t>
            </a:r>
            <a:r>
              <a:rPr lang="en-US" sz="2400" dirty="0"/>
              <a:t>	B</a:t>
            </a:r>
            <a:r>
              <a:rPr lang="en-US" sz="2400" dirty="0"/>
              <a:t>. </a:t>
            </a:r>
            <a:r>
              <a:rPr lang="en-US" sz="2400" dirty="0" err="1"/>
              <a:t>thumuni</a:t>
            </a:r>
            <a:endParaRPr lang="en-US" sz="2400" dirty="0"/>
          </a:p>
          <a:p>
            <a:r>
              <a:rPr lang="pl-PL" sz="2400" dirty="0"/>
              <a:t>C. robo tatu </a:t>
            </a:r>
            <a:r>
              <a:rPr lang="en-US" sz="2400" dirty="0"/>
              <a:t>	</a:t>
            </a:r>
            <a:r>
              <a:rPr lang="pl-PL" sz="2400" dirty="0"/>
              <a:t>D</a:t>
            </a:r>
            <a:r>
              <a:rPr lang="pl-PL" sz="2400" dirty="0"/>
              <a:t>. thuluthi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93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0"/>
            <a:ext cx="9168581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Kamilisha</a:t>
            </a:r>
            <a:r>
              <a:rPr lang="en-US" sz="2400" dirty="0"/>
              <a:t>: </a:t>
            </a:r>
            <a:r>
              <a:rPr lang="en-US" sz="2400" dirty="0" err="1"/>
              <a:t>Nilijifunika</a:t>
            </a:r>
            <a:r>
              <a:rPr lang="en-US" sz="2400" dirty="0"/>
              <a:t> </a:t>
            </a:r>
            <a:r>
              <a:rPr lang="en-US" sz="2400" dirty="0" err="1"/>
              <a:t>blaketi</a:t>
            </a:r>
            <a:r>
              <a:rPr lang="en-US" sz="2400" dirty="0"/>
              <a:t>———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Gubi</a:t>
            </a:r>
            <a:r>
              <a:rPr lang="en-US" sz="2400" dirty="0"/>
              <a:t> </a:t>
            </a:r>
            <a:r>
              <a:rPr lang="en-US" sz="2400" dirty="0" err="1"/>
              <a:t>gubi</a:t>
            </a:r>
            <a:r>
              <a:rPr lang="en-US" sz="2400" dirty="0"/>
              <a:t>	</a:t>
            </a:r>
            <a:r>
              <a:rPr lang="en-US" sz="2400" dirty="0"/>
              <a:t>B</a:t>
            </a:r>
            <a:r>
              <a:rPr lang="en-US" sz="2400" dirty="0"/>
              <a:t>. </a:t>
            </a:r>
            <a:r>
              <a:rPr lang="en-US" sz="2400" dirty="0" err="1"/>
              <a:t>funikafunika</a:t>
            </a:r>
            <a:r>
              <a:rPr lang="en-US" sz="2400" dirty="0"/>
              <a:t>	C</a:t>
            </a:r>
            <a:r>
              <a:rPr lang="en-US" sz="2400" dirty="0"/>
              <a:t>. </a:t>
            </a:r>
            <a:r>
              <a:rPr lang="en-US" sz="2400" dirty="0" err="1"/>
              <a:t>toro</a:t>
            </a:r>
            <a:r>
              <a:rPr lang="en-US" sz="2400" dirty="0"/>
              <a:t> to </a:t>
            </a:r>
            <a:r>
              <a:rPr lang="en-US" sz="2400" dirty="0" err="1"/>
              <a:t>ro</a:t>
            </a:r>
            <a:r>
              <a:rPr lang="en-US" sz="2400" dirty="0"/>
              <a:t> 	</a:t>
            </a:r>
            <a:r>
              <a:rPr lang="en-US" sz="2400" dirty="0"/>
              <a:t>D</a:t>
            </a:r>
            <a:r>
              <a:rPr lang="en-US" sz="2400" dirty="0"/>
              <a:t>. </a:t>
            </a:r>
            <a:r>
              <a:rPr lang="en-US" sz="2400" dirty="0" err="1"/>
              <a:t>tinditindi</a:t>
            </a:r>
            <a:endParaRPr lang="en-US" sz="2400" dirty="0"/>
          </a:p>
          <a:p>
            <a:endParaRPr lang="en-US" sz="1000" dirty="0"/>
          </a:p>
          <a:p>
            <a:r>
              <a:rPr lang="en-US" sz="2400" dirty="0"/>
              <a:t>2. </a:t>
            </a:r>
            <a:r>
              <a:rPr lang="en-US" sz="2400" dirty="0" err="1"/>
              <a:t>Ombayo</a:t>
            </a:r>
            <a:r>
              <a:rPr lang="en-US" sz="2400" dirty="0"/>
              <a:t> </a:t>
            </a:r>
            <a:r>
              <a:rPr lang="en-US" sz="2400" dirty="0" err="1"/>
              <a:t>alianguka</a:t>
            </a:r>
            <a:r>
              <a:rPr lang="en-US" sz="2400" dirty="0"/>
              <a:t> </a:t>
            </a:r>
            <a:r>
              <a:rPr lang="en-US" sz="2400" dirty="0" err="1"/>
              <a:t>majini</a:t>
            </a:r>
            <a:endParaRPr lang="en-US" sz="2400" dirty="0"/>
          </a:p>
          <a:p>
            <a:r>
              <a:rPr lang="en-US" sz="2400" dirty="0"/>
              <a:t>A. </a:t>
            </a:r>
            <a:r>
              <a:rPr lang="en-US" sz="2400" dirty="0" err="1"/>
              <a:t>tifu</a:t>
            </a:r>
            <a:r>
              <a:rPr lang="en-US" sz="2400" dirty="0"/>
              <a:t> 		B. </a:t>
            </a:r>
            <a:r>
              <a:rPr lang="en-US" sz="2400" dirty="0" err="1"/>
              <a:t>chubwi</a:t>
            </a:r>
            <a:r>
              <a:rPr lang="en-US" sz="2400" dirty="0"/>
              <a:t>!		C. Tang! 	D. </a:t>
            </a:r>
            <a:r>
              <a:rPr lang="en-US" sz="2400" dirty="0" err="1"/>
              <a:t>Pu</a:t>
            </a:r>
            <a:r>
              <a:rPr lang="en-US" sz="2400" dirty="0"/>
              <a:t>!</a:t>
            </a:r>
          </a:p>
          <a:p>
            <a:endParaRPr lang="en-US" sz="1000" dirty="0"/>
          </a:p>
          <a:p>
            <a:r>
              <a:rPr lang="en-US" sz="2400" dirty="0"/>
              <a:t>3. </a:t>
            </a:r>
            <a:r>
              <a:rPr lang="en-US" sz="2400" dirty="0" err="1"/>
              <a:t>Omondi</a:t>
            </a:r>
            <a:r>
              <a:rPr lang="en-US" sz="2400" dirty="0"/>
              <a:t> </a:t>
            </a:r>
            <a:r>
              <a:rPr lang="en-US" sz="2400" dirty="0" err="1"/>
              <a:t>alitembea</a:t>
            </a:r>
            <a:r>
              <a:rPr lang="en-US" sz="2400" dirty="0"/>
              <a:t> </a:t>
            </a:r>
            <a:r>
              <a:rPr lang="en-US" sz="2400" dirty="0" err="1"/>
              <a:t>akiregea</a:t>
            </a:r>
            <a:endParaRPr lang="en-US" sz="2400" dirty="0"/>
          </a:p>
          <a:p>
            <a:pPr marL="457200" indent="-457200">
              <a:buAutoNum type="alphaUcPeriod"/>
            </a:pPr>
            <a:r>
              <a:rPr lang="en-US" sz="2400" dirty="0" err="1"/>
              <a:t>reguregu</a:t>
            </a:r>
            <a:r>
              <a:rPr lang="en-US" sz="2400" dirty="0"/>
              <a:t> 		B. </a:t>
            </a:r>
            <a:r>
              <a:rPr lang="en-US" sz="2400" dirty="0" err="1"/>
              <a:t>regerege</a:t>
            </a:r>
            <a:r>
              <a:rPr lang="en-US" sz="2400" dirty="0"/>
              <a:t>		C. </a:t>
            </a:r>
            <a:r>
              <a:rPr lang="en-US" sz="2400" dirty="0" err="1"/>
              <a:t>rege</a:t>
            </a:r>
            <a:r>
              <a:rPr lang="en-US" sz="2400" dirty="0"/>
              <a:t> 	D. </a:t>
            </a:r>
            <a:r>
              <a:rPr lang="en-US" sz="2400" dirty="0" err="1"/>
              <a:t>regu</a:t>
            </a:r>
            <a:endParaRPr lang="en-US" sz="2400" dirty="0"/>
          </a:p>
          <a:p>
            <a:endParaRPr lang="en-US" sz="1000" dirty="0"/>
          </a:p>
          <a:p>
            <a:r>
              <a:rPr lang="en-US" sz="2400" dirty="0"/>
              <a:t>4. </a:t>
            </a:r>
            <a:r>
              <a:rPr lang="en-US" sz="2400" dirty="0" err="1"/>
              <a:t>Maasai</a:t>
            </a:r>
            <a:r>
              <a:rPr lang="en-US" sz="2400" dirty="0"/>
              <a:t> </a:t>
            </a:r>
            <a:r>
              <a:rPr lang="en-US" sz="2400" dirty="0" err="1"/>
              <a:t>alilewa</a:t>
            </a:r>
            <a:r>
              <a:rPr lang="en-US" sz="2400" dirty="0"/>
              <a:t> </a:t>
            </a:r>
            <a:r>
              <a:rPr lang="en-US" sz="2400" dirty="0" err="1"/>
              <a:t>pombe</a:t>
            </a:r>
            <a:r>
              <a:rPr lang="en-US" sz="2400" dirty="0"/>
              <a:t>———————</a:t>
            </a:r>
          </a:p>
          <a:p>
            <a:pPr marL="457200" indent="-457200">
              <a:buAutoNum type="alphaUcPeriod"/>
            </a:pPr>
            <a:r>
              <a:rPr lang="en-US" sz="2400" dirty="0" err="1"/>
              <a:t>lewalewa</a:t>
            </a:r>
            <a:r>
              <a:rPr lang="en-US" sz="2400" dirty="0"/>
              <a:t> </a:t>
            </a:r>
            <a:r>
              <a:rPr lang="en-US" sz="2400" dirty="0"/>
              <a:t>		B. </a:t>
            </a:r>
            <a:r>
              <a:rPr lang="en-US" sz="2400" dirty="0" err="1"/>
              <a:t>chakari</a:t>
            </a:r>
            <a:r>
              <a:rPr lang="en-US" sz="2400" dirty="0"/>
              <a:t>	C. </a:t>
            </a:r>
            <a:r>
              <a:rPr lang="en-US" sz="2400" dirty="0" err="1"/>
              <a:t>chepechepe</a:t>
            </a:r>
            <a:r>
              <a:rPr lang="en-US" sz="2400" dirty="0"/>
              <a:t> 	D. </a:t>
            </a:r>
            <a:r>
              <a:rPr lang="en-US" sz="2400" dirty="0" err="1"/>
              <a:t>chururu</a:t>
            </a:r>
            <a:endParaRPr lang="en-US" sz="2400" dirty="0"/>
          </a:p>
          <a:p>
            <a:endParaRPr lang="en-US" sz="1000" dirty="0"/>
          </a:p>
          <a:p>
            <a:r>
              <a:rPr lang="en-US" sz="2400" dirty="0" err="1"/>
              <a:t>Wanafunzi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Rockfields</a:t>
            </a:r>
            <a:r>
              <a:rPr lang="en-US" sz="2400" dirty="0"/>
              <a:t> </a:t>
            </a:r>
            <a:r>
              <a:rPr lang="en-US" sz="2400" dirty="0" err="1"/>
              <a:t>walipomwuliza</a:t>
            </a:r>
            <a:r>
              <a:rPr lang="en-US" sz="2400" dirty="0"/>
              <a:t> </a:t>
            </a:r>
            <a:r>
              <a:rPr lang="en-US" sz="2400" dirty="0" err="1"/>
              <a:t>mwalimu</a:t>
            </a:r>
            <a:r>
              <a:rPr lang="en-US" sz="2400" dirty="0"/>
              <a:t> </a:t>
            </a:r>
            <a:r>
              <a:rPr lang="en-US" sz="2400" dirty="0" err="1"/>
              <a:t>awaambie</a:t>
            </a:r>
            <a:r>
              <a:rPr lang="en-US" sz="2400" dirty="0"/>
              <a:t> </a:t>
            </a:r>
            <a:r>
              <a:rPr lang="en-US" sz="2400" dirty="0" err="1"/>
              <a:t>rangi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ndizi</a:t>
            </a:r>
            <a:r>
              <a:rPr lang="en-US" sz="2400" dirty="0"/>
              <a:t> </a:t>
            </a:r>
            <a:r>
              <a:rPr lang="en-US" sz="2400" dirty="0" err="1"/>
              <a:t>zilizoiva</a:t>
            </a:r>
            <a:r>
              <a:rPr lang="en-US" sz="2400" dirty="0"/>
              <a:t>, </a:t>
            </a:r>
            <a:r>
              <a:rPr lang="en-US" sz="2400" dirty="0" err="1"/>
              <a:t>mwalimu</a:t>
            </a:r>
            <a:r>
              <a:rPr lang="en-US" sz="2400" dirty="0"/>
              <a:t> </a:t>
            </a:r>
            <a:r>
              <a:rPr lang="en-US" sz="2400" dirty="0" err="1"/>
              <a:t>aliwajibu</a:t>
            </a:r>
            <a:r>
              <a:rPr lang="en-US" sz="2400" dirty="0"/>
              <a:t>……..</a:t>
            </a:r>
            <a:endParaRPr lang="en-US" sz="2400" dirty="0"/>
          </a:p>
          <a:p>
            <a:pPr marL="457200" indent="-457200">
              <a:buAutoNum type="alphaUcParenBoth"/>
            </a:pPr>
            <a:r>
              <a:rPr lang="en-US" sz="2400" dirty="0" err="1"/>
              <a:t>manjano</a:t>
            </a:r>
            <a:r>
              <a:rPr lang="en-US" sz="2400" dirty="0"/>
              <a:t> 	(</a:t>
            </a:r>
            <a:r>
              <a:rPr lang="en-US" sz="2400" dirty="0"/>
              <a:t>B) </a:t>
            </a:r>
            <a:r>
              <a:rPr lang="en-US" sz="2400" dirty="0" err="1"/>
              <a:t>chanikiwiti</a:t>
            </a:r>
            <a:r>
              <a:rPr lang="en-US" sz="2400" dirty="0"/>
              <a:t>	</a:t>
            </a:r>
            <a:r>
              <a:rPr lang="en-US" sz="2400" dirty="0"/>
              <a:t>(C</a:t>
            </a:r>
            <a:r>
              <a:rPr lang="en-US" sz="2400" dirty="0"/>
              <a:t>) </a:t>
            </a:r>
            <a:r>
              <a:rPr lang="en-US" sz="2400" dirty="0" err="1"/>
              <a:t>nili</a:t>
            </a:r>
            <a:r>
              <a:rPr lang="en-US" sz="2400" dirty="0"/>
              <a:t> </a:t>
            </a:r>
            <a:r>
              <a:rPr lang="en-US" sz="2400" dirty="0"/>
              <a:t>	(</a:t>
            </a:r>
            <a:r>
              <a:rPr lang="en-US" sz="2400" dirty="0"/>
              <a:t>D) </a:t>
            </a:r>
            <a:r>
              <a:rPr lang="en-US" sz="2400" dirty="0" err="1"/>
              <a:t>urujuani</a:t>
            </a:r>
            <a:endParaRPr lang="en-US" sz="2400" dirty="0"/>
          </a:p>
          <a:p>
            <a:endParaRPr lang="en-US" sz="1000" dirty="0"/>
          </a:p>
          <a:p>
            <a:r>
              <a:rPr lang="en-US" sz="2400" dirty="0"/>
              <a:t>3. </a:t>
            </a:r>
            <a:r>
              <a:rPr lang="en-US" sz="2400" dirty="0" err="1"/>
              <a:t>Damu</a:t>
            </a:r>
            <a:r>
              <a:rPr lang="en-US" sz="2400" dirty="0"/>
              <a:t> </a:t>
            </a:r>
            <a:r>
              <a:rPr lang="en-US" sz="2400" dirty="0" err="1"/>
              <a:t>hujulikana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/>
              <a:t>…………………wake</a:t>
            </a:r>
            <a:r>
              <a:rPr lang="en-US" sz="2400" dirty="0"/>
              <a:t>.</a:t>
            </a:r>
          </a:p>
          <a:p>
            <a:pPr marL="457200" indent="-457200">
              <a:buAutoNum type="alphaUcParenBoth"/>
            </a:pPr>
            <a:r>
              <a:rPr lang="en-US" sz="2400" dirty="0" err="1"/>
              <a:t>Uekundu</a:t>
            </a:r>
            <a:r>
              <a:rPr lang="en-US" sz="2400" dirty="0"/>
              <a:t> 	(</a:t>
            </a:r>
            <a:r>
              <a:rPr lang="en-US" sz="2400" dirty="0"/>
              <a:t>B) </a:t>
            </a:r>
            <a:r>
              <a:rPr lang="en-US" sz="2400" dirty="0" err="1"/>
              <a:t>wekundu</a:t>
            </a:r>
            <a:r>
              <a:rPr lang="en-US" sz="2400" dirty="0"/>
              <a:t>		(C</a:t>
            </a:r>
            <a:r>
              <a:rPr lang="en-US" sz="2400" dirty="0"/>
              <a:t>) </a:t>
            </a:r>
            <a:r>
              <a:rPr lang="en-US" sz="2400" dirty="0" err="1"/>
              <a:t>nyekundu</a:t>
            </a:r>
            <a:r>
              <a:rPr lang="en-US" sz="2400" dirty="0"/>
              <a:t> </a:t>
            </a:r>
            <a:r>
              <a:rPr lang="en-US" sz="2400" dirty="0"/>
              <a:t>	(</a:t>
            </a:r>
            <a:r>
              <a:rPr lang="en-US" sz="2400" dirty="0"/>
              <a:t>D) </a:t>
            </a:r>
            <a:r>
              <a:rPr lang="en-US" sz="2400" dirty="0" err="1"/>
              <a:t>uzito</a:t>
            </a:r>
            <a:endParaRPr lang="en-US" sz="2400" dirty="0"/>
          </a:p>
          <a:p>
            <a:endParaRPr lang="en-US" sz="1000" dirty="0"/>
          </a:p>
          <a:p>
            <a:r>
              <a:rPr lang="en-US" sz="2400" dirty="0"/>
              <a:t>4. </a:t>
            </a:r>
            <a:r>
              <a:rPr lang="en-US" sz="2400" dirty="0" err="1"/>
              <a:t>Rangi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mwisho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upinde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mvua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endParaRPr lang="en-US" sz="2400" dirty="0"/>
          </a:p>
          <a:p>
            <a:r>
              <a:rPr lang="en-US" sz="2400" dirty="0"/>
              <a:t>(A) </a:t>
            </a:r>
            <a:r>
              <a:rPr lang="en-US" sz="2400" dirty="0" err="1"/>
              <a:t>zambarau</a:t>
            </a:r>
            <a:r>
              <a:rPr lang="en-US" sz="2400" dirty="0"/>
              <a:t> (B) </a:t>
            </a:r>
            <a:r>
              <a:rPr lang="en-US" sz="2400" dirty="0" err="1"/>
              <a:t>nyekundu</a:t>
            </a:r>
            <a:r>
              <a:rPr lang="en-US" sz="2400" dirty="0"/>
              <a:t>	</a:t>
            </a:r>
            <a:r>
              <a:rPr lang="en-US" sz="2400" dirty="0"/>
              <a:t>(C</a:t>
            </a:r>
            <a:r>
              <a:rPr lang="en-US" sz="2400" dirty="0"/>
              <a:t>) </a:t>
            </a:r>
            <a:r>
              <a:rPr lang="en-US" sz="2400" dirty="0" err="1"/>
              <a:t>majano</a:t>
            </a:r>
            <a:r>
              <a:rPr lang="en-US" sz="2400" dirty="0"/>
              <a:t> </a:t>
            </a:r>
            <a:r>
              <a:rPr lang="en-US" sz="2400" dirty="0"/>
              <a:t>	(</a:t>
            </a:r>
            <a:r>
              <a:rPr lang="en-US" sz="2400" dirty="0"/>
              <a:t>D) </a:t>
            </a:r>
            <a:r>
              <a:rPr lang="en-US" sz="2400" dirty="0" err="1"/>
              <a:t>samawati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9912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76200"/>
            <a:ext cx="9168581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Nini</a:t>
            </a:r>
            <a:r>
              <a:rPr lang="en-US" sz="2400" dirty="0"/>
              <a:t> </a:t>
            </a:r>
            <a:r>
              <a:rPr lang="en-US" sz="2400" dirty="0" err="1"/>
              <a:t>kinyume</a:t>
            </a:r>
            <a:r>
              <a:rPr lang="en-US" sz="2400" dirty="0"/>
              <a:t> cha:</a:t>
            </a:r>
          </a:p>
          <a:p>
            <a:r>
              <a:rPr lang="en-US" sz="2400" dirty="0"/>
              <a:t>Mama </a:t>
            </a:r>
            <a:r>
              <a:rPr lang="en-US" sz="2400" dirty="0" err="1"/>
              <a:t>amerudi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bibi</a:t>
            </a:r>
            <a:endParaRPr lang="en-US" sz="2400" dirty="0"/>
          </a:p>
          <a:p>
            <a:r>
              <a:rPr lang="en-US" sz="2400" dirty="0"/>
              <a:t>(A) mama </a:t>
            </a:r>
            <a:r>
              <a:rPr lang="en-US" sz="2400" dirty="0" err="1"/>
              <a:t>hajarudi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bibi</a:t>
            </a:r>
            <a:endParaRPr lang="en-US" sz="2400" dirty="0"/>
          </a:p>
          <a:p>
            <a:r>
              <a:rPr lang="pl-PL" sz="2400" dirty="0"/>
              <a:t>(B) baba ametoka na bibi</a:t>
            </a:r>
          </a:p>
          <a:p>
            <a:r>
              <a:rPr lang="pl-PL" sz="2400" dirty="0"/>
              <a:t>(C) baba ametoka na babu</a:t>
            </a:r>
          </a:p>
          <a:p>
            <a:r>
              <a:rPr lang="pl-PL" sz="2400" dirty="0"/>
              <a:t>(D) baba hajarudi na </a:t>
            </a:r>
            <a:r>
              <a:rPr lang="pl-PL" sz="2400" dirty="0"/>
              <a:t>babu</a:t>
            </a:r>
            <a:endParaRPr lang="en-US" sz="2400" dirty="0"/>
          </a:p>
          <a:p>
            <a:endParaRPr lang="pl-PL" sz="1000" dirty="0"/>
          </a:p>
          <a:p>
            <a:r>
              <a:rPr lang="es-ES" sz="2400" dirty="0"/>
              <a:t>2. </a:t>
            </a:r>
            <a:r>
              <a:rPr lang="es-ES" sz="2400" dirty="0" err="1"/>
              <a:t>Mtoto</a:t>
            </a:r>
            <a:r>
              <a:rPr lang="es-ES" sz="2400" dirty="0"/>
              <a:t> </a:t>
            </a:r>
            <a:r>
              <a:rPr lang="es-ES" sz="2400" dirty="0" err="1"/>
              <a:t>amevaa</a:t>
            </a:r>
            <a:r>
              <a:rPr lang="es-ES" sz="2400" dirty="0"/>
              <a:t> </a:t>
            </a:r>
            <a:r>
              <a:rPr lang="es-ES" sz="2400" dirty="0" err="1"/>
              <a:t>nguo</a:t>
            </a:r>
            <a:r>
              <a:rPr lang="es-ES" sz="2400" dirty="0"/>
              <a:t> ya </a:t>
            </a:r>
            <a:r>
              <a:rPr lang="es-ES" sz="2400" dirty="0" err="1"/>
              <a:t>mzee</a:t>
            </a:r>
            <a:endParaRPr lang="es-ES" sz="2400" dirty="0"/>
          </a:p>
          <a:p>
            <a:r>
              <a:rPr lang="es-ES" sz="2400" dirty="0"/>
              <a:t>(A) </a:t>
            </a:r>
            <a:r>
              <a:rPr lang="es-ES" sz="2400" dirty="0" err="1"/>
              <a:t>mzee</a:t>
            </a:r>
            <a:r>
              <a:rPr lang="es-ES" sz="2400" dirty="0"/>
              <a:t> </a:t>
            </a:r>
            <a:r>
              <a:rPr lang="es-ES" sz="2400" dirty="0" err="1"/>
              <a:t>amevaa</a:t>
            </a:r>
            <a:r>
              <a:rPr lang="es-ES" sz="2400" dirty="0"/>
              <a:t> </a:t>
            </a:r>
            <a:r>
              <a:rPr lang="es-ES" sz="2400" dirty="0" err="1"/>
              <a:t>nguo</a:t>
            </a:r>
            <a:r>
              <a:rPr lang="es-ES" sz="2400" dirty="0"/>
              <a:t> ya </a:t>
            </a:r>
            <a:r>
              <a:rPr lang="es-ES" sz="2400" dirty="0" err="1"/>
              <a:t>mtoto</a:t>
            </a:r>
            <a:endParaRPr lang="es-ES" sz="2400" dirty="0"/>
          </a:p>
          <a:p>
            <a:r>
              <a:rPr lang="es-ES" sz="2400" dirty="0"/>
              <a:t>(B) </a:t>
            </a:r>
            <a:r>
              <a:rPr lang="es-ES" sz="2400" dirty="0" err="1"/>
              <a:t>mzee</a:t>
            </a:r>
            <a:r>
              <a:rPr lang="es-ES" sz="2400" dirty="0"/>
              <a:t> </a:t>
            </a:r>
            <a:r>
              <a:rPr lang="es-ES" sz="2400" dirty="0" err="1"/>
              <a:t>amevua</a:t>
            </a:r>
            <a:r>
              <a:rPr lang="es-ES" sz="2400" dirty="0"/>
              <a:t> </a:t>
            </a:r>
            <a:r>
              <a:rPr lang="es-ES" sz="2400" dirty="0" err="1"/>
              <a:t>nguo</a:t>
            </a:r>
            <a:r>
              <a:rPr lang="es-ES" sz="2400" dirty="0"/>
              <a:t> ya </a:t>
            </a:r>
            <a:r>
              <a:rPr lang="es-ES" sz="2400" dirty="0" err="1"/>
              <a:t>mtoto</a:t>
            </a:r>
            <a:endParaRPr lang="es-ES" sz="2400" dirty="0"/>
          </a:p>
          <a:p>
            <a:r>
              <a:rPr lang="en-US" sz="2400" dirty="0"/>
              <a:t>(C) </a:t>
            </a:r>
            <a:r>
              <a:rPr lang="en-US" sz="2400" dirty="0" err="1"/>
              <a:t>mtoto</a:t>
            </a:r>
            <a:r>
              <a:rPr lang="en-US" sz="2400" dirty="0"/>
              <a:t> </a:t>
            </a:r>
            <a:r>
              <a:rPr lang="en-US" sz="2400" dirty="0" err="1"/>
              <a:t>hajavaa</a:t>
            </a:r>
            <a:r>
              <a:rPr lang="en-US" sz="2400" dirty="0"/>
              <a:t> </a:t>
            </a:r>
            <a:r>
              <a:rPr lang="en-US" sz="2400" dirty="0" err="1"/>
              <a:t>nguo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mzee</a:t>
            </a:r>
            <a:endParaRPr lang="en-US" sz="2400" dirty="0"/>
          </a:p>
          <a:p>
            <a:r>
              <a:rPr lang="en-US" sz="2400" dirty="0"/>
              <a:t>(D) </a:t>
            </a:r>
            <a:r>
              <a:rPr lang="en-US" sz="2400" dirty="0" err="1"/>
              <a:t>mzee</a:t>
            </a:r>
            <a:r>
              <a:rPr lang="en-US" sz="2400" dirty="0"/>
              <a:t> </a:t>
            </a:r>
            <a:r>
              <a:rPr lang="en-US" sz="2400" dirty="0" err="1"/>
              <a:t>hajavua</a:t>
            </a:r>
            <a:r>
              <a:rPr lang="en-US" sz="2400" dirty="0"/>
              <a:t> </a:t>
            </a:r>
            <a:r>
              <a:rPr lang="en-US" sz="2400" dirty="0" err="1"/>
              <a:t>nguo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mtoto</a:t>
            </a:r>
            <a:endParaRPr lang="en-US" sz="2400" dirty="0"/>
          </a:p>
          <a:p>
            <a:endParaRPr lang="en-US" sz="800" dirty="0"/>
          </a:p>
          <a:p>
            <a:r>
              <a:rPr lang="en-US" sz="2400" dirty="0" err="1"/>
              <a:t>Tokeni</a:t>
            </a:r>
            <a:r>
              <a:rPr lang="en-US" sz="2400" dirty="0"/>
              <a:t> </a:t>
            </a:r>
            <a:r>
              <a:rPr lang="en-US" sz="2400" dirty="0" err="1"/>
              <a:t>tuingie</a:t>
            </a:r>
            <a:endParaRPr lang="en-US" sz="2400" dirty="0"/>
          </a:p>
          <a:p>
            <a:r>
              <a:rPr lang="en-US" sz="2400" dirty="0"/>
              <a:t>(A) </a:t>
            </a:r>
            <a:r>
              <a:rPr lang="en-US" sz="2400" dirty="0" err="1"/>
              <a:t>toka</a:t>
            </a:r>
            <a:r>
              <a:rPr lang="en-US" sz="2400" dirty="0"/>
              <a:t> </a:t>
            </a:r>
            <a:r>
              <a:rPr lang="en-US" sz="2400" dirty="0" err="1"/>
              <a:t>tuingie</a:t>
            </a:r>
            <a:r>
              <a:rPr lang="en-US" sz="2400" dirty="0"/>
              <a:t>!	(</a:t>
            </a:r>
            <a:r>
              <a:rPr lang="en-US" sz="2400" dirty="0"/>
              <a:t>B) </a:t>
            </a:r>
            <a:r>
              <a:rPr lang="en-US" sz="2400" dirty="0" err="1"/>
              <a:t>ingieni</a:t>
            </a:r>
            <a:r>
              <a:rPr lang="en-US" sz="2400" dirty="0"/>
              <a:t> </a:t>
            </a:r>
            <a:r>
              <a:rPr lang="en-US" sz="2400" dirty="0" err="1"/>
              <a:t>tutokeni</a:t>
            </a:r>
            <a:r>
              <a:rPr lang="en-US" sz="2400" dirty="0"/>
              <a:t>!</a:t>
            </a:r>
          </a:p>
          <a:p>
            <a:r>
              <a:rPr lang="en-US" sz="2400" dirty="0"/>
              <a:t>(C) </a:t>
            </a:r>
            <a:r>
              <a:rPr lang="en-US" sz="2400" dirty="0" err="1"/>
              <a:t>ingia</a:t>
            </a:r>
            <a:r>
              <a:rPr lang="en-US" sz="2400" dirty="0"/>
              <a:t> </a:t>
            </a:r>
            <a:r>
              <a:rPr lang="en-US" sz="2400" dirty="0" err="1"/>
              <a:t>nitoke</a:t>
            </a:r>
            <a:r>
              <a:rPr lang="en-US" sz="2400" dirty="0"/>
              <a:t>!	(</a:t>
            </a:r>
            <a:r>
              <a:rPr lang="en-US" sz="2400" dirty="0"/>
              <a:t>D) </a:t>
            </a:r>
            <a:r>
              <a:rPr lang="en-US" sz="2400" dirty="0" err="1"/>
              <a:t>ingieni</a:t>
            </a:r>
            <a:r>
              <a:rPr lang="en-US" sz="2400" dirty="0"/>
              <a:t> </a:t>
            </a:r>
            <a:r>
              <a:rPr lang="en-US" sz="2400" dirty="0" err="1"/>
              <a:t>tutoke</a:t>
            </a:r>
            <a:r>
              <a:rPr lang="en-US" sz="2400" dirty="0"/>
              <a:t>!</a:t>
            </a:r>
          </a:p>
          <a:p>
            <a:endParaRPr lang="en-US" sz="1050" dirty="0"/>
          </a:p>
          <a:p>
            <a:r>
              <a:rPr lang="fi-FI" sz="2400" dirty="0"/>
              <a:t>4. Biashara hii ni halali</a:t>
            </a:r>
          </a:p>
          <a:p>
            <a:r>
              <a:rPr lang="en-US" sz="2400" dirty="0"/>
              <a:t>(A) </a:t>
            </a:r>
            <a:r>
              <a:rPr lang="en-US" sz="2400" dirty="0" err="1"/>
              <a:t>biashara</a:t>
            </a:r>
            <a:r>
              <a:rPr lang="en-US" sz="2400" dirty="0"/>
              <a:t> </a:t>
            </a:r>
            <a:r>
              <a:rPr lang="en-US" sz="2400" dirty="0" err="1"/>
              <a:t>hizi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halali</a:t>
            </a:r>
            <a:r>
              <a:rPr lang="en-US" sz="2400" dirty="0"/>
              <a:t>	</a:t>
            </a:r>
            <a:r>
              <a:rPr lang="es-ES" sz="2400" dirty="0"/>
              <a:t>(B</a:t>
            </a:r>
            <a:r>
              <a:rPr lang="es-ES" sz="2400" dirty="0"/>
              <a:t>) </a:t>
            </a:r>
            <a:r>
              <a:rPr lang="es-ES" sz="2400" dirty="0" err="1"/>
              <a:t>biashara</a:t>
            </a:r>
            <a:r>
              <a:rPr lang="es-ES" sz="2400" dirty="0"/>
              <a:t> </a:t>
            </a:r>
            <a:r>
              <a:rPr lang="es-ES" sz="2400" dirty="0" err="1"/>
              <a:t>hii</a:t>
            </a:r>
            <a:r>
              <a:rPr lang="es-ES" sz="2400" dirty="0"/>
              <a:t> ni </a:t>
            </a:r>
            <a:r>
              <a:rPr lang="es-ES" sz="2400" dirty="0" err="1"/>
              <a:t>haramu</a:t>
            </a:r>
            <a:endParaRPr lang="es-ES" sz="2400" dirty="0"/>
          </a:p>
          <a:p>
            <a:r>
              <a:rPr lang="en-US" sz="2400" dirty="0"/>
              <a:t>(C) </a:t>
            </a:r>
            <a:r>
              <a:rPr lang="en-US" sz="2400" dirty="0" err="1"/>
              <a:t>biashara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halali</a:t>
            </a:r>
            <a:r>
              <a:rPr lang="en-US" sz="2400" dirty="0"/>
              <a:t>	</a:t>
            </a:r>
            <a:r>
              <a:rPr lang="en-US" sz="2400" dirty="0"/>
              <a:t>(D</a:t>
            </a:r>
            <a:r>
              <a:rPr lang="en-US" sz="2400" dirty="0"/>
              <a:t>) </a:t>
            </a:r>
            <a:r>
              <a:rPr lang="en-US" sz="2400" dirty="0" err="1"/>
              <a:t>biashara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sawa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1515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0"/>
            <a:ext cx="9168581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Lipi</a:t>
            </a:r>
            <a:r>
              <a:rPr lang="en-US" sz="2400" dirty="0"/>
              <a:t> </a:t>
            </a:r>
            <a:r>
              <a:rPr lang="en-US" sz="2400" dirty="0" err="1"/>
              <a:t>halina</a:t>
            </a:r>
            <a:r>
              <a:rPr lang="en-US" sz="2400" dirty="0"/>
              <a:t> </a:t>
            </a:r>
            <a:r>
              <a:rPr lang="en-US" sz="2400" dirty="0" err="1"/>
              <a:t>maana</a:t>
            </a:r>
            <a:r>
              <a:rPr lang="en-US" sz="2400" dirty="0"/>
              <a:t> </a:t>
            </a:r>
            <a:r>
              <a:rPr lang="en-US" sz="2400" dirty="0" err="1"/>
              <a:t>sawa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lililopigwa</a:t>
            </a:r>
            <a:r>
              <a:rPr lang="en-US" sz="2400" dirty="0"/>
              <a:t> </a:t>
            </a:r>
            <a:r>
              <a:rPr lang="en-US" sz="2400" dirty="0" err="1"/>
              <a:t>mstari</a:t>
            </a:r>
            <a:r>
              <a:rPr lang="en-US" sz="2400" dirty="0"/>
              <a:t>?</a:t>
            </a:r>
          </a:p>
          <a:p>
            <a:r>
              <a:rPr lang="en-US" sz="2400" dirty="0"/>
              <a:t>Vivian </a:t>
            </a:r>
            <a:r>
              <a:rPr lang="en-US" sz="2400" dirty="0" err="1"/>
              <a:t>aliona</a:t>
            </a:r>
            <a:r>
              <a:rPr lang="en-US" sz="2400" dirty="0"/>
              <a:t> </a:t>
            </a:r>
            <a:r>
              <a:rPr lang="en-US" sz="2400" u="sng" dirty="0" err="1"/>
              <a:t>soni</a:t>
            </a:r>
            <a:endParaRPr lang="en-US" sz="2400" u="sng" dirty="0"/>
          </a:p>
          <a:p>
            <a:r>
              <a:rPr lang="es-ES" sz="2400" dirty="0"/>
              <a:t>(A) </a:t>
            </a:r>
            <a:r>
              <a:rPr lang="es-ES" sz="2400" dirty="0" err="1"/>
              <a:t>aliona</a:t>
            </a:r>
            <a:r>
              <a:rPr lang="es-ES" sz="2400" dirty="0"/>
              <a:t> haya </a:t>
            </a:r>
            <a:r>
              <a:rPr lang="es-ES" sz="2400" dirty="0"/>
              <a:t>	(</a:t>
            </a:r>
            <a:r>
              <a:rPr lang="es-ES" sz="2400" dirty="0"/>
              <a:t>B) </a:t>
            </a:r>
            <a:r>
              <a:rPr lang="es-ES" sz="2400" dirty="0" err="1"/>
              <a:t>alifedheheka</a:t>
            </a:r>
            <a:endParaRPr lang="es-ES" sz="2400" dirty="0"/>
          </a:p>
          <a:p>
            <a:r>
              <a:rPr lang="it-IT" sz="2400" dirty="0"/>
              <a:t>(C) aliona gere </a:t>
            </a:r>
            <a:r>
              <a:rPr lang="it-IT" sz="2400" dirty="0"/>
              <a:t>	(</a:t>
            </a:r>
            <a:r>
              <a:rPr lang="it-IT" sz="2400" dirty="0"/>
              <a:t>D) aliona aibu</a:t>
            </a:r>
          </a:p>
          <a:p>
            <a:endParaRPr lang="en-US" sz="1000" dirty="0"/>
          </a:p>
          <a:p>
            <a:r>
              <a:rPr lang="pl-PL" sz="2400" dirty="0"/>
              <a:t>2</a:t>
            </a:r>
            <a:r>
              <a:rPr lang="pl-PL" sz="2400" dirty="0"/>
              <a:t>. Kupiga makofi ni sawa na</a:t>
            </a:r>
          </a:p>
          <a:p>
            <a:r>
              <a:rPr lang="pl-PL" sz="2400" dirty="0"/>
              <a:t>(A) chapa makofi </a:t>
            </a:r>
            <a:r>
              <a:rPr lang="en-US" sz="2400" dirty="0"/>
              <a:t>	</a:t>
            </a:r>
            <a:r>
              <a:rPr lang="pl-PL" sz="2400" dirty="0"/>
              <a:t>(</a:t>
            </a:r>
            <a:r>
              <a:rPr lang="pl-PL" sz="2400" dirty="0"/>
              <a:t>B) ezeka makofi</a:t>
            </a:r>
          </a:p>
          <a:p>
            <a:r>
              <a:rPr lang="fi-FI" sz="2400" dirty="0"/>
              <a:t>(C) papata makofi </a:t>
            </a:r>
            <a:r>
              <a:rPr lang="fi-FI" sz="2400" dirty="0"/>
              <a:t>	(</a:t>
            </a:r>
            <a:r>
              <a:rPr lang="fi-FI" sz="2400" dirty="0"/>
              <a:t>D) laza makofi</a:t>
            </a:r>
          </a:p>
          <a:p>
            <a:endParaRPr lang="en-US" sz="1000" dirty="0"/>
          </a:p>
          <a:p>
            <a:r>
              <a:rPr lang="en-US" sz="2400" dirty="0"/>
              <a:t>3</a:t>
            </a:r>
            <a:r>
              <a:rPr lang="en-US" sz="2400" dirty="0"/>
              <a:t>. </a:t>
            </a:r>
            <a:r>
              <a:rPr lang="en-US" sz="2400" dirty="0" err="1"/>
              <a:t>Mzigo</a:t>
            </a:r>
            <a:r>
              <a:rPr lang="en-US" sz="2400" dirty="0"/>
              <a:t> </a:t>
            </a:r>
            <a:r>
              <a:rPr lang="en-US" sz="2400" dirty="0" err="1"/>
              <a:t>wenyewe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sufi</a:t>
            </a:r>
            <a:r>
              <a:rPr lang="en-US" sz="2400" dirty="0"/>
              <a:t> </a:t>
            </a:r>
            <a:r>
              <a:rPr lang="en-US" sz="2400" dirty="0" err="1"/>
              <a:t>ina</a:t>
            </a:r>
            <a:r>
              <a:rPr lang="en-US" sz="2400" dirty="0"/>
              <a:t> </a:t>
            </a:r>
            <a:r>
              <a:rPr lang="en-US" sz="2400" dirty="0" err="1"/>
              <a:t>maanisha</a:t>
            </a:r>
            <a:r>
              <a:rPr lang="en-US" sz="2400" dirty="0"/>
              <a:t> </a:t>
            </a:r>
            <a:r>
              <a:rPr lang="en-US" sz="2400" dirty="0" err="1"/>
              <a:t>kuwa</a:t>
            </a:r>
            <a:endParaRPr lang="en-US" sz="2400" dirty="0"/>
          </a:p>
          <a:p>
            <a:r>
              <a:rPr lang="fr-FR" sz="2400" dirty="0"/>
              <a:t>(A) ni </a:t>
            </a:r>
            <a:r>
              <a:rPr lang="fr-FR" sz="2400" dirty="0" err="1"/>
              <a:t>rahisi</a:t>
            </a:r>
            <a:r>
              <a:rPr lang="fr-FR" sz="2400" dirty="0"/>
              <a:t> </a:t>
            </a:r>
            <a:r>
              <a:rPr lang="fr-FR" sz="2400" dirty="0"/>
              <a:t>		(</a:t>
            </a:r>
            <a:r>
              <a:rPr lang="fr-FR" sz="2400" dirty="0"/>
              <a:t>B) ni </a:t>
            </a:r>
            <a:r>
              <a:rPr lang="fr-FR" sz="2400" dirty="0" err="1"/>
              <a:t>mwepesi</a:t>
            </a:r>
            <a:endParaRPr lang="fr-FR" sz="2400" dirty="0"/>
          </a:p>
          <a:p>
            <a:r>
              <a:rPr lang="es-ES" sz="2400" dirty="0"/>
              <a:t>(C) ni </a:t>
            </a:r>
            <a:r>
              <a:rPr lang="es-ES" sz="2400" dirty="0" err="1"/>
              <a:t>mzuri</a:t>
            </a:r>
            <a:r>
              <a:rPr lang="es-ES" sz="2400" dirty="0"/>
              <a:t> </a:t>
            </a:r>
            <a:r>
              <a:rPr lang="es-ES" sz="2400" dirty="0"/>
              <a:t>		(</a:t>
            </a:r>
            <a:r>
              <a:rPr lang="es-ES" sz="2400" dirty="0"/>
              <a:t>D) ni </a:t>
            </a:r>
            <a:r>
              <a:rPr lang="es-ES" sz="2400" dirty="0" err="1"/>
              <a:t>ghali</a:t>
            </a:r>
            <a:endParaRPr lang="es-ES" sz="2400" dirty="0"/>
          </a:p>
          <a:p>
            <a:endParaRPr lang="es-ES" sz="1000" dirty="0"/>
          </a:p>
          <a:p>
            <a:r>
              <a:rPr lang="en-US" sz="2400" dirty="0" err="1"/>
              <a:t>Tulifika</a:t>
            </a:r>
            <a:r>
              <a:rPr lang="en-US" sz="2400" dirty="0"/>
              <a:t> </a:t>
            </a:r>
            <a:r>
              <a:rPr lang="en-US" sz="2400" dirty="0" err="1"/>
              <a:t>chengoni</a:t>
            </a:r>
            <a:r>
              <a:rPr lang="en-US" sz="2400" dirty="0"/>
              <a:t> </a:t>
            </a:r>
            <a:r>
              <a:rPr lang="en-US" sz="2400" dirty="0" err="1"/>
              <a:t>jua</a:t>
            </a:r>
            <a:r>
              <a:rPr lang="en-US" sz="2400" dirty="0"/>
              <a:t> </a:t>
            </a:r>
            <a:r>
              <a:rPr lang="en-US" sz="2400" dirty="0" err="1"/>
              <a:t>likiaga</a:t>
            </a:r>
            <a:r>
              <a:rPr lang="en-US" sz="2400" dirty="0"/>
              <a:t> </a:t>
            </a:r>
            <a:r>
              <a:rPr lang="en-US" sz="2400" dirty="0" err="1"/>
              <a:t>miti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kumaanisha</a:t>
            </a:r>
            <a:r>
              <a:rPr lang="en-US" sz="2400" dirty="0"/>
              <a:t> </a:t>
            </a:r>
            <a:r>
              <a:rPr lang="en-US" sz="2400" dirty="0" err="1"/>
              <a:t>tulifika</a:t>
            </a:r>
            <a:r>
              <a:rPr lang="en-US" sz="2400" dirty="0"/>
              <a:t>:-</a:t>
            </a:r>
          </a:p>
          <a:p>
            <a:r>
              <a:rPr lang="en-US" sz="2400" dirty="0"/>
              <a:t>(A) </a:t>
            </a:r>
            <a:r>
              <a:rPr lang="en-US" sz="2400" dirty="0" err="1"/>
              <a:t>mchana</a:t>
            </a:r>
            <a:r>
              <a:rPr lang="en-US" sz="2400" dirty="0"/>
              <a:t> </a:t>
            </a:r>
            <a:r>
              <a:rPr lang="en-US" sz="2400" dirty="0"/>
              <a:t>		(</a:t>
            </a:r>
            <a:r>
              <a:rPr lang="en-US" sz="2400" dirty="0"/>
              <a:t>B) </a:t>
            </a:r>
            <a:r>
              <a:rPr lang="en-US" sz="2400" dirty="0" err="1"/>
              <a:t>likichomoza</a:t>
            </a:r>
            <a:endParaRPr lang="en-US" sz="2400" dirty="0"/>
          </a:p>
          <a:p>
            <a:r>
              <a:rPr lang="en-US" sz="2400" dirty="0"/>
              <a:t>(C) </a:t>
            </a:r>
            <a:r>
              <a:rPr lang="en-US" sz="2400" dirty="0" err="1"/>
              <a:t>magharibi</a:t>
            </a:r>
            <a:r>
              <a:rPr lang="en-US" sz="2400" dirty="0"/>
              <a:t> </a:t>
            </a:r>
            <a:r>
              <a:rPr lang="en-US" sz="2400" dirty="0"/>
              <a:t>	(</a:t>
            </a:r>
            <a:r>
              <a:rPr lang="en-US" sz="2400" dirty="0"/>
              <a:t>D) </a:t>
            </a:r>
            <a:r>
              <a:rPr lang="en-US" sz="2400" dirty="0" err="1"/>
              <a:t>asubuhi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 </a:t>
            </a:r>
            <a:r>
              <a:rPr lang="en-US" sz="2400" dirty="0" err="1"/>
              <a:t>Walevi</a:t>
            </a:r>
            <a:r>
              <a:rPr lang="en-US" sz="2400" dirty="0"/>
              <a:t> </a:t>
            </a:r>
            <a:r>
              <a:rPr lang="en-US" sz="2400" dirty="0" err="1"/>
              <a:t>hulala</a:t>
            </a:r>
            <a:r>
              <a:rPr lang="en-US" sz="2400" dirty="0"/>
              <a:t> </a:t>
            </a:r>
            <a:r>
              <a:rPr lang="en-US" sz="2400" dirty="0" err="1"/>
              <a:t>kutwa</a:t>
            </a:r>
            <a:r>
              <a:rPr lang="en-US" sz="2400" dirty="0"/>
              <a:t> </a:t>
            </a:r>
            <a:r>
              <a:rPr lang="en-US" sz="2400" dirty="0" err="1"/>
              <a:t>kucha</a:t>
            </a:r>
            <a:r>
              <a:rPr lang="en-US" sz="2400" dirty="0"/>
              <a:t> </a:t>
            </a:r>
            <a:r>
              <a:rPr lang="en-US" sz="2400" dirty="0" err="1"/>
              <a:t>inamaanisha</a:t>
            </a:r>
            <a:r>
              <a:rPr lang="en-US" sz="2400" dirty="0"/>
              <a:t>…..</a:t>
            </a:r>
          </a:p>
          <a:p>
            <a:r>
              <a:rPr lang="pl-PL" sz="2400" dirty="0"/>
              <a:t>(A) usiku mzima </a:t>
            </a:r>
            <a:r>
              <a:rPr lang="en-US" sz="2400" dirty="0"/>
              <a:t>	</a:t>
            </a:r>
            <a:r>
              <a:rPr lang="pl-PL" sz="2400" dirty="0"/>
              <a:t>(</a:t>
            </a:r>
            <a:r>
              <a:rPr lang="pl-PL" sz="2400" dirty="0"/>
              <a:t>B) siku nzima</a:t>
            </a:r>
          </a:p>
          <a:p>
            <a:r>
              <a:rPr lang="pl-PL" sz="2400" dirty="0"/>
              <a:t>(C) usiku na mchana (D) zaidi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839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0"/>
            <a:ext cx="9168581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Joko</a:t>
            </a:r>
            <a:r>
              <a:rPr lang="en-US" sz="2400" dirty="0"/>
              <a:t> </a:t>
            </a:r>
            <a:r>
              <a:rPr lang="en-US" sz="2400" dirty="0" err="1"/>
              <a:t>ambalo</a:t>
            </a:r>
            <a:r>
              <a:rPr lang="en-US" sz="2400" dirty="0"/>
              <a:t> </a:t>
            </a:r>
            <a:r>
              <a:rPr lang="en-US" sz="2400" dirty="0" err="1"/>
              <a:t>huokewa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lao</a:t>
            </a:r>
            <a:endParaRPr lang="en-US" sz="2400" dirty="0"/>
          </a:p>
          <a:p>
            <a:r>
              <a:rPr lang="fi-FI" sz="2400" dirty="0"/>
              <a:t>A. Joko Huokewalo Si Lao</a:t>
            </a:r>
          </a:p>
          <a:p>
            <a:r>
              <a:rPr lang="fi-FI" sz="2400" dirty="0"/>
              <a:t>B. Joko Lisilookewa Si Lao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Joko</a:t>
            </a:r>
            <a:r>
              <a:rPr lang="en-US" sz="2400" dirty="0"/>
              <a:t> </a:t>
            </a:r>
            <a:r>
              <a:rPr lang="en-US" sz="2400" dirty="0" err="1"/>
              <a:t>Lililookewa</a:t>
            </a:r>
            <a:r>
              <a:rPr lang="en-US" sz="2400" dirty="0"/>
              <a:t> Si Lao</a:t>
            </a:r>
          </a:p>
          <a:p>
            <a:r>
              <a:rPr lang="it-IT" sz="2400" dirty="0"/>
              <a:t>D. Joko Liokewalo Si Lao</a:t>
            </a:r>
          </a:p>
          <a:p>
            <a:endParaRPr lang="it-IT" sz="1000" dirty="0"/>
          </a:p>
          <a:p>
            <a:endParaRPr lang="it-IT" sz="1000" dirty="0"/>
          </a:p>
          <a:p>
            <a:r>
              <a:rPr lang="es-ES" sz="2400" dirty="0"/>
              <a:t>2. </a:t>
            </a:r>
            <a:r>
              <a:rPr lang="es-ES" sz="2400" dirty="0" err="1"/>
              <a:t>Maji</a:t>
            </a:r>
            <a:r>
              <a:rPr lang="es-ES" sz="2400" dirty="0"/>
              <a:t> </a:t>
            </a:r>
            <a:r>
              <a:rPr lang="es-ES" sz="2400" dirty="0" err="1"/>
              <a:t>ambayo</a:t>
            </a:r>
            <a:r>
              <a:rPr lang="es-ES" sz="2400" dirty="0"/>
              <a:t> ni </a:t>
            </a:r>
            <a:r>
              <a:rPr lang="es-ES" sz="2400" dirty="0" err="1"/>
              <a:t>safi</a:t>
            </a:r>
            <a:r>
              <a:rPr lang="es-ES" sz="2400" dirty="0"/>
              <a:t> ni haya</a:t>
            </a:r>
          </a:p>
          <a:p>
            <a:r>
              <a:rPr lang="fi-FI" sz="2400" dirty="0"/>
              <a:t>A. Maji Iliosafi Ni Hii</a:t>
            </a:r>
          </a:p>
          <a:p>
            <a:r>
              <a:rPr lang="es-ES" sz="2400" dirty="0"/>
              <a:t>B .</a:t>
            </a:r>
            <a:r>
              <a:rPr lang="es-ES" sz="2400" dirty="0" err="1"/>
              <a:t>Maji</a:t>
            </a:r>
            <a:r>
              <a:rPr lang="es-ES" sz="2400" dirty="0"/>
              <a:t> </a:t>
            </a:r>
            <a:r>
              <a:rPr lang="es-ES" sz="2400" dirty="0" err="1"/>
              <a:t>Yaliyo</a:t>
            </a:r>
            <a:r>
              <a:rPr lang="es-ES" sz="2400" dirty="0"/>
              <a:t> </a:t>
            </a:r>
            <a:r>
              <a:rPr lang="es-ES" sz="2400" dirty="0" err="1"/>
              <a:t>Safi</a:t>
            </a:r>
            <a:r>
              <a:rPr lang="es-ES" sz="2400" dirty="0"/>
              <a:t> Ni Haya</a:t>
            </a:r>
          </a:p>
          <a:p>
            <a:r>
              <a:rPr lang="fi-FI" sz="2400" dirty="0"/>
              <a:t>C. Maji Iliyosafi Ni Hii</a:t>
            </a:r>
          </a:p>
          <a:p>
            <a:r>
              <a:rPr lang="es-ES" sz="2400" dirty="0"/>
              <a:t>D. </a:t>
            </a:r>
            <a:r>
              <a:rPr lang="es-ES" sz="2400" dirty="0" err="1"/>
              <a:t>Maji</a:t>
            </a:r>
            <a:r>
              <a:rPr lang="es-ES" sz="2400" dirty="0"/>
              <a:t> </a:t>
            </a:r>
            <a:r>
              <a:rPr lang="es-ES" sz="2400" dirty="0" err="1"/>
              <a:t>Yaliyo</a:t>
            </a:r>
            <a:r>
              <a:rPr lang="es-ES" sz="2400" dirty="0"/>
              <a:t> </a:t>
            </a:r>
            <a:r>
              <a:rPr lang="es-ES" sz="2400" dirty="0" err="1"/>
              <a:t>Masafi</a:t>
            </a:r>
            <a:r>
              <a:rPr lang="es-ES" sz="2400" dirty="0"/>
              <a:t> Ni Haya</a:t>
            </a:r>
          </a:p>
          <a:p>
            <a:endParaRPr lang="es-ES" sz="2400" dirty="0"/>
          </a:p>
          <a:p>
            <a:r>
              <a:rPr lang="en-US" sz="2400" dirty="0"/>
              <a:t>Ni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ipi</a:t>
            </a:r>
            <a:r>
              <a:rPr lang="en-US" sz="2400" dirty="0"/>
              <a:t> </a:t>
            </a:r>
            <a:r>
              <a:rPr lang="en-US" sz="2400" dirty="0" err="1"/>
              <a:t>iliyo</a:t>
            </a:r>
            <a:r>
              <a:rPr lang="en-US" sz="2400" dirty="0"/>
              <a:t> </a:t>
            </a:r>
            <a:r>
              <a:rPr lang="en-US" sz="2400" dirty="0" err="1"/>
              <a:t>sahihi</a:t>
            </a:r>
            <a:r>
              <a:rPr lang="en-US" sz="2400" dirty="0"/>
              <a:t>?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Karatasi</a:t>
            </a:r>
            <a:r>
              <a:rPr lang="en-US" sz="2400" dirty="0"/>
              <a:t> </a:t>
            </a:r>
            <a:r>
              <a:rPr lang="en-US" sz="2400" dirty="0" err="1"/>
              <a:t>ilipasukapasuka</a:t>
            </a:r>
            <a:r>
              <a:rPr lang="en-US" sz="2400" dirty="0"/>
              <a:t> </a:t>
            </a:r>
            <a:r>
              <a:rPr lang="en-US" sz="2400" dirty="0" err="1"/>
              <a:t>vipande</a:t>
            </a:r>
            <a:r>
              <a:rPr lang="en-US" sz="2400" dirty="0"/>
              <a:t> </a:t>
            </a:r>
            <a:r>
              <a:rPr lang="en-US" sz="2400" dirty="0" err="1"/>
              <a:t>vipande</a:t>
            </a:r>
            <a:r>
              <a:rPr lang="en-US" sz="2400" dirty="0"/>
              <a:t> </a:t>
            </a:r>
            <a:r>
              <a:rPr lang="en-US" sz="2400" dirty="0" err="1"/>
              <a:t>viwili</a:t>
            </a:r>
            <a:endParaRPr lang="en-US" sz="2400" dirty="0"/>
          </a:p>
          <a:p>
            <a:r>
              <a:rPr lang="en-US" sz="2400" dirty="0"/>
              <a:t>B. </a:t>
            </a:r>
            <a:r>
              <a:rPr lang="en-US" sz="2400" dirty="0" err="1"/>
              <a:t>Kartasi</a:t>
            </a:r>
            <a:r>
              <a:rPr lang="en-US" sz="2400" dirty="0"/>
              <a:t> </a:t>
            </a:r>
            <a:r>
              <a:rPr lang="en-US" sz="2400" dirty="0" err="1"/>
              <a:t>ilipasuka</a:t>
            </a:r>
            <a:r>
              <a:rPr lang="en-US" sz="2400" dirty="0"/>
              <a:t> </a:t>
            </a:r>
            <a:r>
              <a:rPr lang="en-US" sz="2400" dirty="0" err="1"/>
              <a:t>vipandevipande</a:t>
            </a:r>
            <a:r>
              <a:rPr lang="en-US" sz="2400" dirty="0"/>
              <a:t> </a:t>
            </a:r>
            <a:r>
              <a:rPr lang="en-US" sz="2400" dirty="0" err="1"/>
              <a:t>viwiliviwili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Karatasi</a:t>
            </a:r>
            <a:r>
              <a:rPr lang="en-US" sz="2400" dirty="0"/>
              <a:t> </a:t>
            </a:r>
            <a:r>
              <a:rPr lang="en-US" sz="2400" dirty="0" err="1"/>
              <a:t>ilipasuka</a:t>
            </a:r>
            <a:r>
              <a:rPr lang="en-US" sz="2400" dirty="0"/>
              <a:t> </a:t>
            </a:r>
            <a:r>
              <a:rPr lang="en-US" sz="2400" dirty="0" err="1"/>
              <a:t>vipande</a:t>
            </a:r>
            <a:r>
              <a:rPr lang="en-US" sz="2400" dirty="0"/>
              <a:t> </a:t>
            </a:r>
            <a:r>
              <a:rPr lang="en-US" sz="2400" dirty="0" err="1"/>
              <a:t>viwiliviwili</a:t>
            </a:r>
            <a:endParaRPr lang="en-US" sz="2400" dirty="0"/>
          </a:p>
          <a:p>
            <a:r>
              <a:rPr lang="fi-FI" sz="2400" dirty="0"/>
              <a:t>D. Karatasi ilipasuka vipande viwili</a:t>
            </a:r>
            <a:r>
              <a:rPr lang="fi-FI" sz="2400" dirty="0"/>
              <a:t>.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210823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Kanusha</a:t>
            </a:r>
            <a:r>
              <a:rPr lang="en-US" sz="2400" b="1" dirty="0"/>
              <a:t> </a:t>
            </a:r>
            <a:r>
              <a:rPr lang="en-US" sz="2400" b="1" dirty="0" err="1"/>
              <a:t>sentensi</a:t>
            </a:r>
            <a:r>
              <a:rPr lang="en-US" sz="2400" b="1" dirty="0"/>
              <a:t> </a:t>
            </a:r>
            <a:endParaRPr lang="en-US" sz="2400" b="1" dirty="0"/>
          </a:p>
          <a:p>
            <a:r>
              <a:rPr lang="en-US" sz="2400" dirty="0" err="1"/>
              <a:t>Angalinaswa</a:t>
            </a:r>
            <a:r>
              <a:rPr lang="en-US" sz="2400" dirty="0"/>
              <a:t> </a:t>
            </a:r>
            <a:r>
              <a:rPr lang="en-US" sz="2400" dirty="0" err="1"/>
              <a:t>angaliuawa</a:t>
            </a:r>
            <a:endParaRPr lang="en-US" sz="2400" dirty="0"/>
          </a:p>
          <a:p>
            <a:r>
              <a:rPr lang="en-US" sz="2400" dirty="0"/>
              <a:t>A. </a:t>
            </a:r>
            <a:r>
              <a:rPr lang="en-US" sz="2400" dirty="0" err="1"/>
              <a:t>Angenaswa</a:t>
            </a:r>
            <a:r>
              <a:rPr lang="en-US" sz="2400" dirty="0"/>
              <a:t> </a:t>
            </a:r>
            <a:r>
              <a:rPr lang="en-US" sz="2400" dirty="0" err="1"/>
              <a:t>asingeuawa</a:t>
            </a:r>
            <a:endParaRPr lang="en-US" sz="2400" dirty="0"/>
          </a:p>
          <a:p>
            <a:r>
              <a:rPr lang="en-US" sz="2400" dirty="0"/>
              <a:t>B. </a:t>
            </a:r>
            <a:r>
              <a:rPr lang="en-US" sz="2400" dirty="0" err="1"/>
              <a:t>Angenaswa</a:t>
            </a:r>
            <a:r>
              <a:rPr lang="en-US" sz="2400" dirty="0"/>
              <a:t> </a:t>
            </a:r>
            <a:r>
              <a:rPr lang="en-US" sz="2400" dirty="0" err="1"/>
              <a:t>angeuawa</a:t>
            </a:r>
            <a:endParaRPr lang="en-US" sz="2400" dirty="0"/>
          </a:p>
          <a:p>
            <a:r>
              <a:rPr lang="en-US" sz="2400" dirty="0"/>
              <a:t>C .</a:t>
            </a:r>
            <a:r>
              <a:rPr lang="en-US" sz="2400" dirty="0" err="1"/>
              <a:t>Asingalinaswa</a:t>
            </a:r>
            <a:r>
              <a:rPr lang="en-US" sz="2400" dirty="0"/>
              <a:t> </a:t>
            </a:r>
            <a:r>
              <a:rPr lang="en-US" sz="2400" dirty="0" err="1"/>
              <a:t>asingaliuawa</a:t>
            </a:r>
            <a:endParaRPr lang="en-US" sz="2400" dirty="0"/>
          </a:p>
          <a:p>
            <a:r>
              <a:rPr lang="en-US" sz="2400" dirty="0"/>
              <a:t>D. </a:t>
            </a:r>
            <a:r>
              <a:rPr lang="en-US" sz="2400" dirty="0" err="1"/>
              <a:t>Angalinaswa</a:t>
            </a:r>
            <a:r>
              <a:rPr lang="en-US" sz="2400" dirty="0"/>
              <a:t> </a:t>
            </a:r>
            <a:r>
              <a:rPr lang="en-US" sz="2400" dirty="0" err="1"/>
              <a:t>asingaliuawa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3</a:t>
            </a:r>
            <a:r>
              <a:rPr lang="en-US" sz="2400" dirty="0"/>
              <a:t>. </a:t>
            </a:r>
            <a:r>
              <a:rPr lang="en-US" sz="2400" dirty="0" err="1"/>
              <a:t>Kazi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 </a:t>
            </a:r>
            <a:r>
              <a:rPr lang="en-US" sz="2400" dirty="0" err="1"/>
              <a:t>nayo</a:t>
            </a:r>
            <a:r>
              <a:rPr lang="en-US" sz="2400" dirty="0"/>
              <a:t> </a:t>
            </a:r>
            <a:r>
              <a:rPr lang="en-US" sz="2400" dirty="0" err="1"/>
              <a:t>ndiyo</a:t>
            </a:r>
            <a:r>
              <a:rPr lang="en-US" sz="2400" dirty="0"/>
              <a:t> </a:t>
            </a:r>
            <a:r>
              <a:rPr lang="en-US" sz="2400" dirty="0" err="1"/>
              <a:t>nzito</a:t>
            </a:r>
            <a:endParaRPr lang="en-US" sz="2400" dirty="0"/>
          </a:p>
          <a:p>
            <a:r>
              <a:rPr lang="en-US" sz="2400" dirty="0"/>
              <a:t>A. </a:t>
            </a:r>
            <a:r>
              <a:rPr lang="en-US" sz="2400" dirty="0" err="1"/>
              <a:t>Kazi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 </a:t>
            </a:r>
            <a:r>
              <a:rPr lang="en-US" sz="2400" dirty="0" err="1"/>
              <a:t>nayo</a:t>
            </a:r>
            <a:r>
              <a:rPr lang="en-US" sz="2400" dirty="0"/>
              <a:t> </a:t>
            </a:r>
            <a:r>
              <a:rPr lang="en-US" sz="2400" dirty="0" err="1"/>
              <a:t>ndio</a:t>
            </a:r>
            <a:r>
              <a:rPr lang="en-US" sz="2400" dirty="0"/>
              <a:t> </a:t>
            </a:r>
            <a:r>
              <a:rPr lang="en-US" sz="2400" dirty="0" err="1"/>
              <a:t>nyepesi</a:t>
            </a:r>
            <a:endParaRPr lang="en-US" sz="2400" dirty="0"/>
          </a:p>
          <a:p>
            <a:r>
              <a:rPr lang="it-IT" sz="2400" dirty="0"/>
              <a:t>B. Kazi hii nayo si nzito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Kazi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 </a:t>
            </a:r>
            <a:r>
              <a:rPr lang="en-US" sz="2400" dirty="0" err="1"/>
              <a:t>nayo</a:t>
            </a:r>
            <a:r>
              <a:rPr lang="en-US" sz="2400" dirty="0"/>
              <a:t> </a:t>
            </a:r>
            <a:r>
              <a:rPr lang="en-US" sz="2400" dirty="0" err="1"/>
              <a:t>siyo</a:t>
            </a:r>
            <a:r>
              <a:rPr lang="en-US" sz="2400" dirty="0"/>
              <a:t> </a:t>
            </a:r>
            <a:r>
              <a:rPr lang="en-US" sz="2400" dirty="0" err="1"/>
              <a:t>nyepesi</a:t>
            </a:r>
            <a:endParaRPr lang="en-US" sz="2400" dirty="0"/>
          </a:p>
          <a:p>
            <a:r>
              <a:rPr lang="en-US" sz="2400" dirty="0"/>
              <a:t>D. </a:t>
            </a:r>
            <a:r>
              <a:rPr lang="en-US" sz="2400" dirty="0" err="1"/>
              <a:t>Kazi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 </a:t>
            </a:r>
            <a:r>
              <a:rPr lang="en-US" sz="2400" dirty="0" err="1"/>
              <a:t>nayo</a:t>
            </a:r>
            <a:r>
              <a:rPr lang="en-US" sz="2400" dirty="0"/>
              <a:t> </a:t>
            </a:r>
            <a:r>
              <a:rPr lang="en-US" sz="2400" dirty="0" err="1"/>
              <a:t>ndiyo</a:t>
            </a:r>
            <a:r>
              <a:rPr lang="en-US" sz="2400" dirty="0"/>
              <a:t> </a:t>
            </a:r>
            <a:r>
              <a:rPr lang="en-US" sz="2400" dirty="0" err="1"/>
              <a:t>nzito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4</a:t>
            </a:r>
            <a:r>
              <a:rPr lang="en-US" sz="2400" dirty="0"/>
              <a:t>. </a:t>
            </a:r>
            <a:r>
              <a:rPr lang="en-US" sz="2400" dirty="0" err="1"/>
              <a:t>Ninaoga</a:t>
            </a:r>
            <a:endParaRPr lang="en-US" sz="2400" dirty="0"/>
          </a:p>
          <a:p>
            <a:r>
              <a:rPr lang="en-US" sz="2400" dirty="0"/>
              <a:t>A. </a:t>
            </a:r>
            <a:r>
              <a:rPr lang="en-US" sz="2400" dirty="0" err="1"/>
              <a:t>Sikuoga</a:t>
            </a:r>
            <a:endParaRPr lang="en-US" sz="2400" dirty="0"/>
          </a:p>
          <a:p>
            <a:r>
              <a:rPr lang="en-US" sz="2400" dirty="0"/>
              <a:t>B. </a:t>
            </a:r>
            <a:r>
              <a:rPr lang="en-US" sz="2400" dirty="0" err="1"/>
              <a:t>Siogelei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Siongagi</a:t>
            </a:r>
            <a:endParaRPr lang="en-US" sz="2400" dirty="0"/>
          </a:p>
          <a:p>
            <a:r>
              <a:rPr lang="en-US" sz="2400" dirty="0"/>
              <a:t>D. </a:t>
            </a:r>
            <a:r>
              <a:rPr lang="en-US" sz="2400" dirty="0" err="1"/>
              <a:t>Siogi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72373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/>
              <a:t>‘Mtaka cha mvunguni sharti ainame’ </a:t>
            </a:r>
            <a:r>
              <a:rPr lang="it-IT" sz="2400" dirty="0"/>
              <a:t>ni </a:t>
            </a:r>
            <a:r>
              <a:rPr lang="en-US" sz="2400" dirty="0" err="1"/>
              <a:t>methali</a:t>
            </a:r>
            <a:r>
              <a:rPr lang="en-US" sz="2400" dirty="0"/>
              <a:t> </a:t>
            </a:r>
            <a:r>
              <a:rPr lang="en-US" sz="2400" dirty="0" err="1"/>
              <a:t>inayomaanisha</a:t>
            </a:r>
            <a:r>
              <a:rPr lang="en-US" sz="2400" dirty="0"/>
              <a:t>:</a:t>
            </a:r>
          </a:p>
          <a:p>
            <a:r>
              <a:rPr lang="it-IT" sz="2400" dirty="0"/>
              <a:t>A. ili mtu apate cha mvunguni ni </a:t>
            </a:r>
            <a:r>
              <a:rPr lang="it-IT" sz="2400" dirty="0"/>
              <a:t>lazima </a:t>
            </a:r>
            <a:r>
              <a:rPr lang="en-US" sz="2400" dirty="0" err="1"/>
              <a:t>ainame</a:t>
            </a:r>
            <a:endParaRPr lang="en-US" sz="2400" dirty="0"/>
          </a:p>
          <a:p>
            <a:r>
              <a:rPr lang="en-US" sz="2400" dirty="0"/>
              <a:t>B. 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dirty="0" err="1"/>
              <a:t>mtu</a:t>
            </a:r>
            <a:r>
              <a:rPr lang="en-US" sz="2400" dirty="0"/>
              <a:t> </a:t>
            </a:r>
            <a:r>
              <a:rPr lang="en-US" sz="2400" dirty="0" err="1"/>
              <a:t>afaulu</a:t>
            </a:r>
            <a:r>
              <a:rPr lang="en-US" sz="2400" dirty="0"/>
              <a:t> </a:t>
            </a:r>
            <a:r>
              <a:rPr lang="en-US" sz="2400" dirty="0" err="1"/>
              <a:t>maishani</a:t>
            </a:r>
            <a:r>
              <a:rPr lang="en-US" sz="2400" dirty="0"/>
              <a:t> </a:t>
            </a:r>
            <a:r>
              <a:rPr lang="en-US" sz="2400" dirty="0" err="1"/>
              <a:t>sharti</a:t>
            </a:r>
            <a:r>
              <a:rPr lang="en-US" sz="2400" dirty="0"/>
              <a:t> </a:t>
            </a:r>
            <a:r>
              <a:rPr lang="en-US" sz="2400" dirty="0" err="1"/>
              <a:t>afanye</a:t>
            </a:r>
            <a:r>
              <a:rPr lang="en-US" sz="2400" dirty="0"/>
              <a:t> </a:t>
            </a:r>
            <a:r>
              <a:rPr lang="en-US" sz="2400" dirty="0" err="1"/>
              <a:t>bidii</a:t>
            </a:r>
            <a:endParaRPr lang="en-US" sz="2400" dirty="0"/>
          </a:p>
          <a:p>
            <a:r>
              <a:rPr lang="it-IT" sz="2400" dirty="0"/>
              <a:t>C. ili mtu ainame anatafuta </a:t>
            </a:r>
            <a:r>
              <a:rPr lang="it-IT" sz="2400" dirty="0"/>
              <a:t>cha </a:t>
            </a:r>
            <a:r>
              <a:rPr lang="en-US" sz="2400" dirty="0" err="1"/>
              <a:t>mvunguni</a:t>
            </a:r>
            <a:endParaRPr lang="en-US" sz="2400" dirty="0"/>
          </a:p>
          <a:p>
            <a:r>
              <a:rPr lang="fi-FI" sz="2400" dirty="0"/>
              <a:t>D. ili afaulu maishani hupata </a:t>
            </a:r>
            <a:r>
              <a:rPr lang="fi-FI" sz="2400" dirty="0"/>
              <a:t>atakacho</a:t>
            </a:r>
          </a:p>
          <a:p>
            <a:endParaRPr lang="fi-FI" sz="2400" dirty="0"/>
          </a:p>
          <a:p>
            <a:r>
              <a:rPr lang="fi-FI" sz="2400" dirty="0"/>
              <a:t>3. vitu hufanana kama vile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mkono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mguu</a:t>
            </a:r>
            <a:endParaRPr lang="en-US" sz="2400" dirty="0"/>
          </a:p>
          <a:p>
            <a:r>
              <a:rPr lang="en-US" sz="2400" dirty="0"/>
              <a:t>B. </a:t>
            </a:r>
            <a:r>
              <a:rPr lang="en-US" sz="2400" dirty="0" err="1"/>
              <a:t>dunia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mbingu</a:t>
            </a:r>
            <a:endParaRPr lang="en-US" sz="2400" dirty="0"/>
          </a:p>
          <a:p>
            <a:r>
              <a:rPr lang="es-ES" sz="2400" dirty="0"/>
              <a:t>C. </a:t>
            </a:r>
            <a:r>
              <a:rPr lang="es-ES" sz="2400" dirty="0" err="1"/>
              <a:t>shilingi</a:t>
            </a:r>
            <a:r>
              <a:rPr lang="es-ES" sz="2400" dirty="0"/>
              <a:t> </a:t>
            </a:r>
            <a:r>
              <a:rPr lang="es-ES" sz="2400" dirty="0" err="1"/>
              <a:t>kwa</a:t>
            </a:r>
            <a:r>
              <a:rPr lang="es-ES" sz="2400" dirty="0"/>
              <a:t> ya </a:t>
            </a:r>
            <a:r>
              <a:rPr lang="es-ES" sz="2400" dirty="0" err="1"/>
              <a:t>pili</a:t>
            </a:r>
            <a:endParaRPr lang="es-ES" sz="2400" dirty="0"/>
          </a:p>
          <a:p>
            <a:r>
              <a:rPr lang="en-US" sz="2400" dirty="0"/>
              <a:t>D. </a:t>
            </a:r>
            <a:r>
              <a:rPr lang="en-US" sz="2400" dirty="0" err="1"/>
              <a:t>mchana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mbalamwezi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4. </a:t>
            </a:r>
            <a:r>
              <a:rPr lang="en-US" sz="2400" dirty="0" err="1"/>
              <a:t>Kushika</a:t>
            </a:r>
            <a:r>
              <a:rPr lang="en-US" sz="2400" dirty="0"/>
              <a:t> </a:t>
            </a:r>
            <a:r>
              <a:rPr lang="en-US" sz="2400" dirty="0" err="1"/>
              <a:t>mkia</a:t>
            </a:r>
            <a:endParaRPr lang="en-US" sz="2400" dirty="0"/>
          </a:p>
          <a:p>
            <a:r>
              <a:rPr lang="en-US" sz="2400" dirty="0"/>
              <a:t>A. </a:t>
            </a:r>
            <a:r>
              <a:rPr lang="en-US" sz="2400" dirty="0" err="1"/>
              <a:t>kuwa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kwanza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kuwa</a:t>
            </a:r>
            <a:r>
              <a:rPr lang="en-US" sz="2400" dirty="0"/>
              <a:t> </a:t>
            </a:r>
            <a:r>
              <a:rPr lang="en-US" sz="2400" dirty="0" err="1"/>
              <a:t>mkiani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kubaki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mkia</a:t>
            </a:r>
            <a:endParaRPr lang="en-US" sz="2400" dirty="0"/>
          </a:p>
          <a:p>
            <a:r>
              <a:rPr lang="en-US" sz="2400" dirty="0"/>
              <a:t>D. </a:t>
            </a:r>
            <a:r>
              <a:rPr lang="en-US" sz="2400" dirty="0" err="1"/>
              <a:t>kuwa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mwisho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290400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Asilimia</a:t>
            </a:r>
            <a:r>
              <a:rPr lang="en-US" sz="2400" dirty="0"/>
              <a:t> </a:t>
            </a:r>
            <a:r>
              <a:rPr lang="en-US" sz="2400" dirty="0" err="1"/>
              <a:t>tano</a:t>
            </a:r>
            <a:endParaRPr lang="en-US" sz="2400" dirty="0"/>
          </a:p>
          <a:p>
            <a:r>
              <a:rPr lang="en-US" sz="2400" dirty="0"/>
              <a:t>A. 50% </a:t>
            </a:r>
            <a:r>
              <a:rPr lang="en-US" sz="2400" dirty="0"/>
              <a:t>		B</a:t>
            </a:r>
            <a:r>
              <a:rPr lang="en-US" sz="2400" dirty="0"/>
              <a:t>. 0.5%</a:t>
            </a:r>
          </a:p>
          <a:p>
            <a:r>
              <a:rPr lang="en-US" sz="2400" dirty="0"/>
              <a:t>C. 500% </a:t>
            </a:r>
            <a:r>
              <a:rPr lang="en-US" sz="2400" dirty="0"/>
              <a:t>		D</a:t>
            </a:r>
            <a:r>
              <a:rPr lang="en-US" sz="2400" dirty="0"/>
              <a:t>. 5</a:t>
            </a:r>
            <a:r>
              <a:rPr lang="en-US" sz="2400" dirty="0"/>
              <a:t>%</a:t>
            </a:r>
          </a:p>
          <a:p>
            <a:endParaRPr lang="en-US" sz="2400" dirty="0"/>
          </a:p>
          <a:p>
            <a:r>
              <a:rPr lang="it-IT" sz="2400" dirty="0"/>
              <a:t>13. Wanafunzi huanza shule saa </a:t>
            </a:r>
            <a:r>
              <a:rPr lang="it-IT" sz="2400" dirty="0"/>
              <a:t>1.45 </a:t>
            </a:r>
            <a:r>
              <a:rPr lang="en-US" sz="2400" dirty="0" err="1"/>
              <a:t>asubuhi</a:t>
            </a:r>
            <a:r>
              <a:rPr lang="en-US" sz="2400" dirty="0"/>
              <a:t>. </a:t>
            </a:r>
            <a:r>
              <a:rPr lang="en-US" sz="2400" dirty="0" err="1"/>
              <a:t>Wakati</a:t>
            </a:r>
            <a:r>
              <a:rPr lang="en-US" sz="2400" dirty="0"/>
              <a:t> </a:t>
            </a:r>
            <a:r>
              <a:rPr lang="en-US" sz="2400" dirty="0" err="1"/>
              <a:t>huu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endParaRPr lang="en-US" sz="2400" dirty="0"/>
          </a:p>
          <a:p>
            <a:r>
              <a:rPr lang="pl-PL" sz="2400" dirty="0"/>
              <a:t>A. saa saba na dakika arobaini na tano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saa</a:t>
            </a:r>
            <a:r>
              <a:rPr lang="en-US" sz="2400" dirty="0"/>
              <a:t> </a:t>
            </a:r>
            <a:r>
              <a:rPr lang="en-US" sz="2400" dirty="0" err="1"/>
              <a:t>nane</a:t>
            </a:r>
            <a:r>
              <a:rPr lang="en-US" sz="2400" dirty="0"/>
              <a:t> </a:t>
            </a:r>
            <a:r>
              <a:rPr lang="en-US" sz="2400" dirty="0" err="1"/>
              <a:t>kaso</a:t>
            </a:r>
            <a:r>
              <a:rPr lang="en-US" sz="2400" dirty="0"/>
              <a:t> </a:t>
            </a:r>
            <a:r>
              <a:rPr lang="en-US" sz="2400" dirty="0" err="1"/>
              <a:t>robo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saa</a:t>
            </a:r>
            <a:r>
              <a:rPr lang="en-US" sz="2400" dirty="0"/>
              <a:t> </a:t>
            </a:r>
            <a:r>
              <a:rPr lang="en-US" sz="2400" dirty="0" err="1"/>
              <a:t>moja</a:t>
            </a:r>
            <a:r>
              <a:rPr lang="en-US" sz="2400" dirty="0"/>
              <a:t> </a:t>
            </a:r>
            <a:r>
              <a:rPr lang="en-US" sz="2400" dirty="0" err="1"/>
              <a:t>kaso</a:t>
            </a:r>
            <a:r>
              <a:rPr lang="en-US" sz="2400" dirty="0"/>
              <a:t> </a:t>
            </a:r>
            <a:r>
              <a:rPr lang="en-US" sz="2400" dirty="0" err="1"/>
              <a:t>robo</a:t>
            </a:r>
            <a:endParaRPr lang="en-US" sz="2400" dirty="0"/>
          </a:p>
          <a:p>
            <a:r>
              <a:rPr lang="fi-FI" sz="2400" dirty="0"/>
              <a:t>D. saa mbili kaso </a:t>
            </a:r>
            <a:r>
              <a:rPr lang="fi-FI" sz="2400" dirty="0"/>
              <a:t>robo</a:t>
            </a:r>
          </a:p>
          <a:p>
            <a:endParaRPr lang="fi-FI" sz="2400" dirty="0"/>
          </a:p>
          <a:p>
            <a:r>
              <a:rPr lang="fi-FI" sz="2400" dirty="0"/>
              <a:t>14.Kina Kamau wanaishi Kusini </a:t>
            </a:r>
            <a:r>
              <a:rPr lang="fi-FI" sz="2400" dirty="0"/>
              <a:t>Magharibi </a:t>
            </a:r>
            <a:r>
              <a:rPr lang="en-US" sz="2400" dirty="0" err="1"/>
              <a:t>mwa</a:t>
            </a:r>
            <a:r>
              <a:rPr lang="en-US" sz="2400" dirty="0"/>
              <a:t> </a:t>
            </a:r>
            <a:r>
              <a:rPr lang="en-US" sz="2400" dirty="0"/>
              <a:t>kina </a:t>
            </a:r>
            <a:r>
              <a:rPr lang="en-US" sz="2400" dirty="0" err="1"/>
              <a:t>Charo</a:t>
            </a:r>
            <a:r>
              <a:rPr lang="en-US" sz="2400" dirty="0"/>
              <a:t>.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hivyo</a:t>
            </a:r>
            <a:r>
              <a:rPr lang="en-US" sz="2400" dirty="0"/>
              <a:t> kina </a:t>
            </a:r>
            <a:r>
              <a:rPr lang="en-US" sz="2400" dirty="0" err="1"/>
              <a:t>charo</a:t>
            </a:r>
            <a:r>
              <a:rPr lang="en-US" sz="2400" dirty="0"/>
              <a:t> </a:t>
            </a:r>
            <a:r>
              <a:rPr lang="en-US" sz="2400" dirty="0" err="1"/>
              <a:t>wanaishi</a:t>
            </a:r>
            <a:endParaRPr lang="en-US" sz="2400" dirty="0"/>
          </a:p>
          <a:p>
            <a:r>
              <a:rPr lang="fi-FI" sz="2400" dirty="0"/>
              <a:t>A. Kaskazini Magharibi mwa kina Kamau</a:t>
            </a:r>
          </a:p>
          <a:p>
            <a:r>
              <a:rPr lang="fi-FI" sz="2400" dirty="0"/>
              <a:t>B. Kusini Mashariki mwa kina Kamau</a:t>
            </a:r>
          </a:p>
          <a:p>
            <a:r>
              <a:rPr lang="fi-FI" sz="2400" dirty="0"/>
              <a:t>C. Kaskazini Mashariki mwa kina Kamau</a:t>
            </a:r>
          </a:p>
          <a:p>
            <a:r>
              <a:rPr lang="fi-FI" sz="2400" dirty="0"/>
              <a:t>D. Magharibi kusini mwa kina Kamau</a:t>
            </a:r>
          </a:p>
          <a:p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246151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1"/>
            <a:ext cx="920053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</a:rPr>
              <a:t>VIHISISHI/VIINGIZI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dirty="0" err="1"/>
              <a:t>Vihisishi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maneno</a:t>
            </a:r>
            <a:r>
              <a:rPr lang="en-US" sz="2400" dirty="0"/>
              <a:t> </a:t>
            </a:r>
            <a:r>
              <a:rPr lang="en-US" sz="2400" dirty="0" err="1"/>
              <a:t>yanayoonyesha</a:t>
            </a:r>
            <a:r>
              <a:rPr lang="en-US" sz="2400" dirty="0"/>
              <a:t> </a:t>
            </a:r>
            <a:r>
              <a:rPr lang="en-US" sz="2400" dirty="0" err="1"/>
              <a:t>hisia</a:t>
            </a:r>
            <a:r>
              <a:rPr lang="en-US" sz="2400" dirty="0"/>
              <a:t> </a:t>
            </a:r>
            <a:r>
              <a:rPr lang="en-US" sz="2400" dirty="0" err="1"/>
              <a:t>fulani</a:t>
            </a:r>
            <a:r>
              <a:rPr lang="en-US" sz="2400" dirty="0"/>
              <a:t> </a:t>
            </a:r>
            <a:r>
              <a:rPr lang="en-US" sz="2400" dirty="0" err="1"/>
              <a:t>kama</a:t>
            </a:r>
            <a:r>
              <a:rPr lang="en-US" sz="2400" dirty="0"/>
              <a:t> vile: </a:t>
            </a:r>
            <a:r>
              <a:rPr lang="en-US" sz="2400" dirty="0" err="1"/>
              <a:t>mshangao</a:t>
            </a:r>
            <a:r>
              <a:rPr lang="en-US" sz="2400" dirty="0"/>
              <a:t>, </a:t>
            </a:r>
            <a:r>
              <a:rPr lang="en-US" sz="2400" dirty="0" err="1"/>
              <a:t>furaha</a:t>
            </a:r>
            <a:r>
              <a:rPr lang="en-US" sz="2400" dirty="0"/>
              <a:t>, </a:t>
            </a:r>
            <a:r>
              <a:rPr lang="en-US" sz="2400" dirty="0" err="1"/>
              <a:t>huzuni</a:t>
            </a:r>
            <a:r>
              <a:rPr lang="en-US" sz="2400" dirty="0"/>
              <a:t> au </a:t>
            </a:r>
            <a:r>
              <a:rPr lang="en-US" sz="2400" dirty="0" err="1"/>
              <a:t>mshtuko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Alama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hisi</a:t>
            </a:r>
            <a:r>
              <a:rPr lang="en-US" sz="2400" dirty="0"/>
              <a:t> (!) </a:t>
            </a:r>
            <a:r>
              <a:rPr lang="en-US" sz="2400" dirty="0" err="1"/>
              <a:t>hutumiwa</a:t>
            </a:r>
            <a:r>
              <a:rPr lang="en-US" sz="2400" dirty="0"/>
              <a:t> </a:t>
            </a:r>
            <a:r>
              <a:rPr lang="en-US" sz="2400" dirty="0" err="1"/>
              <a:t>kutamatisha</a:t>
            </a:r>
            <a:r>
              <a:rPr lang="en-US" sz="2400" dirty="0"/>
              <a:t> </a:t>
            </a:r>
            <a:r>
              <a:rPr lang="en-US" sz="2400" dirty="0" err="1"/>
              <a:t>kauli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 err="1"/>
              <a:t>Mifano</a:t>
            </a:r>
            <a:r>
              <a:rPr lang="en-US" sz="2400" dirty="0"/>
              <a:t>.</a:t>
            </a:r>
          </a:p>
          <a:p>
            <a:pPr lvl="0"/>
            <a:r>
              <a:rPr lang="en-US" sz="2400" i="1" dirty="0" err="1"/>
              <a:t>Mshangao</a:t>
            </a:r>
            <a:r>
              <a:rPr lang="en-US" sz="2400" dirty="0"/>
              <a:t>;   </a:t>
            </a:r>
            <a:r>
              <a:rPr lang="en-US" sz="2400" dirty="0" err="1"/>
              <a:t>salaale</a:t>
            </a:r>
            <a:r>
              <a:rPr lang="en-US" sz="2400" dirty="0"/>
              <a:t>!    Lo!    Mama wee!   </a:t>
            </a:r>
            <a:r>
              <a:rPr lang="en-US" sz="2400" dirty="0" err="1"/>
              <a:t>Kumbe</a:t>
            </a:r>
            <a:r>
              <a:rPr lang="en-US" sz="2400" dirty="0"/>
              <a:t>!</a:t>
            </a:r>
          </a:p>
          <a:p>
            <a:pPr lvl="0"/>
            <a:r>
              <a:rPr lang="en-US" sz="2400" i="1" dirty="0" err="1"/>
              <a:t>Furaha</a:t>
            </a:r>
            <a:r>
              <a:rPr lang="en-US" sz="2400" dirty="0"/>
              <a:t>;  </a:t>
            </a:r>
            <a:r>
              <a:rPr lang="en-US" sz="2400" dirty="0" err="1"/>
              <a:t>Ewaa</a:t>
            </a:r>
            <a:r>
              <a:rPr lang="en-US" sz="2400" dirty="0"/>
              <a:t>!  </a:t>
            </a:r>
            <a:r>
              <a:rPr lang="en-US" sz="2400" dirty="0" err="1"/>
              <a:t>Aleluya</a:t>
            </a:r>
            <a:r>
              <a:rPr lang="en-US" sz="2400" dirty="0"/>
              <a:t>!    Loo!  </a:t>
            </a:r>
            <a:r>
              <a:rPr lang="en-US" sz="2400" dirty="0" err="1"/>
              <a:t>Alhamdulillahi</a:t>
            </a:r>
            <a:r>
              <a:rPr lang="en-US" sz="2400" dirty="0"/>
              <a:t>!</a:t>
            </a:r>
          </a:p>
          <a:p>
            <a:pPr lvl="0"/>
            <a:r>
              <a:rPr lang="en-US" sz="2400" i="1" dirty="0" err="1"/>
              <a:t>Huzuni</a:t>
            </a:r>
            <a:r>
              <a:rPr lang="en-US" sz="2400" dirty="0"/>
              <a:t>;   pole!   </a:t>
            </a:r>
            <a:r>
              <a:rPr lang="en-US" sz="2400" dirty="0" err="1"/>
              <a:t>Hamadi</a:t>
            </a:r>
            <a:r>
              <a:rPr lang="en-US" sz="2400" dirty="0"/>
              <a:t>!  Ole wake!</a:t>
            </a:r>
          </a:p>
          <a:p>
            <a:pPr lvl="0"/>
            <a:r>
              <a:rPr lang="en-US" sz="2400" i="1" dirty="0" err="1"/>
              <a:t>Mshtuko</a:t>
            </a:r>
            <a:r>
              <a:rPr lang="en-US" sz="2400" dirty="0"/>
              <a:t>;  </a:t>
            </a:r>
            <a:r>
              <a:rPr lang="en-US" sz="2400" dirty="0" err="1"/>
              <a:t>Aisee</a:t>
            </a:r>
            <a:r>
              <a:rPr lang="en-US" sz="2400" dirty="0"/>
              <a:t>!  </a:t>
            </a:r>
            <a:r>
              <a:rPr lang="en-US" sz="2400" dirty="0" err="1"/>
              <a:t>Alfanalek</a:t>
            </a:r>
            <a:r>
              <a:rPr lang="en-US" sz="2400" dirty="0"/>
              <a:t>!  </a:t>
            </a:r>
            <a:r>
              <a:rPr lang="en-US" sz="2400" dirty="0" err="1"/>
              <a:t>Alaa</a:t>
            </a:r>
            <a:r>
              <a:rPr lang="en-US" sz="2400" dirty="0"/>
              <a:t>!  La!</a:t>
            </a:r>
          </a:p>
          <a:p>
            <a:r>
              <a:rPr lang="en-US" sz="2400" dirty="0"/>
              <a:t> </a:t>
            </a:r>
          </a:p>
          <a:p>
            <a:r>
              <a:rPr lang="en-US" sz="2400" b="1" u="sng" dirty="0">
                <a:solidFill>
                  <a:srgbClr val="0070C0"/>
                </a:solidFill>
              </a:rPr>
              <a:t>VIHUSISHI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 err="1"/>
              <a:t>Vihusishi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maneno</a:t>
            </a:r>
            <a:r>
              <a:rPr lang="en-US" sz="2400" dirty="0"/>
              <a:t> </a:t>
            </a:r>
            <a:r>
              <a:rPr lang="en-US" sz="2400" dirty="0" err="1"/>
              <a:t>yanayoonyesha</a:t>
            </a:r>
            <a:r>
              <a:rPr lang="en-US" sz="2400" dirty="0"/>
              <a:t> </a:t>
            </a:r>
            <a:r>
              <a:rPr lang="en-US" sz="2400" dirty="0" err="1"/>
              <a:t>uhusiano</a:t>
            </a:r>
            <a:r>
              <a:rPr lang="en-US" sz="2400" dirty="0"/>
              <a:t> </a:t>
            </a:r>
            <a:r>
              <a:rPr lang="en-US" sz="2400" dirty="0" err="1"/>
              <a:t>baina</a:t>
            </a:r>
            <a:r>
              <a:rPr lang="en-US" sz="2400" dirty="0"/>
              <a:t> </a:t>
            </a:r>
            <a:r>
              <a:rPr lang="en-US" sz="2400" dirty="0" err="1"/>
              <a:t>kitu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kitu</a:t>
            </a:r>
            <a:r>
              <a:rPr lang="en-US" sz="2400" dirty="0"/>
              <a:t> </a:t>
            </a:r>
            <a:r>
              <a:rPr lang="en-US" sz="2400" dirty="0" err="1"/>
              <a:t>kingine</a:t>
            </a:r>
            <a:r>
              <a:rPr lang="en-US" sz="2400" dirty="0"/>
              <a:t> au </a:t>
            </a:r>
            <a:r>
              <a:rPr lang="en-US" sz="2400" dirty="0" err="1"/>
              <a:t>mtu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kitu</a:t>
            </a:r>
            <a:r>
              <a:rPr lang="en-US" sz="2400" dirty="0"/>
              <a:t>/</a:t>
            </a:r>
            <a:r>
              <a:rPr lang="en-US" sz="2400" dirty="0" err="1"/>
              <a:t>mahali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Hivi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kama</a:t>
            </a:r>
            <a:r>
              <a:rPr lang="en-US" sz="2400" dirty="0"/>
              <a:t> vile:  </a:t>
            </a:r>
            <a:r>
              <a:rPr lang="en-US" sz="2400" dirty="0" err="1"/>
              <a:t>katikati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, </a:t>
            </a:r>
            <a:r>
              <a:rPr lang="en-US" sz="2400" dirty="0" err="1"/>
              <a:t>katika</a:t>
            </a:r>
            <a:r>
              <a:rPr lang="en-US" sz="2400" dirty="0"/>
              <a:t>,   </a:t>
            </a:r>
            <a:r>
              <a:rPr lang="en-US" sz="2400" dirty="0" err="1"/>
              <a:t>kando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, </a:t>
            </a:r>
            <a:r>
              <a:rPr lang="en-US" sz="2400" dirty="0" err="1"/>
              <a:t>upande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,  </a:t>
            </a:r>
            <a:r>
              <a:rPr lang="en-US" sz="2400" dirty="0" err="1"/>
              <a:t>nje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,  </a:t>
            </a:r>
            <a:r>
              <a:rPr lang="en-US" sz="2400" dirty="0" err="1"/>
              <a:t>ndani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,  </a:t>
            </a:r>
            <a:r>
              <a:rPr lang="en-US" sz="2400" dirty="0" err="1"/>
              <a:t>ukingoni</a:t>
            </a:r>
            <a:r>
              <a:rPr lang="en-US" sz="2400" dirty="0"/>
              <a:t> </a:t>
            </a:r>
            <a:r>
              <a:rPr lang="en-US" sz="2400" dirty="0" err="1"/>
              <a:t>mwa</a:t>
            </a:r>
            <a:r>
              <a:rPr lang="en-US" sz="2400" dirty="0"/>
              <a:t>,  </a:t>
            </a:r>
            <a:r>
              <a:rPr lang="en-US" sz="2400" dirty="0" err="1"/>
              <a:t>nyuma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n.k</a:t>
            </a:r>
            <a:r>
              <a:rPr lang="en-US" sz="2400" dirty="0"/>
              <a:t> </a:t>
            </a:r>
          </a:p>
          <a:p>
            <a:endParaRPr lang="en-US" sz="2400" b="1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5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err="1"/>
              <a:t>Baada</a:t>
            </a:r>
            <a:r>
              <a:rPr lang="es-ES" sz="2400" dirty="0"/>
              <a:t> ya </a:t>
            </a:r>
            <a:r>
              <a:rPr lang="es-ES" sz="2400" dirty="0" err="1"/>
              <a:t>chakula</a:t>
            </a:r>
            <a:r>
              <a:rPr lang="es-ES" sz="2400" dirty="0"/>
              <a:t> </a:t>
            </a:r>
            <a:r>
              <a:rPr lang="es-ES" sz="2400" dirty="0" err="1"/>
              <a:t>cha</a:t>
            </a:r>
            <a:r>
              <a:rPr lang="es-ES" sz="2400" dirty="0"/>
              <a:t> </a:t>
            </a:r>
            <a:r>
              <a:rPr lang="es-ES" sz="2400" dirty="0" err="1"/>
              <a:t>mchana</a:t>
            </a:r>
            <a:r>
              <a:rPr lang="es-ES" sz="2400" dirty="0"/>
              <a:t> </a:t>
            </a:r>
            <a:r>
              <a:rPr lang="es-ES" sz="2400" dirty="0" err="1"/>
              <a:t>nililala</a:t>
            </a:r>
            <a:r>
              <a:rPr lang="es-ES" sz="2400" dirty="0"/>
              <a:t> </a:t>
            </a:r>
            <a:r>
              <a:rPr lang="fi-FI" sz="2400" dirty="0"/>
              <a:t>kuanzia </a:t>
            </a:r>
            <a:r>
              <a:rPr lang="fi-FI" sz="2400" dirty="0"/>
              <a:t>saa nane hadi saa kumi. Huu </a:t>
            </a:r>
            <a:r>
              <a:rPr lang="fi-FI" sz="2400" dirty="0"/>
              <a:t>ni </a:t>
            </a:r>
            <a:r>
              <a:rPr lang="en-US" sz="2400" dirty="0" err="1"/>
              <a:t>wakati</a:t>
            </a:r>
            <a:r>
              <a:rPr lang="en-US" sz="2400" dirty="0"/>
              <a:t> </a:t>
            </a:r>
            <a:r>
              <a:rPr lang="en-US" sz="2400" dirty="0" err="1"/>
              <a:t>gani</a:t>
            </a:r>
            <a:r>
              <a:rPr lang="en-US" sz="2400" dirty="0"/>
              <a:t>?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usiku</a:t>
            </a:r>
            <a:endParaRPr lang="en-US" sz="2400" dirty="0"/>
          </a:p>
          <a:p>
            <a:r>
              <a:rPr lang="en-US" sz="2400" dirty="0"/>
              <a:t>B. </a:t>
            </a:r>
            <a:r>
              <a:rPr lang="en-US" sz="2400" dirty="0" err="1"/>
              <a:t>adhuhuri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magharibi</a:t>
            </a:r>
            <a:endParaRPr lang="en-US" sz="2400" dirty="0"/>
          </a:p>
          <a:p>
            <a:r>
              <a:rPr lang="en-US" sz="2400" dirty="0"/>
              <a:t>D. </a:t>
            </a:r>
            <a:r>
              <a:rPr lang="en-US" sz="2400" dirty="0" err="1"/>
              <a:t>Alasiri</a:t>
            </a:r>
            <a:endParaRPr lang="en-US" sz="2400" dirty="0"/>
          </a:p>
          <a:p>
            <a:endParaRPr lang="en-US" sz="2400" dirty="0"/>
          </a:p>
          <a:p>
            <a:r>
              <a:rPr lang="pl-PL" sz="2400" dirty="0"/>
              <a:t>28.Kwa kawaida watu huagana kwa: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kwaheri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kuonana</a:t>
            </a:r>
            <a:endParaRPr lang="en-US" sz="2400" dirty="0"/>
          </a:p>
          <a:p>
            <a:r>
              <a:rPr lang="en-US" sz="2400" dirty="0"/>
              <a:t>B. </a:t>
            </a:r>
            <a:r>
              <a:rPr lang="en-US" sz="2400" dirty="0" err="1"/>
              <a:t>kwaheri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kuagana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kwaheri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kuamkuana</a:t>
            </a:r>
            <a:endParaRPr lang="en-US" sz="2400" dirty="0"/>
          </a:p>
          <a:p>
            <a:r>
              <a:rPr lang="en-US" sz="2400" dirty="0"/>
              <a:t>D. </a:t>
            </a:r>
            <a:r>
              <a:rPr lang="en-US" sz="2400" dirty="0" err="1"/>
              <a:t>kwaheri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kuachana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29.Kukanusha </a:t>
            </a:r>
            <a:r>
              <a:rPr lang="en-US" sz="2400" dirty="0" err="1"/>
              <a:t>kwa:Ukija</a:t>
            </a:r>
            <a:r>
              <a:rPr lang="en-US" sz="2400" dirty="0"/>
              <a:t> </a:t>
            </a:r>
            <a:r>
              <a:rPr lang="en-US" sz="2400" dirty="0" err="1"/>
              <a:t>nitaondoka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: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Ukija</a:t>
            </a:r>
            <a:r>
              <a:rPr lang="en-US" sz="2400" dirty="0"/>
              <a:t> </a:t>
            </a:r>
            <a:r>
              <a:rPr lang="en-US" sz="2400" dirty="0" err="1"/>
              <a:t>sitaondoka</a:t>
            </a:r>
            <a:endParaRPr lang="en-US" sz="2400" dirty="0"/>
          </a:p>
          <a:p>
            <a:r>
              <a:rPr lang="en-US" sz="2400" dirty="0"/>
              <a:t>B. </a:t>
            </a:r>
            <a:r>
              <a:rPr lang="en-US" sz="2400" dirty="0" err="1"/>
              <a:t>Usipokuja</a:t>
            </a:r>
            <a:r>
              <a:rPr lang="en-US" sz="2400" dirty="0"/>
              <a:t> </a:t>
            </a:r>
            <a:r>
              <a:rPr lang="en-US" sz="2400" dirty="0" err="1"/>
              <a:t>nitaondoka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Usipokuja</a:t>
            </a:r>
            <a:r>
              <a:rPr lang="en-US" sz="2400" dirty="0"/>
              <a:t> </a:t>
            </a:r>
            <a:r>
              <a:rPr lang="en-US" sz="2400" dirty="0" err="1"/>
              <a:t>sitaondoka</a:t>
            </a:r>
            <a:endParaRPr lang="en-US" sz="2400" dirty="0"/>
          </a:p>
          <a:p>
            <a:r>
              <a:rPr lang="en-US" sz="2400" dirty="0"/>
              <a:t>D. </a:t>
            </a:r>
            <a:r>
              <a:rPr lang="en-US" sz="2400" dirty="0" err="1"/>
              <a:t>Ukirudi</a:t>
            </a:r>
            <a:r>
              <a:rPr lang="en-US" sz="2400" dirty="0"/>
              <a:t> </a:t>
            </a:r>
            <a:r>
              <a:rPr lang="en-US" sz="2400" dirty="0" err="1"/>
              <a:t>nitaondoka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7857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34.Tulianza safari </a:t>
            </a:r>
            <a:r>
              <a:rPr lang="en-US" sz="2400" dirty="0" err="1"/>
              <a:t>jua</a:t>
            </a:r>
            <a:r>
              <a:rPr lang="en-US" sz="2400" dirty="0"/>
              <a:t> </a:t>
            </a:r>
            <a:r>
              <a:rPr lang="en-US" sz="2400" dirty="0" err="1"/>
              <a:t>likituchoma</a:t>
            </a:r>
            <a:r>
              <a:rPr lang="en-US" sz="2400" dirty="0"/>
              <a:t> </a:t>
            </a:r>
            <a:r>
              <a:rPr lang="en-US" sz="2400" dirty="0" err="1"/>
              <a:t>utosini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kusema</a:t>
            </a:r>
            <a:r>
              <a:rPr lang="en-US" sz="2400" dirty="0"/>
              <a:t> </a:t>
            </a:r>
            <a:r>
              <a:rPr lang="en-US" sz="2400" dirty="0" err="1"/>
              <a:t>tulianza</a:t>
            </a:r>
            <a:r>
              <a:rPr lang="en-US" sz="2400" dirty="0"/>
              <a:t> safari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adhuhuri</a:t>
            </a:r>
            <a:endParaRPr lang="en-US" sz="2400" dirty="0"/>
          </a:p>
          <a:p>
            <a:r>
              <a:rPr lang="en-US" sz="2400" dirty="0"/>
              <a:t>B. </a:t>
            </a:r>
            <a:r>
              <a:rPr lang="en-US" sz="2400" dirty="0" err="1"/>
              <a:t>alasiri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asubuhi</a:t>
            </a:r>
            <a:endParaRPr lang="en-US" sz="2400" dirty="0"/>
          </a:p>
          <a:p>
            <a:r>
              <a:rPr lang="en-US" sz="2400" dirty="0"/>
              <a:t>D. </a:t>
            </a:r>
            <a:r>
              <a:rPr lang="en-US" sz="2400" dirty="0" err="1"/>
              <a:t>Jioni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35.“Kuchungulia </a:t>
            </a:r>
            <a:r>
              <a:rPr lang="en-US" sz="2400" dirty="0" err="1"/>
              <a:t>kaburi</a:t>
            </a:r>
            <a:r>
              <a:rPr lang="en-US" sz="2400" dirty="0"/>
              <a:t>’ </a:t>
            </a:r>
            <a:r>
              <a:rPr lang="en-US" sz="2400" dirty="0" err="1"/>
              <a:t>ni</a:t>
            </a:r>
            <a:endParaRPr lang="en-US" sz="2400" dirty="0"/>
          </a:p>
          <a:p>
            <a:r>
              <a:rPr lang="en-US" sz="2400" dirty="0"/>
              <a:t>A. </a:t>
            </a:r>
            <a:r>
              <a:rPr lang="en-US" sz="2400" dirty="0" err="1"/>
              <a:t>Kuponea</a:t>
            </a:r>
            <a:r>
              <a:rPr lang="en-US" sz="2400" dirty="0"/>
              <a:t> </a:t>
            </a:r>
            <a:r>
              <a:rPr lang="en-US" sz="2400" dirty="0" err="1"/>
              <a:t>chupuchupu</a:t>
            </a:r>
            <a:endParaRPr lang="en-US" sz="2400" dirty="0"/>
          </a:p>
          <a:p>
            <a:r>
              <a:rPr lang="en-US" sz="2400" dirty="0"/>
              <a:t>B. </a:t>
            </a:r>
            <a:r>
              <a:rPr lang="en-US" sz="2400" dirty="0" err="1"/>
              <a:t>Kutazama</a:t>
            </a:r>
            <a:r>
              <a:rPr lang="en-US" sz="2400" dirty="0"/>
              <a:t> </a:t>
            </a:r>
            <a:r>
              <a:rPr lang="en-US" sz="2400" dirty="0" err="1"/>
              <a:t>maiti</a:t>
            </a:r>
            <a:r>
              <a:rPr lang="en-US" sz="2400" dirty="0"/>
              <a:t> </a:t>
            </a:r>
            <a:r>
              <a:rPr lang="en-US" sz="2400" dirty="0" err="1"/>
              <a:t>kaburini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Kukaribia</a:t>
            </a:r>
            <a:r>
              <a:rPr lang="en-US" sz="2400" dirty="0"/>
              <a:t> </a:t>
            </a:r>
            <a:r>
              <a:rPr lang="en-US" sz="2400" dirty="0" err="1"/>
              <a:t>kufa</a:t>
            </a:r>
            <a:endParaRPr lang="en-US" sz="2400" dirty="0"/>
          </a:p>
          <a:p>
            <a:r>
              <a:rPr lang="it-IT" sz="2400" dirty="0"/>
              <a:t>D. Kutazama ndani ya </a:t>
            </a:r>
            <a:r>
              <a:rPr lang="it-IT" sz="2400" dirty="0"/>
              <a:t>kaburi</a:t>
            </a:r>
          </a:p>
          <a:p>
            <a:endParaRPr lang="it-IT" sz="2400" dirty="0"/>
          </a:p>
          <a:p>
            <a:r>
              <a:rPr lang="pl-PL" sz="2400" dirty="0"/>
              <a:t>36.Palikuwa na ndege watatu </a:t>
            </a:r>
            <a:r>
              <a:rPr lang="pl-PL" sz="2400" dirty="0"/>
              <a:t>tawini.</a:t>
            </a:r>
            <a:r>
              <a:rPr lang="en-US" sz="2400" dirty="0"/>
              <a:t> </a:t>
            </a:r>
            <a:r>
              <a:rPr lang="en-US" sz="2400" dirty="0" err="1"/>
              <a:t>Nikampiga</a:t>
            </a:r>
            <a:r>
              <a:rPr lang="en-US" sz="2400" dirty="0"/>
              <a:t> </a:t>
            </a:r>
            <a:r>
              <a:rPr lang="en-US" sz="2400" dirty="0" err="1"/>
              <a:t>mmoja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/>
              <a:t>panda, </a:t>
            </a:r>
            <a:r>
              <a:rPr lang="en-US" sz="2400" dirty="0" err="1"/>
              <a:t>akaanguka</a:t>
            </a:r>
            <a:r>
              <a:rPr lang="en-US" sz="2400" dirty="0"/>
              <a:t>. </a:t>
            </a:r>
            <a:r>
              <a:rPr lang="en-US" sz="2400" dirty="0" err="1"/>
              <a:t>Palibaki</a:t>
            </a:r>
            <a:r>
              <a:rPr lang="en-US" sz="2400" dirty="0"/>
              <a:t> </a:t>
            </a:r>
            <a:r>
              <a:rPr lang="en-US" sz="2400" dirty="0" err="1"/>
              <a:t>wangapi</a:t>
            </a:r>
            <a:r>
              <a:rPr lang="en-US" sz="2400" dirty="0"/>
              <a:t> </a:t>
            </a:r>
            <a:r>
              <a:rPr lang="en-US" sz="2400" dirty="0" err="1"/>
              <a:t>tawini</a:t>
            </a:r>
            <a:r>
              <a:rPr lang="en-US" sz="2400" dirty="0"/>
              <a:t>?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Walibaki</a:t>
            </a:r>
            <a:r>
              <a:rPr lang="en-US" sz="2400" dirty="0"/>
              <a:t> </a:t>
            </a:r>
            <a:r>
              <a:rPr lang="en-US" sz="2400" dirty="0" err="1"/>
              <a:t>wawili</a:t>
            </a:r>
            <a:endParaRPr lang="en-US" sz="2400" dirty="0"/>
          </a:p>
          <a:p>
            <a:r>
              <a:rPr lang="en-US" sz="2400" dirty="0"/>
              <a:t>B. </a:t>
            </a:r>
            <a:r>
              <a:rPr lang="en-US" sz="2400" dirty="0" err="1"/>
              <a:t>Hapakubaki</a:t>
            </a:r>
            <a:r>
              <a:rPr lang="en-US" sz="2400" dirty="0"/>
              <a:t> </a:t>
            </a:r>
            <a:r>
              <a:rPr lang="en-US" sz="2400" dirty="0" err="1"/>
              <a:t>hata</a:t>
            </a:r>
            <a:r>
              <a:rPr lang="en-US" sz="2400" dirty="0"/>
              <a:t> </a:t>
            </a:r>
            <a:r>
              <a:rPr lang="en-US" sz="2400" dirty="0" err="1"/>
              <a:t>mmoja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Alibaki</a:t>
            </a:r>
            <a:r>
              <a:rPr lang="en-US" sz="2400" dirty="0"/>
              <a:t> </a:t>
            </a:r>
            <a:r>
              <a:rPr lang="en-US" sz="2400" dirty="0" err="1"/>
              <a:t>mmoja</a:t>
            </a:r>
            <a:endParaRPr lang="en-US" sz="2400" dirty="0"/>
          </a:p>
          <a:p>
            <a:r>
              <a:rPr lang="en-US" sz="2400" dirty="0"/>
              <a:t>D. </a:t>
            </a:r>
            <a:r>
              <a:rPr lang="en-US" sz="2400" dirty="0" err="1"/>
              <a:t>Walikufa</a:t>
            </a:r>
            <a:r>
              <a:rPr lang="en-US" sz="2400" dirty="0"/>
              <a:t> </a:t>
            </a:r>
            <a:r>
              <a:rPr lang="en-US" sz="2400" dirty="0" err="1"/>
              <a:t>wote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20572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Sikio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kipuli</a:t>
            </a:r>
            <a:r>
              <a:rPr lang="en-US" sz="2400" dirty="0"/>
              <a:t>,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mkono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endParaRPr lang="en-US" sz="2400" dirty="0"/>
          </a:p>
          <a:p>
            <a:pPr marL="457200" indent="-457200">
              <a:buAutoNum type="alphaUcPeriod"/>
            </a:pPr>
            <a:r>
              <a:rPr lang="en-US" sz="2400" dirty="0" err="1"/>
              <a:t>mkufu</a:t>
            </a:r>
            <a:r>
              <a:rPr lang="en-US" sz="2400" dirty="0"/>
              <a:t> </a:t>
            </a:r>
          </a:p>
          <a:p>
            <a:r>
              <a:rPr lang="en-US" sz="2400" dirty="0"/>
              <a:t>B</a:t>
            </a:r>
            <a:r>
              <a:rPr lang="en-US" sz="2400" dirty="0"/>
              <a:t>. </a:t>
            </a:r>
            <a:r>
              <a:rPr lang="en-US" sz="2400" dirty="0" err="1"/>
              <a:t>njuga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herini</a:t>
            </a:r>
            <a:endParaRPr lang="en-US" sz="2400" dirty="0"/>
          </a:p>
          <a:p>
            <a:r>
              <a:rPr lang="en-US" sz="2400" dirty="0"/>
              <a:t>D. </a:t>
            </a:r>
            <a:r>
              <a:rPr lang="en-US" sz="2400" dirty="0" err="1"/>
              <a:t>Bangili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44.Kaka </a:t>
            </a:r>
            <a:r>
              <a:rPr lang="en-US" sz="2400" dirty="0" err="1"/>
              <a:t>wa</a:t>
            </a:r>
            <a:r>
              <a:rPr lang="en-US" sz="2400" dirty="0"/>
              <a:t> mama </a:t>
            </a:r>
            <a:r>
              <a:rPr lang="en-US" sz="2400" dirty="0" err="1"/>
              <a:t>ni</a:t>
            </a:r>
            <a:r>
              <a:rPr lang="en-US" sz="2400" dirty="0"/>
              <a:t>: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Binamu</a:t>
            </a:r>
            <a:endParaRPr lang="en-US" sz="2400" dirty="0"/>
          </a:p>
          <a:p>
            <a:r>
              <a:rPr lang="en-US" sz="2400" dirty="0"/>
              <a:t>B. </a:t>
            </a:r>
            <a:r>
              <a:rPr lang="en-US" sz="2400" dirty="0" err="1"/>
              <a:t>Mjomba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Shangazi</a:t>
            </a:r>
            <a:endParaRPr lang="en-US" sz="2400" dirty="0"/>
          </a:p>
          <a:p>
            <a:r>
              <a:rPr lang="en-US" sz="2400" dirty="0"/>
              <a:t>D. </a:t>
            </a:r>
            <a:r>
              <a:rPr lang="en-US" sz="2400" dirty="0"/>
              <a:t>Ami</a:t>
            </a:r>
          </a:p>
          <a:p>
            <a:endParaRPr lang="en-US" sz="2400" dirty="0"/>
          </a:p>
          <a:p>
            <a:r>
              <a:rPr lang="en-US" sz="2400" dirty="0"/>
              <a:t>45.Chagua </a:t>
            </a:r>
            <a:r>
              <a:rPr lang="en-US" sz="2400" dirty="0" err="1"/>
              <a:t>udogo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:</a:t>
            </a:r>
          </a:p>
          <a:p>
            <a:r>
              <a:rPr lang="en-US" sz="2400" dirty="0" err="1"/>
              <a:t>Kofia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 </a:t>
            </a:r>
            <a:r>
              <a:rPr lang="en-US" sz="2400" dirty="0" err="1"/>
              <a:t>itatosha</a:t>
            </a:r>
            <a:r>
              <a:rPr lang="en-US" sz="2400" dirty="0"/>
              <a:t> </a:t>
            </a:r>
            <a:r>
              <a:rPr lang="en-US" sz="2400" dirty="0" err="1"/>
              <a:t>mtoto</a:t>
            </a:r>
            <a:r>
              <a:rPr lang="en-US" sz="2400" dirty="0"/>
              <a:t> </a:t>
            </a:r>
            <a:r>
              <a:rPr lang="en-US" sz="2400" dirty="0" err="1"/>
              <a:t>mdogo</a:t>
            </a:r>
            <a:endParaRPr lang="en-US" sz="2400" dirty="0"/>
          </a:p>
          <a:p>
            <a:r>
              <a:rPr lang="fi-FI" sz="2400" dirty="0"/>
              <a:t>A. Kofia hii itatosha kitoto kidogo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Kofia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 </a:t>
            </a:r>
            <a:r>
              <a:rPr lang="en-US" sz="2400" dirty="0" err="1"/>
              <a:t>itatosha</a:t>
            </a:r>
            <a:r>
              <a:rPr lang="en-US" sz="2400" dirty="0"/>
              <a:t> </a:t>
            </a:r>
            <a:r>
              <a:rPr lang="en-US" sz="2400" dirty="0" err="1"/>
              <a:t>mtoto</a:t>
            </a:r>
            <a:r>
              <a:rPr lang="en-US" sz="2400" dirty="0"/>
              <a:t> </a:t>
            </a:r>
            <a:r>
              <a:rPr lang="en-US" sz="2400" dirty="0" err="1"/>
              <a:t>mdogo</a:t>
            </a:r>
            <a:endParaRPr lang="en-US" sz="2400" dirty="0"/>
          </a:p>
          <a:p>
            <a:r>
              <a:rPr lang="fi-FI" sz="2400" dirty="0"/>
              <a:t>C. Kikofia hicho kitakitosha kitoto kidogo</a:t>
            </a:r>
          </a:p>
          <a:p>
            <a:r>
              <a:rPr lang="fi-FI" sz="2400" dirty="0"/>
              <a:t>D. Kofia kile kitatosha mtoto mdogo</a:t>
            </a:r>
          </a:p>
        </p:txBody>
      </p:sp>
    </p:spTree>
    <p:extLst>
      <p:ext uri="{BB962C8B-B14F-4D97-AF65-F5344CB8AC3E}">
        <p14:creationId xmlns:p14="http://schemas.microsoft.com/office/powerpoint/2010/main" val="27824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Umbo </a:t>
            </a:r>
            <a:r>
              <a:rPr lang="en-US" sz="2400" dirty="0" err="1"/>
              <a:t>hili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/>
              <a:t>la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457200" indent="-457200">
              <a:buAutoNum type="alphaUcPeriod"/>
            </a:pPr>
            <a:r>
              <a:rPr lang="en-US" sz="2400" dirty="0" err="1"/>
              <a:t>Mviringo</a:t>
            </a:r>
            <a:r>
              <a:rPr lang="en-US" sz="2400" dirty="0"/>
              <a:t> 	B</a:t>
            </a:r>
            <a:r>
              <a:rPr lang="en-US" sz="2400" dirty="0"/>
              <a:t>. </a:t>
            </a:r>
            <a:r>
              <a:rPr lang="en-US" sz="2400" dirty="0" err="1"/>
              <a:t>Mstatili</a:t>
            </a:r>
            <a:r>
              <a:rPr lang="en-US" sz="2400" dirty="0"/>
              <a:t>	</a:t>
            </a:r>
            <a:r>
              <a:rPr lang="pt-BR" sz="2400" dirty="0"/>
              <a:t>C</a:t>
            </a:r>
            <a:r>
              <a:rPr lang="pt-BR" sz="2400" dirty="0"/>
              <a:t>. Duara dufu </a:t>
            </a:r>
            <a:r>
              <a:rPr lang="pt-BR" sz="2400" dirty="0"/>
              <a:t>	D</a:t>
            </a:r>
            <a:r>
              <a:rPr lang="pt-BR" sz="2400" dirty="0"/>
              <a:t>. Mche </a:t>
            </a:r>
            <a:r>
              <a:rPr lang="pt-BR" sz="2400" dirty="0"/>
              <a:t>mraba</a:t>
            </a:r>
          </a:p>
          <a:p>
            <a:endParaRPr lang="pt-BR" sz="1000" dirty="0"/>
          </a:p>
          <a:p>
            <a:r>
              <a:rPr lang="pl-PL" sz="2400" dirty="0"/>
              <a:t>Rangi </a:t>
            </a:r>
            <a:r>
              <a:rPr lang="pl-PL" sz="2400" dirty="0"/>
              <a:t>ya hudhurungi ni sawa na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rangi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zambarau</a:t>
            </a:r>
            <a:endParaRPr lang="en-US" sz="2400" dirty="0"/>
          </a:p>
          <a:p>
            <a:r>
              <a:rPr lang="en-US" sz="2400" dirty="0"/>
              <a:t>B. </a:t>
            </a:r>
            <a:r>
              <a:rPr lang="en-US" sz="2400" dirty="0" err="1"/>
              <a:t>rangi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kijivu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rangi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kahawia</a:t>
            </a:r>
            <a:endParaRPr lang="en-US" sz="2400" dirty="0"/>
          </a:p>
          <a:p>
            <a:r>
              <a:rPr lang="en-US" sz="2400" dirty="0"/>
              <a:t>D. </a:t>
            </a:r>
            <a:r>
              <a:rPr lang="en-US" sz="2400" dirty="0" err="1"/>
              <a:t>rangi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manjano</a:t>
            </a:r>
            <a:endParaRPr lang="en-US" sz="2400" dirty="0"/>
          </a:p>
          <a:p>
            <a:endParaRPr lang="en-US" sz="1000" dirty="0"/>
          </a:p>
          <a:p>
            <a:r>
              <a:rPr lang="en-US" sz="2400" dirty="0" err="1"/>
              <a:t>Panga</a:t>
            </a:r>
            <a:r>
              <a:rPr lang="en-US" sz="2400" dirty="0"/>
              <a:t> </a:t>
            </a:r>
            <a:r>
              <a:rPr lang="en-US" sz="2400" dirty="0" err="1"/>
              <a:t>vifungu</a:t>
            </a:r>
            <a:r>
              <a:rPr lang="en-US" sz="2400" dirty="0"/>
              <a:t> </a:t>
            </a:r>
            <a:r>
              <a:rPr lang="en-US" sz="2400" dirty="0" err="1"/>
              <a:t>vifuatavyo</a:t>
            </a:r>
            <a:r>
              <a:rPr lang="en-US" sz="2400" dirty="0"/>
              <a:t> 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dirty="0" err="1"/>
              <a:t>vilete</a:t>
            </a:r>
            <a:r>
              <a:rPr lang="en-US" sz="2400" dirty="0"/>
              <a:t> </a:t>
            </a:r>
            <a:r>
              <a:rPr lang="en-US" sz="2400" dirty="0" err="1"/>
              <a:t>maana</a:t>
            </a:r>
            <a:r>
              <a:rPr lang="en-US" sz="2400" dirty="0"/>
              <a:t> </a:t>
            </a:r>
            <a:r>
              <a:rPr lang="en-US" sz="2400" dirty="0" err="1"/>
              <a:t>moja</a:t>
            </a:r>
            <a:r>
              <a:rPr lang="en-US" sz="2400" dirty="0"/>
              <a:t> </a:t>
            </a:r>
            <a:r>
              <a:rPr lang="en-US" sz="2400" dirty="0" err="1"/>
              <a:t>kamili</a:t>
            </a:r>
            <a:endParaRPr lang="en-US" sz="2400" dirty="0"/>
          </a:p>
          <a:p>
            <a:r>
              <a:rPr lang="en-US" sz="2400" dirty="0"/>
              <a:t>i) </a:t>
            </a:r>
            <a:r>
              <a:rPr lang="en-US" sz="2400" dirty="0" err="1"/>
              <a:t>alipelekwa</a:t>
            </a:r>
            <a:r>
              <a:rPr lang="en-US" sz="2400" dirty="0"/>
              <a:t> </a:t>
            </a:r>
            <a:r>
              <a:rPr lang="en-US" sz="2400" dirty="0" err="1"/>
              <a:t>hospitali</a:t>
            </a:r>
            <a:endParaRPr lang="en-US" sz="2400" dirty="0"/>
          </a:p>
          <a:p>
            <a:r>
              <a:rPr lang="en-US" sz="2400" dirty="0"/>
              <a:t>ii) </a:t>
            </a:r>
            <a:r>
              <a:rPr lang="en-US" sz="2400" dirty="0" err="1"/>
              <a:t>wala</a:t>
            </a:r>
            <a:r>
              <a:rPr lang="en-US" sz="2400" dirty="0"/>
              <a:t> </a:t>
            </a:r>
            <a:r>
              <a:rPr lang="en-US" sz="2400" dirty="0" err="1"/>
              <a:t>hatukufahamu</a:t>
            </a:r>
            <a:endParaRPr lang="en-US" sz="2400" dirty="0"/>
          </a:p>
          <a:p>
            <a:r>
              <a:rPr lang="en-US" sz="2400" dirty="0"/>
              <a:t>iii) </a:t>
            </a:r>
            <a:r>
              <a:rPr lang="en-US" sz="2400" dirty="0" err="1"/>
              <a:t>aliugua</a:t>
            </a:r>
            <a:r>
              <a:rPr lang="en-US" sz="2400" dirty="0"/>
              <a:t> </a:t>
            </a:r>
            <a:r>
              <a:rPr lang="en-US" sz="2400" dirty="0" err="1"/>
              <a:t>nini</a:t>
            </a:r>
            <a:endParaRPr lang="en-US" sz="2400" dirty="0"/>
          </a:p>
          <a:p>
            <a:r>
              <a:rPr lang="en-US" sz="2400" dirty="0"/>
              <a:t>iv) </a:t>
            </a:r>
            <a:r>
              <a:rPr lang="en-US" sz="2400" dirty="0" err="1"/>
              <a:t>hatukuelezwa</a:t>
            </a:r>
            <a:r>
              <a:rPr lang="en-US" sz="2400" dirty="0"/>
              <a:t> </a:t>
            </a:r>
            <a:r>
              <a:rPr lang="en-US" sz="2400" dirty="0" err="1"/>
              <a:t>kuwa</a:t>
            </a:r>
            <a:endParaRPr lang="en-US" sz="2400" dirty="0"/>
          </a:p>
          <a:p>
            <a:pPr marL="457200" indent="-457200">
              <a:buAutoNum type="alphaUcPeriod"/>
            </a:pPr>
            <a:r>
              <a:rPr lang="nn-NO" sz="2400" dirty="0"/>
              <a:t>(</a:t>
            </a:r>
            <a:r>
              <a:rPr lang="nn-NO" sz="2400" dirty="0"/>
              <a:t>ii) (iv) (i) (</a:t>
            </a:r>
            <a:r>
              <a:rPr lang="nn-NO" sz="2400" dirty="0"/>
              <a:t>iii)	B</a:t>
            </a:r>
            <a:r>
              <a:rPr lang="nn-NO" sz="2400" dirty="0"/>
              <a:t>. (i) (iv) (iii) (</a:t>
            </a:r>
            <a:r>
              <a:rPr lang="nn-NO" sz="2400" dirty="0"/>
              <a:t>ii)	</a:t>
            </a:r>
          </a:p>
          <a:p>
            <a:r>
              <a:rPr lang="nn-NO" sz="2400" dirty="0"/>
              <a:t>C</a:t>
            </a:r>
            <a:r>
              <a:rPr lang="nn-NO" sz="2400" dirty="0"/>
              <a:t>. (iv) (i) (ii) (</a:t>
            </a:r>
            <a:r>
              <a:rPr lang="nn-NO" sz="2400" dirty="0"/>
              <a:t>iii)	D</a:t>
            </a:r>
            <a:r>
              <a:rPr lang="nn-NO" sz="2400" dirty="0"/>
              <a:t>. (iii) (iv) (ii) (i)</a:t>
            </a:r>
            <a:endParaRPr lang="fi-FI" sz="2400" dirty="0"/>
          </a:p>
        </p:txBody>
      </p:sp>
      <p:sp>
        <p:nvSpPr>
          <p:cNvPr id="2" name="Oval 1"/>
          <p:cNvSpPr/>
          <p:nvPr/>
        </p:nvSpPr>
        <p:spPr>
          <a:xfrm>
            <a:off x="2057400" y="457200"/>
            <a:ext cx="1676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Ni </a:t>
            </a:r>
            <a:r>
              <a:rPr lang="en-US" sz="2400" dirty="0" err="1"/>
              <a:t>mpangilio</a:t>
            </a:r>
            <a:r>
              <a:rPr lang="en-US" sz="2400" dirty="0"/>
              <a:t> </a:t>
            </a:r>
            <a:r>
              <a:rPr lang="en-US" sz="2400" dirty="0" err="1"/>
              <a:t>upi</a:t>
            </a:r>
            <a:r>
              <a:rPr lang="en-US" sz="2400" dirty="0"/>
              <a:t> </a:t>
            </a:r>
            <a:r>
              <a:rPr lang="en-US" sz="2400" dirty="0" err="1"/>
              <a:t>sahihi</a:t>
            </a:r>
            <a:r>
              <a:rPr lang="en-US" sz="2400" dirty="0"/>
              <a:t>?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Bangili</a:t>
            </a:r>
            <a:r>
              <a:rPr lang="en-US" sz="2400" dirty="0"/>
              <a:t>, </a:t>
            </a:r>
            <a:r>
              <a:rPr lang="en-US" sz="2400" dirty="0" err="1"/>
              <a:t>vipuli</a:t>
            </a:r>
            <a:r>
              <a:rPr lang="en-US" sz="2400" dirty="0"/>
              <a:t>, </a:t>
            </a:r>
            <a:r>
              <a:rPr lang="en-US" sz="2400" dirty="0" err="1"/>
              <a:t>pete</a:t>
            </a:r>
            <a:r>
              <a:rPr lang="en-US" sz="2400" dirty="0"/>
              <a:t>, </a:t>
            </a:r>
            <a:r>
              <a:rPr lang="en-US" sz="2400" dirty="0" err="1"/>
              <a:t>jembe</a:t>
            </a:r>
            <a:r>
              <a:rPr lang="en-US" sz="2400" dirty="0"/>
              <a:t> .</a:t>
            </a:r>
          </a:p>
          <a:p>
            <a:r>
              <a:rPr lang="pl-PL" sz="2400" dirty="0"/>
              <a:t>B. Kalamu ,vitabu ,chaki ,dawati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Ng’ombe</a:t>
            </a:r>
            <a:r>
              <a:rPr lang="en-US" sz="2400" dirty="0"/>
              <a:t> ,</a:t>
            </a:r>
            <a:r>
              <a:rPr lang="en-US" sz="2400" dirty="0" err="1"/>
              <a:t>mbuzi,kondoo</a:t>
            </a:r>
            <a:r>
              <a:rPr lang="en-US" sz="2400" dirty="0"/>
              <a:t> ,</a:t>
            </a:r>
            <a:r>
              <a:rPr lang="en-US" sz="2400" dirty="0" err="1"/>
              <a:t>punda</a:t>
            </a:r>
            <a:r>
              <a:rPr lang="en-US" sz="2400" dirty="0"/>
              <a:t> .</a:t>
            </a:r>
          </a:p>
          <a:p>
            <a:r>
              <a:rPr lang="fi-FI" sz="2400" dirty="0"/>
              <a:t>D. Radio , televisheni ,kinanda ,kinubi .</a:t>
            </a:r>
          </a:p>
          <a:p>
            <a:endParaRPr lang="it-IT" sz="2400" dirty="0"/>
          </a:p>
          <a:p>
            <a:r>
              <a:rPr lang="it-IT" sz="2400" dirty="0"/>
              <a:t>Ni </a:t>
            </a:r>
            <a:r>
              <a:rPr lang="it-IT" sz="2400" dirty="0"/>
              <a:t>mpangilio upi wa sentensi ulio </a:t>
            </a:r>
            <a:r>
              <a:rPr lang="it-IT" sz="2400" dirty="0"/>
              <a:t>sawa </a:t>
            </a:r>
            <a:r>
              <a:rPr lang="en-US" sz="2400" dirty="0" err="1"/>
              <a:t>sawa</a:t>
            </a:r>
            <a:endParaRPr lang="en-US" sz="2400" dirty="0"/>
          </a:p>
          <a:p>
            <a:r>
              <a:rPr lang="en-US" sz="2400" dirty="0"/>
              <a:t>A. </a:t>
            </a:r>
            <a:r>
              <a:rPr lang="en-US" sz="2400" dirty="0" err="1"/>
              <a:t>Juma</a:t>
            </a:r>
            <a:r>
              <a:rPr lang="en-US" sz="2400" dirty="0"/>
              <a:t> </a:t>
            </a:r>
            <a:r>
              <a:rPr lang="en-US" sz="2400" dirty="0" err="1"/>
              <a:t>alihitimu</a:t>
            </a:r>
            <a:r>
              <a:rPr lang="en-US" sz="2400" dirty="0"/>
              <a:t> ,</a:t>
            </a:r>
            <a:r>
              <a:rPr lang="en-US" sz="2400" dirty="0" err="1"/>
              <a:t>akajitahidi</a:t>
            </a:r>
            <a:r>
              <a:rPr lang="en-US" sz="2400" dirty="0"/>
              <a:t> </a:t>
            </a:r>
            <a:r>
              <a:rPr lang="en-US" sz="2400" dirty="0" err="1"/>
              <a:t>masomoni</a:t>
            </a:r>
            <a:r>
              <a:rPr lang="en-US" sz="2400" dirty="0"/>
              <a:t> </a:t>
            </a:r>
            <a:r>
              <a:rPr lang="en-US" sz="2400" dirty="0" err="1"/>
              <a:t>akaajiriwa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akahojiwa</a:t>
            </a:r>
            <a:r>
              <a:rPr lang="en-US" sz="2400" dirty="0"/>
              <a:t> .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Juma</a:t>
            </a:r>
            <a:r>
              <a:rPr lang="en-US" sz="2400" dirty="0"/>
              <a:t> </a:t>
            </a:r>
            <a:r>
              <a:rPr lang="en-US" sz="2400" dirty="0" err="1"/>
              <a:t>alijitahidi</a:t>
            </a:r>
            <a:r>
              <a:rPr lang="en-US" sz="2400" dirty="0"/>
              <a:t> </a:t>
            </a:r>
            <a:r>
              <a:rPr lang="en-US" sz="2400" dirty="0" err="1"/>
              <a:t>masomoni</a:t>
            </a:r>
            <a:r>
              <a:rPr lang="en-US" sz="2400" dirty="0"/>
              <a:t> ,</a:t>
            </a:r>
            <a:r>
              <a:rPr lang="en-US" sz="2400" dirty="0" err="1"/>
              <a:t>akahitimu</a:t>
            </a:r>
            <a:r>
              <a:rPr lang="en-US" sz="2400" dirty="0"/>
              <a:t> </a:t>
            </a:r>
            <a:r>
              <a:rPr lang="en-US" sz="2400" dirty="0" err="1"/>
              <a:t>akahojiwa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akaajiriwa</a:t>
            </a:r>
            <a:r>
              <a:rPr lang="en-US" sz="2400" dirty="0"/>
              <a:t> .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Juma</a:t>
            </a:r>
            <a:r>
              <a:rPr lang="en-US" sz="2400" dirty="0"/>
              <a:t> </a:t>
            </a:r>
            <a:r>
              <a:rPr lang="en-US" sz="2400" dirty="0" err="1"/>
              <a:t>aliajiriwa</a:t>
            </a:r>
            <a:r>
              <a:rPr lang="en-US" sz="2400" dirty="0"/>
              <a:t> </a:t>
            </a:r>
            <a:r>
              <a:rPr lang="en-US" sz="2400" dirty="0" err="1"/>
              <a:t>akajitahidi</a:t>
            </a:r>
            <a:r>
              <a:rPr lang="en-US" sz="2400" dirty="0"/>
              <a:t> </a:t>
            </a:r>
            <a:r>
              <a:rPr lang="en-US" sz="2400" dirty="0" err="1"/>
              <a:t>masomoni</a:t>
            </a:r>
            <a:r>
              <a:rPr lang="en-US" sz="2400" dirty="0"/>
              <a:t>, </a:t>
            </a:r>
            <a:r>
              <a:rPr lang="en-US" sz="2400" dirty="0" err="1"/>
              <a:t>akahitimu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akahojiwa</a:t>
            </a:r>
            <a:r>
              <a:rPr lang="en-US" sz="2400" dirty="0"/>
              <a:t> .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Juma</a:t>
            </a:r>
            <a:r>
              <a:rPr lang="en-US" sz="2400" dirty="0"/>
              <a:t> </a:t>
            </a:r>
            <a:r>
              <a:rPr lang="en-US" sz="2400" dirty="0" err="1"/>
              <a:t>alihojiwa</a:t>
            </a:r>
            <a:r>
              <a:rPr lang="en-US" sz="2400" dirty="0"/>
              <a:t> </a:t>
            </a:r>
            <a:r>
              <a:rPr lang="en-US" sz="2400" dirty="0" err="1"/>
              <a:t>akahitimu</a:t>
            </a:r>
            <a:r>
              <a:rPr lang="en-US" sz="2400" dirty="0"/>
              <a:t> ,</a:t>
            </a:r>
            <a:r>
              <a:rPr lang="en-US" sz="2400" dirty="0" err="1"/>
              <a:t>akaajiriwa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akajitahidi</a:t>
            </a:r>
            <a:r>
              <a:rPr lang="en-US" sz="2400" dirty="0"/>
              <a:t>.</a:t>
            </a:r>
          </a:p>
          <a:p>
            <a:endParaRPr lang="fi-FI" sz="2400" dirty="0"/>
          </a:p>
          <a:p>
            <a:r>
              <a:rPr lang="fi-FI" sz="2400" dirty="0"/>
              <a:t>Geuza </a:t>
            </a:r>
            <a:r>
              <a:rPr lang="fi-FI" sz="2400" dirty="0"/>
              <a:t>sentensi hii iwe katika hali </a:t>
            </a:r>
            <a:r>
              <a:rPr lang="fi-FI" sz="2400" dirty="0"/>
              <a:t>ya </a:t>
            </a:r>
            <a:r>
              <a:rPr lang="en-US" sz="2400" dirty="0" err="1"/>
              <a:t>kawaida</a:t>
            </a:r>
            <a:endParaRPr lang="en-US" sz="2400" dirty="0"/>
          </a:p>
          <a:p>
            <a:r>
              <a:rPr lang="en-US" sz="2400" b="1" dirty="0" err="1"/>
              <a:t>Kijumba</a:t>
            </a:r>
            <a:r>
              <a:rPr lang="en-US" sz="2400" b="1" dirty="0"/>
              <a:t> </a:t>
            </a:r>
            <a:r>
              <a:rPr lang="en-US" sz="2400" b="1" dirty="0" err="1"/>
              <a:t>kisimuliwacho</a:t>
            </a:r>
            <a:r>
              <a:rPr lang="en-US" sz="2400" b="1" dirty="0"/>
              <a:t> </a:t>
            </a:r>
            <a:r>
              <a:rPr lang="en-US" sz="2400" b="1" dirty="0" err="1"/>
              <a:t>kiko</a:t>
            </a:r>
            <a:r>
              <a:rPr lang="en-US" sz="2400" b="1" dirty="0"/>
              <a:t> </a:t>
            </a:r>
            <a:r>
              <a:rPr lang="en-US" sz="2400" b="1" dirty="0" err="1"/>
              <a:t>juu</a:t>
            </a:r>
            <a:r>
              <a:rPr lang="en-US" sz="2400" b="1" dirty="0"/>
              <a:t> </a:t>
            </a:r>
            <a:r>
              <a:rPr lang="en-US" sz="2400" b="1" dirty="0" err="1"/>
              <a:t>ya</a:t>
            </a:r>
            <a:r>
              <a:rPr lang="en-US" sz="2400" b="1" dirty="0"/>
              <a:t> </a:t>
            </a:r>
            <a:r>
              <a:rPr lang="en-US" sz="2400" b="1" dirty="0" err="1"/>
              <a:t>jilima</a:t>
            </a:r>
            <a:r>
              <a:rPr lang="en-US" sz="2400" b="1" dirty="0"/>
              <a:t> </a:t>
            </a:r>
            <a:r>
              <a:rPr lang="en-US" sz="2400" b="1" dirty="0" err="1"/>
              <a:t>hilo</a:t>
            </a:r>
            <a:endParaRPr lang="en-US" sz="2400" b="1" dirty="0"/>
          </a:p>
          <a:p>
            <a:r>
              <a:rPr lang="en-US" sz="2400" dirty="0"/>
              <a:t>A. </a:t>
            </a:r>
            <a:r>
              <a:rPr lang="en-US" sz="2400" dirty="0" err="1"/>
              <a:t>nyumba</a:t>
            </a:r>
            <a:r>
              <a:rPr lang="en-US" sz="2400" dirty="0"/>
              <a:t> </a:t>
            </a:r>
            <a:r>
              <a:rPr lang="en-US" sz="2400" dirty="0" err="1"/>
              <a:t>isimuliwayo</a:t>
            </a:r>
            <a:r>
              <a:rPr lang="en-US" sz="2400" dirty="0"/>
              <a:t> </a:t>
            </a:r>
            <a:r>
              <a:rPr lang="en-US" sz="2400" dirty="0" err="1"/>
              <a:t>iko</a:t>
            </a:r>
            <a:r>
              <a:rPr lang="en-US" sz="2400" dirty="0"/>
              <a:t> </a:t>
            </a:r>
            <a:r>
              <a:rPr lang="en-US" sz="2400" dirty="0" err="1"/>
              <a:t>juu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mlima</a:t>
            </a:r>
            <a:r>
              <a:rPr lang="en-US" sz="2400" dirty="0"/>
              <a:t> </a:t>
            </a:r>
            <a:r>
              <a:rPr lang="en-US" sz="2400" dirty="0" err="1"/>
              <a:t>huo</a:t>
            </a:r>
            <a:r>
              <a:rPr lang="en-US" sz="2400" dirty="0"/>
              <a:t>.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Jumba</a:t>
            </a:r>
            <a:r>
              <a:rPr lang="en-US" sz="2400" dirty="0"/>
              <a:t> </a:t>
            </a:r>
            <a:r>
              <a:rPr lang="en-US" sz="2400" dirty="0" err="1"/>
              <a:t>lisimuliwalo</a:t>
            </a:r>
            <a:r>
              <a:rPr lang="en-US" sz="2400" dirty="0"/>
              <a:t> </a:t>
            </a:r>
            <a:r>
              <a:rPr lang="en-US" sz="2400" dirty="0" err="1"/>
              <a:t>liko</a:t>
            </a:r>
            <a:r>
              <a:rPr lang="en-US" sz="2400" dirty="0"/>
              <a:t> </a:t>
            </a:r>
            <a:r>
              <a:rPr lang="en-US" sz="2400" dirty="0" err="1"/>
              <a:t>juu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jilima</a:t>
            </a:r>
            <a:r>
              <a:rPr lang="en-US" sz="2400" dirty="0"/>
              <a:t> </a:t>
            </a:r>
            <a:r>
              <a:rPr lang="en-US" sz="2400" dirty="0" err="1"/>
              <a:t>hilo</a:t>
            </a:r>
            <a:r>
              <a:rPr lang="en-US" sz="2400" dirty="0"/>
              <a:t>.</a:t>
            </a:r>
          </a:p>
          <a:p>
            <a:r>
              <a:rPr lang="es-ES" sz="2400" dirty="0"/>
              <a:t>C. Chumba </a:t>
            </a:r>
            <a:r>
              <a:rPr lang="es-ES" sz="2400" dirty="0" err="1"/>
              <a:t>kisimuliwacho</a:t>
            </a:r>
            <a:r>
              <a:rPr lang="es-ES" sz="2400" dirty="0"/>
              <a:t> </a:t>
            </a:r>
            <a:r>
              <a:rPr lang="es-ES" sz="2400" dirty="0" err="1"/>
              <a:t>kiko</a:t>
            </a:r>
            <a:r>
              <a:rPr lang="es-ES" sz="2400" dirty="0"/>
              <a:t> </a:t>
            </a:r>
            <a:r>
              <a:rPr lang="es-ES" sz="2400" dirty="0" err="1"/>
              <a:t>juu</a:t>
            </a:r>
            <a:r>
              <a:rPr lang="es-ES" sz="2400" dirty="0"/>
              <a:t> </a:t>
            </a:r>
            <a:r>
              <a:rPr lang="es-ES" sz="2400" dirty="0"/>
              <a:t>ya </a:t>
            </a:r>
            <a:r>
              <a:rPr lang="en-US" sz="2400" dirty="0" err="1"/>
              <a:t>kilima</a:t>
            </a:r>
            <a:r>
              <a:rPr lang="en-US" sz="2400" dirty="0"/>
              <a:t> </a:t>
            </a:r>
            <a:r>
              <a:rPr lang="en-US" sz="2400" dirty="0" err="1"/>
              <a:t>hicho</a:t>
            </a:r>
            <a:endParaRPr lang="en-US" sz="2400" dirty="0"/>
          </a:p>
          <a:p>
            <a:r>
              <a:rPr lang="en-US" sz="2400" dirty="0"/>
              <a:t>D. </a:t>
            </a:r>
            <a:r>
              <a:rPr lang="en-US" sz="2400" dirty="0" err="1"/>
              <a:t>Nyumba</a:t>
            </a:r>
            <a:r>
              <a:rPr lang="en-US" sz="2400" dirty="0"/>
              <a:t> </a:t>
            </a:r>
            <a:r>
              <a:rPr lang="en-US" sz="2400" dirty="0" err="1"/>
              <a:t>isimuliwayo</a:t>
            </a:r>
            <a:r>
              <a:rPr lang="en-US" sz="2400" dirty="0"/>
              <a:t> </a:t>
            </a:r>
            <a:r>
              <a:rPr lang="en-US" sz="2400" dirty="0" err="1"/>
              <a:t>iko</a:t>
            </a:r>
            <a:r>
              <a:rPr lang="en-US" sz="2400" dirty="0"/>
              <a:t> </a:t>
            </a:r>
            <a:r>
              <a:rPr lang="en-US" sz="2400" dirty="0" err="1"/>
              <a:t>juu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lima </a:t>
            </a:r>
            <a:r>
              <a:rPr lang="en-US" sz="2400" dirty="0" err="1"/>
              <a:t>hilo</a:t>
            </a:r>
            <a:r>
              <a:rPr lang="en-US" sz="2400" dirty="0"/>
              <a:t> .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299140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/>
              <a:t>Neno tamaa lina maana sawa na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hatia</a:t>
            </a:r>
            <a:endParaRPr lang="en-US" sz="2400" dirty="0"/>
          </a:p>
          <a:p>
            <a:r>
              <a:rPr lang="en-US" sz="2400" dirty="0"/>
              <a:t>B. </a:t>
            </a:r>
            <a:r>
              <a:rPr lang="en-US" sz="2400" dirty="0" err="1"/>
              <a:t>shauku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uchoyo</a:t>
            </a:r>
            <a:endParaRPr lang="en-US" sz="2400" dirty="0"/>
          </a:p>
          <a:p>
            <a:r>
              <a:rPr lang="en-US" sz="2400" dirty="0"/>
              <a:t>D. </a:t>
            </a:r>
            <a:r>
              <a:rPr lang="en-US" sz="2400" dirty="0" err="1"/>
              <a:t>Wivu</a:t>
            </a:r>
            <a:endParaRPr lang="en-US" sz="2400" dirty="0"/>
          </a:p>
          <a:p>
            <a:endParaRPr lang="en-US" sz="2400" dirty="0"/>
          </a:p>
          <a:p>
            <a:r>
              <a:rPr lang="fi-FI" sz="2400" dirty="0"/>
              <a:t>Tambulisha </a:t>
            </a:r>
            <a:r>
              <a:rPr lang="fi-FI" sz="2400" dirty="0"/>
              <a:t>jina la makundi lisilofaa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kaumu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watu</a:t>
            </a:r>
            <a:endParaRPr lang="en-US" sz="2400" dirty="0"/>
          </a:p>
          <a:p>
            <a:r>
              <a:rPr lang="en-US" sz="2400" dirty="0"/>
              <a:t>B. </a:t>
            </a:r>
            <a:r>
              <a:rPr lang="en-US" sz="2400" dirty="0" err="1"/>
              <a:t>kikosi</a:t>
            </a:r>
            <a:r>
              <a:rPr lang="en-US" sz="2400" dirty="0"/>
              <a:t> cha </a:t>
            </a:r>
            <a:r>
              <a:rPr lang="en-US" sz="2400" dirty="0" err="1"/>
              <a:t>watu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halaiki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watu</a:t>
            </a:r>
            <a:endParaRPr lang="en-US" sz="2400" dirty="0"/>
          </a:p>
          <a:p>
            <a:r>
              <a:rPr lang="en-US" sz="2400" dirty="0"/>
              <a:t>D. </a:t>
            </a:r>
            <a:r>
              <a:rPr lang="en-US" sz="2400" dirty="0" err="1"/>
              <a:t>umati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watu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kamilisha</a:t>
            </a:r>
            <a:r>
              <a:rPr lang="en-US" sz="2400" dirty="0"/>
              <a:t> </a:t>
            </a:r>
            <a:r>
              <a:rPr lang="en-US" sz="2400" dirty="0" err="1"/>
              <a:t>tashbihi</a:t>
            </a:r>
            <a:endParaRPr lang="en-US" sz="2400" dirty="0"/>
          </a:p>
          <a:p>
            <a:r>
              <a:rPr lang="en-US" sz="2400" dirty="0" err="1"/>
              <a:t>Kipofu</a:t>
            </a:r>
            <a:r>
              <a:rPr lang="en-US" sz="2400" dirty="0"/>
              <a:t> </a:t>
            </a:r>
            <a:r>
              <a:rPr lang="en-US" sz="2400" dirty="0" err="1"/>
              <a:t>kama</a:t>
            </a:r>
            <a:r>
              <a:rPr lang="en-US" sz="2400" dirty="0"/>
              <a:t>:</a:t>
            </a:r>
          </a:p>
          <a:p>
            <a:r>
              <a:rPr lang="en-US" sz="2400" dirty="0"/>
              <a:t>A. Giza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Fuko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Kaburi</a:t>
            </a:r>
            <a:endParaRPr lang="en-US" sz="2400" dirty="0"/>
          </a:p>
          <a:p>
            <a:r>
              <a:rPr lang="en-US" sz="2400" dirty="0"/>
              <a:t>D. </a:t>
            </a:r>
            <a:r>
              <a:rPr lang="en-US" sz="2400" dirty="0" err="1"/>
              <a:t>Jongoo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285981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Hii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umbo </a:t>
            </a:r>
            <a:r>
              <a:rPr lang="en-US" sz="2400" dirty="0" err="1"/>
              <a:t>gani</a:t>
            </a:r>
            <a:endParaRPr lang="en-US" sz="2400" dirty="0"/>
          </a:p>
          <a:p>
            <a:r>
              <a:rPr lang="en-US" sz="2400" dirty="0"/>
              <a:t>			</a:t>
            </a:r>
          </a:p>
          <a:p>
            <a:r>
              <a:rPr lang="en-US" sz="2400" dirty="0"/>
              <a:t>	</a:t>
            </a:r>
            <a:r>
              <a:rPr lang="en-US" sz="2400" dirty="0"/>
              <a:t>		A</a:t>
            </a:r>
            <a:r>
              <a:rPr lang="en-US" sz="2400" dirty="0"/>
              <a:t>. </a:t>
            </a:r>
            <a:r>
              <a:rPr lang="en-US" sz="2400" dirty="0" err="1"/>
              <a:t>mraba</a:t>
            </a:r>
            <a:r>
              <a:rPr lang="en-US" sz="2400" dirty="0"/>
              <a:t> </a:t>
            </a:r>
            <a:r>
              <a:rPr lang="en-US" sz="2400" dirty="0"/>
              <a:t>	B</a:t>
            </a:r>
            <a:r>
              <a:rPr lang="en-US" sz="2400" dirty="0"/>
              <a:t>. </a:t>
            </a:r>
            <a:r>
              <a:rPr lang="en-US" sz="2400" dirty="0" err="1"/>
              <a:t>mche</a:t>
            </a:r>
            <a:r>
              <a:rPr lang="en-US" sz="2400" dirty="0"/>
              <a:t>	</a:t>
            </a:r>
          </a:p>
          <a:p>
            <a:r>
              <a:rPr lang="en-US" sz="2400" dirty="0"/>
              <a:t>	</a:t>
            </a:r>
            <a:r>
              <a:rPr lang="en-US" sz="2400" dirty="0"/>
              <a:t>		C</a:t>
            </a:r>
            <a:r>
              <a:rPr lang="en-US" sz="2400" dirty="0"/>
              <a:t>. </a:t>
            </a:r>
            <a:r>
              <a:rPr lang="en-US" sz="2400" dirty="0" err="1"/>
              <a:t>pia</a:t>
            </a:r>
            <a:r>
              <a:rPr lang="en-US" sz="2400" dirty="0"/>
              <a:t> </a:t>
            </a:r>
            <a:r>
              <a:rPr lang="en-US" sz="2400" dirty="0"/>
              <a:t>		D</a:t>
            </a:r>
            <a:r>
              <a:rPr lang="en-US" sz="2400" dirty="0"/>
              <a:t>. </a:t>
            </a:r>
            <a:r>
              <a:rPr lang="en-US" sz="2400" dirty="0" err="1"/>
              <a:t>mstahili</a:t>
            </a:r>
            <a:endParaRPr lang="en-US" sz="2400" dirty="0"/>
          </a:p>
          <a:p>
            <a:endParaRPr lang="fi-FI" sz="2400" dirty="0"/>
          </a:p>
          <a:p>
            <a:endParaRPr lang="en-US" sz="1000" b="1" dirty="0"/>
          </a:p>
          <a:p>
            <a:r>
              <a:rPr lang="en-US" sz="2400" b="1" dirty="0" err="1"/>
              <a:t>Mdomo</a:t>
            </a:r>
            <a:r>
              <a:rPr lang="en-US" sz="2400" b="1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b="1" dirty="0" err="1"/>
              <a:t>binadamu</a:t>
            </a:r>
            <a:r>
              <a:rPr lang="en-US" sz="2400" b="1" dirty="0"/>
              <a:t>, </a:t>
            </a:r>
            <a:r>
              <a:rPr lang="en-US" sz="2400" b="1" dirty="0" err="1"/>
              <a:t>kidona</a:t>
            </a:r>
            <a:r>
              <a:rPr lang="en-US" sz="2400" b="1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endParaRPr lang="en-US" sz="2400" dirty="0"/>
          </a:p>
          <a:p>
            <a:r>
              <a:rPr lang="en-US" sz="2400" dirty="0" err="1"/>
              <a:t>A.ndege</a:t>
            </a:r>
            <a:r>
              <a:rPr lang="en-US" sz="2400" dirty="0"/>
              <a:t> </a:t>
            </a:r>
            <a:r>
              <a:rPr lang="en-US" sz="2400" dirty="0"/>
              <a:t>		B</a:t>
            </a:r>
            <a:r>
              <a:rPr lang="en-US" sz="2400" dirty="0"/>
              <a:t>. </a:t>
            </a:r>
            <a:r>
              <a:rPr lang="en-US" sz="2400" dirty="0" err="1"/>
              <a:t>kombamwiko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ndovu</a:t>
            </a:r>
            <a:r>
              <a:rPr lang="en-US" sz="2400" dirty="0"/>
              <a:t> </a:t>
            </a:r>
            <a:r>
              <a:rPr lang="en-US" sz="2400" dirty="0"/>
              <a:t>		</a:t>
            </a:r>
            <a:r>
              <a:rPr lang="en-US" sz="2400" dirty="0" err="1"/>
              <a:t>D.samaki</a:t>
            </a:r>
            <a:endParaRPr lang="en-US" sz="2400" dirty="0"/>
          </a:p>
          <a:p>
            <a:endParaRPr lang="en-US" sz="1000" dirty="0"/>
          </a:p>
          <a:p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kikundi</a:t>
            </a:r>
            <a:r>
              <a:rPr lang="en-US" sz="2400" dirty="0"/>
              <a:t> cha </a:t>
            </a:r>
            <a:r>
              <a:rPr lang="en-US" sz="2400" dirty="0" err="1"/>
              <a:t>wadudu</a:t>
            </a:r>
            <a:endParaRPr lang="en-US" sz="2400" dirty="0"/>
          </a:p>
          <a:p>
            <a:r>
              <a:rPr lang="en-US" sz="2400" dirty="0"/>
              <a:t>A. </a:t>
            </a:r>
            <a:r>
              <a:rPr lang="en-US" sz="2400" dirty="0" err="1"/>
              <a:t>mchwa</a:t>
            </a:r>
            <a:r>
              <a:rPr lang="en-US" sz="2400" dirty="0"/>
              <a:t>, </a:t>
            </a:r>
            <a:r>
              <a:rPr lang="en-US" sz="2400" dirty="0" err="1"/>
              <a:t>nzige</a:t>
            </a:r>
            <a:r>
              <a:rPr lang="en-US" sz="2400" dirty="0"/>
              <a:t>, </a:t>
            </a:r>
            <a:r>
              <a:rPr lang="en-US" sz="2400" dirty="0" err="1"/>
              <a:t>panzi</a:t>
            </a:r>
            <a:r>
              <a:rPr lang="en-US" sz="2400" dirty="0"/>
              <a:t>, </a:t>
            </a:r>
            <a:r>
              <a:rPr lang="en-US" sz="2400" dirty="0" err="1"/>
              <a:t>mkizi</a:t>
            </a:r>
            <a:endParaRPr lang="en-US" sz="2400" dirty="0"/>
          </a:p>
          <a:p>
            <a:r>
              <a:rPr lang="fi-FI" sz="2400" dirty="0"/>
              <a:t>B. nge, tai, mbu, kiroboto</a:t>
            </a:r>
          </a:p>
          <a:p>
            <a:r>
              <a:rPr lang="en-US" sz="2400" dirty="0"/>
              <a:t>C. shore, </a:t>
            </a:r>
            <a:r>
              <a:rPr lang="en-US" sz="2400" dirty="0" err="1"/>
              <a:t>njiwa</a:t>
            </a:r>
            <a:r>
              <a:rPr lang="en-US" sz="2400" dirty="0"/>
              <a:t>, </a:t>
            </a:r>
            <a:r>
              <a:rPr lang="en-US" sz="2400" dirty="0" err="1"/>
              <a:t>mwende</a:t>
            </a:r>
            <a:r>
              <a:rPr lang="en-US" sz="2400" dirty="0"/>
              <a:t>, </a:t>
            </a:r>
            <a:r>
              <a:rPr lang="en-US" sz="2400" dirty="0" err="1"/>
              <a:t>konokono</a:t>
            </a:r>
            <a:endParaRPr lang="en-US" sz="2400" dirty="0"/>
          </a:p>
          <a:p>
            <a:r>
              <a:rPr lang="en-US" sz="2400" dirty="0"/>
              <a:t>D. </a:t>
            </a:r>
            <a:r>
              <a:rPr lang="en-US" sz="2400" dirty="0" err="1"/>
              <a:t>sisimizi</a:t>
            </a:r>
            <a:r>
              <a:rPr lang="en-US" sz="2400" dirty="0"/>
              <a:t>, </a:t>
            </a:r>
            <a:r>
              <a:rPr lang="en-US" sz="2400" dirty="0" err="1"/>
              <a:t>chungu</a:t>
            </a:r>
            <a:r>
              <a:rPr lang="en-US" sz="2400" dirty="0"/>
              <a:t>, </a:t>
            </a:r>
            <a:r>
              <a:rPr lang="en-US" sz="2400" dirty="0" err="1"/>
              <a:t>nzige</a:t>
            </a:r>
            <a:r>
              <a:rPr lang="en-US" sz="2400" dirty="0"/>
              <a:t>, </a:t>
            </a:r>
            <a:r>
              <a:rPr lang="en-US" sz="2400" dirty="0" err="1"/>
              <a:t>kumbikumbi</a:t>
            </a:r>
            <a:endParaRPr lang="en-US" sz="2400" dirty="0"/>
          </a:p>
          <a:p>
            <a:endParaRPr lang="en-US" sz="1000" dirty="0"/>
          </a:p>
          <a:p>
            <a:r>
              <a:rPr lang="pl-PL" sz="2400" dirty="0"/>
              <a:t>Miongoni </a:t>
            </a:r>
            <a:r>
              <a:rPr lang="pl-PL" sz="2400" dirty="0"/>
              <a:t>mwa sehemu hizi za mwili, </a:t>
            </a:r>
            <a:r>
              <a:rPr lang="pl-PL" sz="2400" dirty="0"/>
              <a:t>ni</a:t>
            </a:r>
            <a:r>
              <a:rPr lang="en-US" sz="2400" dirty="0"/>
              <a:t> </a:t>
            </a:r>
            <a:r>
              <a:rPr lang="en-US" sz="2400" dirty="0" err="1"/>
              <a:t>sehemu</a:t>
            </a:r>
            <a:r>
              <a:rPr lang="en-US" sz="2400" dirty="0"/>
              <a:t> </a:t>
            </a:r>
            <a:r>
              <a:rPr lang="en-US" sz="2400" dirty="0" err="1"/>
              <a:t>ipi</a:t>
            </a:r>
            <a:r>
              <a:rPr lang="en-US" sz="2400" dirty="0"/>
              <a:t> </a:t>
            </a:r>
            <a:r>
              <a:rPr lang="en-US" sz="2400" dirty="0" err="1"/>
              <a:t>iliyo</a:t>
            </a:r>
            <a:r>
              <a:rPr lang="en-US" sz="2400" dirty="0"/>
              <a:t> </a:t>
            </a:r>
            <a:r>
              <a:rPr lang="en-US" sz="2400" dirty="0" err="1"/>
              <a:t>tofauti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nyingine</a:t>
            </a:r>
            <a:r>
              <a:rPr lang="en-US" sz="2400" dirty="0"/>
              <a:t>?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Paja</a:t>
            </a:r>
            <a:r>
              <a:rPr lang="en-US" sz="2400" dirty="0"/>
              <a:t> </a:t>
            </a:r>
            <a:r>
              <a:rPr lang="en-US" sz="2400" dirty="0"/>
              <a:t>		B</a:t>
            </a:r>
            <a:r>
              <a:rPr lang="en-US" sz="2400" dirty="0"/>
              <a:t>. </a:t>
            </a:r>
            <a:r>
              <a:rPr lang="en-US" sz="2400" dirty="0" err="1"/>
              <a:t>Kiganja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Pafu</a:t>
            </a:r>
            <a:r>
              <a:rPr lang="en-US" sz="2400" dirty="0"/>
              <a:t> </a:t>
            </a:r>
            <a:r>
              <a:rPr lang="en-US" sz="2400" dirty="0"/>
              <a:t>		D</a:t>
            </a:r>
            <a:r>
              <a:rPr lang="en-US" sz="2400" dirty="0"/>
              <a:t>. </a:t>
            </a:r>
            <a:r>
              <a:rPr lang="en-US" sz="2400" dirty="0" err="1"/>
              <a:t>Goti</a:t>
            </a:r>
            <a:endParaRPr lang="fi-FI" sz="2400" dirty="0"/>
          </a:p>
        </p:txBody>
      </p:sp>
      <p:sp>
        <p:nvSpPr>
          <p:cNvPr id="6" name="Rectangle 5"/>
          <p:cNvSpPr/>
          <p:nvPr/>
        </p:nvSpPr>
        <p:spPr>
          <a:xfrm>
            <a:off x="2133600" y="457200"/>
            <a:ext cx="15240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7/8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maneno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:</a:t>
            </a:r>
          </a:p>
          <a:p>
            <a:r>
              <a:rPr lang="it-IT" sz="2400" dirty="0"/>
              <a:t>A. Subui nane </a:t>
            </a:r>
            <a:r>
              <a:rPr lang="it-IT" sz="2400" dirty="0"/>
              <a:t>	B</a:t>
            </a:r>
            <a:r>
              <a:rPr lang="it-IT" sz="2400" dirty="0"/>
              <a:t>. Thumuni saba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Subui</a:t>
            </a:r>
            <a:r>
              <a:rPr lang="en-US" sz="2400" dirty="0"/>
              <a:t> </a:t>
            </a:r>
            <a:r>
              <a:rPr lang="en-US" sz="2400" dirty="0"/>
              <a:t>		D</a:t>
            </a:r>
            <a:r>
              <a:rPr lang="en-US" sz="2400" dirty="0"/>
              <a:t>. </a:t>
            </a:r>
            <a:r>
              <a:rPr lang="en-US" sz="2400" dirty="0" err="1"/>
              <a:t>Thumuni</a:t>
            </a:r>
            <a:endParaRPr lang="en-US" sz="2400" dirty="0"/>
          </a:p>
          <a:p>
            <a:endParaRPr lang="es-ES" sz="2400" dirty="0"/>
          </a:p>
          <a:p>
            <a:r>
              <a:rPr lang="es-ES" sz="2400" dirty="0" err="1"/>
              <a:t>Kisawe</a:t>
            </a:r>
            <a:r>
              <a:rPr lang="es-ES" sz="2400" dirty="0"/>
              <a:t> </a:t>
            </a:r>
            <a:r>
              <a:rPr lang="es-ES" sz="2400" dirty="0" err="1"/>
              <a:t>cha</a:t>
            </a:r>
            <a:r>
              <a:rPr lang="es-ES" sz="2400" dirty="0"/>
              <a:t> </a:t>
            </a:r>
            <a:r>
              <a:rPr lang="es-ES" sz="2400" dirty="0" err="1"/>
              <a:t>neno</a:t>
            </a:r>
            <a:r>
              <a:rPr lang="es-ES" sz="2400" dirty="0"/>
              <a:t> </a:t>
            </a:r>
            <a:r>
              <a:rPr lang="es-ES" sz="2400" dirty="0" err="1"/>
              <a:t>barobaro</a:t>
            </a:r>
            <a:r>
              <a:rPr lang="es-ES" sz="2400" dirty="0"/>
              <a:t> ni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Banati</a:t>
            </a:r>
            <a:r>
              <a:rPr lang="en-US" sz="2400" dirty="0"/>
              <a:t> </a:t>
            </a:r>
            <a:r>
              <a:rPr lang="en-US" sz="2400" dirty="0"/>
              <a:t>		B</a:t>
            </a:r>
            <a:r>
              <a:rPr lang="en-US" sz="2400" dirty="0"/>
              <a:t>. </a:t>
            </a:r>
            <a:r>
              <a:rPr lang="en-US" sz="2400" dirty="0" err="1"/>
              <a:t>Kijana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Mvulana</a:t>
            </a:r>
            <a:r>
              <a:rPr lang="en-US" sz="2400" dirty="0"/>
              <a:t> </a:t>
            </a:r>
            <a:r>
              <a:rPr lang="en-US" sz="2400" dirty="0"/>
              <a:t>		D</a:t>
            </a:r>
            <a:r>
              <a:rPr lang="en-US" sz="2400" dirty="0"/>
              <a:t>. </a:t>
            </a:r>
            <a:r>
              <a:rPr lang="en-US" sz="2400" dirty="0" err="1"/>
              <a:t>Shaibu</a:t>
            </a:r>
            <a:endParaRPr lang="en-US" sz="2400" dirty="0"/>
          </a:p>
          <a:p>
            <a:endParaRPr lang="fi-FI" sz="2400" dirty="0"/>
          </a:p>
          <a:p>
            <a:r>
              <a:rPr lang="fi-FI" sz="2400" b="1" dirty="0"/>
              <a:t>Tano </a:t>
            </a:r>
            <a:r>
              <a:rPr lang="fi-FI" sz="2400" dirty="0"/>
              <a:t>ni kwa </a:t>
            </a:r>
            <a:r>
              <a:rPr lang="fi-FI" sz="2400" b="1" dirty="0"/>
              <a:t>Chokaa</a:t>
            </a:r>
            <a:r>
              <a:rPr lang="fi-FI" sz="2400" dirty="0"/>
              <a:t>. </a:t>
            </a:r>
            <a:r>
              <a:rPr lang="fi-FI" sz="2400" b="1" dirty="0"/>
              <a:t>Kitita </a:t>
            </a:r>
            <a:r>
              <a:rPr lang="fi-FI" sz="2400" dirty="0"/>
              <a:t>ni </a:t>
            </a:r>
            <a:r>
              <a:rPr lang="en-US" sz="2400" dirty="0" err="1"/>
              <a:t>kwa</a:t>
            </a:r>
            <a:r>
              <a:rPr lang="en-US" sz="2400" dirty="0"/>
              <a:t>______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Pesa</a:t>
            </a:r>
            <a:r>
              <a:rPr lang="en-US" sz="2400" dirty="0"/>
              <a:t> </a:t>
            </a:r>
            <a:r>
              <a:rPr lang="en-US" sz="2400" dirty="0"/>
              <a:t>		B</a:t>
            </a:r>
            <a:r>
              <a:rPr lang="en-US" sz="2400" dirty="0"/>
              <a:t>. </a:t>
            </a:r>
            <a:r>
              <a:rPr lang="en-US" sz="2400" dirty="0" err="1"/>
              <a:t>Funguo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Ndizi</a:t>
            </a:r>
            <a:r>
              <a:rPr lang="en-US" sz="2400" dirty="0"/>
              <a:t> </a:t>
            </a:r>
            <a:r>
              <a:rPr lang="en-US" sz="2400" dirty="0"/>
              <a:t>		D</a:t>
            </a:r>
            <a:r>
              <a:rPr lang="en-US" sz="2400" dirty="0"/>
              <a:t>. </a:t>
            </a:r>
            <a:r>
              <a:rPr lang="en-US" sz="2400" dirty="0" err="1"/>
              <a:t>Ngozi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Haya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maumbo</a:t>
            </a:r>
            <a:r>
              <a:rPr lang="en-US" sz="2400" dirty="0"/>
              <a:t> </a:t>
            </a:r>
            <a:r>
              <a:rPr lang="en-US" sz="2400" dirty="0" err="1"/>
              <a:t>gani</a:t>
            </a:r>
            <a:r>
              <a:rPr lang="en-US" sz="2400" dirty="0"/>
              <a:t>?</a:t>
            </a:r>
          </a:p>
          <a:p>
            <a:pPr lvl="8"/>
            <a:r>
              <a:rPr lang="en-US" sz="2400" dirty="0"/>
              <a:t>	A</a:t>
            </a:r>
            <a:r>
              <a:rPr lang="en-US" sz="2400" dirty="0"/>
              <a:t>. </a:t>
            </a:r>
            <a:r>
              <a:rPr lang="en-US" sz="2400" dirty="0" err="1"/>
              <a:t>Pembe</a:t>
            </a:r>
            <a:r>
              <a:rPr lang="en-US" sz="2400" dirty="0"/>
              <a:t> </a:t>
            </a:r>
            <a:r>
              <a:rPr lang="en-US" sz="2400" dirty="0" err="1"/>
              <a:t>tatu</a:t>
            </a:r>
            <a:r>
              <a:rPr lang="en-US" sz="2400" dirty="0"/>
              <a:t>, </a:t>
            </a:r>
            <a:r>
              <a:rPr lang="en-US" sz="2400" dirty="0" err="1"/>
              <a:t>Mche</a:t>
            </a:r>
            <a:r>
              <a:rPr lang="en-US" sz="2400" dirty="0"/>
              <a:t>, </a:t>
            </a:r>
            <a:r>
              <a:rPr lang="en-US" sz="2400" dirty="0" err="1"/>
              <a:t>Duara</a:t>
            </a:r>
            <a:endParaRPr lang="en-US" sz="2400" dirty="0"/>
          </a:p>
          <a:p>
            <a:pPr lvl="8"/>
            <a:r>
              <a:rPr lang="en-US" sz="2400" dirty="0"/>
              <a:t>	B</a:t>
            </a:r>
            <a:r>
              <a:rPr lang="en-US" sz="2400" dirty="0"/>
              <a:t>. </a:t>
            </a:r>
            <a:r>
              <a:rPr lang="en-US" sz="2400" dirty="0" err="1"/>
              <a:t>Pia</a:t>
            </a:r>
            <a:r>
              <a:rPr lang="en-US" sz="2400" dirty="0"/>
              <a:t>, </a:t>
            </a:r>
            <a:r>
              <a:rPr lang="en-US" sz="2400" dirty="0" err="1"/>
              <a:t>Mcheduara</a:t>
            </a:r>
            <a:r>
              <a:rPr lang="en-US" sz="2400" dirty="0"/>
              <a:t>, </a:t>
            </a:r>
            <a:r>
              <a:rPr lang="en-US" sz="2400" dirty="0" err="1"/>
              <a:t>Nusuduara</a:t>
            </a:r>
            <a:endParaRPr lang="en-US" sz="2400" dirty="0"/>
          </a:p>
          <a:p>
            <a:pPr lvl="8"/>
            <a:r>
              <a:rPr lang="en-US" sz="2400" dirty="0"/>
              <a:t>	C</a:t>
            </a:r>
            <a:r>
              <a:rPr lang="en-US" sz="2400" dirty="0"/>
              <a:t>. </a:t>
            </a:r>
            <a:r>
              <a:rPr lang="en-US" sz="2400" dirty="0" err="1"/>
              <a:t>Pia</a:t>
            </a:r>
            <a:r>
              <a:rPr lang="en-US" sz="2400" dirty="0"/>
              <a:t>, </a:t>
            </a:r>
            <a:r>
              <a:rPr lang="en-US" sz="2400" dirty="0" err="1"/>
              <a:t>Mchemraba</a:t>
            </a:r>
            <a:r>
              <a:rPr lang="en-US" sz="2400" dirty="0"/>
              <a:t>, </a:t>
            </a:r>
            <a:r>
              <a:rPr lang="en-US" sz="2400" dirty="0" err="1"/>
              <a:t>Mcheduara</a:t>
            </a:r>
            <a:endParaRPr lang="en-US" sz="2400" dirty="0"/>
          </a:p>
          <a:p>
            <a:pPr lvl="8"/>
            <a:r>
              <a:rPr lang="fi-FI" sz="2400" dirty="0"/>
              <a:t>	D</a:t>
            </a:r>
            <a:r>
              <a:rPr lang="fi-FI" sz="2400" dirty="0"/>
              <a:t>. Pembe tatu, Pia, Nusuduara</a:t>
            </a:r>
          </a:p>
        </p:txBody>
      </p:sp>
      <p:sp>
        <p:nvSpPr>
          <p:cNvPr id="7" name="Can 6"/>
          <p:cNvSpPr/>
          <p:nvPr/>
        </p:nvSpPr>
        <p:spPr>
          <a:xfrm>
            <a:off x="3352800" y="4876800"/>
            <a:ext cx="914400" cy="13716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7"/>
          <p:cNvSpPr/>
          <p:nvPr/>
        </p:nvSpPr>
        <p:spPr>
          <a:xfrm rot="16200000">
            <a:off x="4540046" y="4463846"/>
            <a:ext cx="1524000" cy="1435508"/>
          </a:xfrm>
          <a:prstGeom prst="chord">
            <a:avLst>
              <a:gd name="adj1" fmla="val 6538701"/>
              <a:gd name="adj2" fmla="val 149982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676400" y="4876800"/>
            <a:ext cx="1447800" cy="1295400"/>
            <a:chOff x="228600" y="4876800"/>
            <a:chExt cx="1447800" cy="1295400"/>
          </a:xfrm>
        </p:grpSpPr>
        <p:sp>
          <p:nvSpPr>
            <p:cNvPr id="13" name="Oval 12"/>
            <p:cNvSpPr/>
            <p:nvPr/>
          </p:nvSpPr>
          <p:spPr>
            <a:xfrm>
              <a:off x="228600" y="5943600"/>
              <a:ext cx="14478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8600" y="4876800"/>
              <a:ext cx="1447800" cy="11430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156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/>
              <a:t>Mchoro huu wa saa unaonyesha ni </a:t>
            </a:r>
            <a:r>
              <a:rPr lang="fi-FI" sz="2400" dirty="0"/>
              <a:t>saa </a:t>
            </a:r>
            <a:r>
              <a:rPr lang="en-US" sz="2400" dirty="0" err="1"/>
              <a:t>ngapi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fi-FI" sz="2400" dirty="0"/>
              <a:t>A. Saa saba kasoro dakika ishirini na tano</a:t>
            </a:r>
          </a:p>
          <a:p>
            <a:r>
              <a:rPr lang="pl-PL" sz="2400" dirty="0"/>
              <a:t>B. Saa saba na dakika ishirini na tano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Saa</a:t>
            </a:r>
            <a:r>
              <a:rPr lang="en-US" sz="2400" dirty="0"/>
              <a:t> </a:t>
            </a:r>
            <a:r>
              <a:rPr lang="en-US" sz="2400" dirty="0" err="1"/>
              <a:t>sita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dakika</a:t>
            </a:r>
            <a:r>
              <a:rPr lang="en-US" sz="2400" dirty="0"/>
              <a:t> </a:t>
            </a:r>
            <a:r>
              <a:rPr lang="en-US" sz="2400" dirty="0" err="1"/>
              <a:t>ishirini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tano</a:t>
            </a:r>
            <a:endParaRPr lang="en-US" sz="2400" dirty="0"/>
          </a:p>
          <a:p>
            <a:r>
              <a:rPr lang="fi-FI" sz="2400" dirty="0"/>
              <a:t>D. Saa sita kasoro dakika ishirini na tano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5" t="22413" r="61183" b="36311"/>
          <a:stretch/>
        </p:blipFill>
        <p:spPr bwMode="auto">
          <a:xfrm>
            <a:off x="2667000" y="518161"/>
            <a:ext cx="3855720" cy="385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94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246758"/>
            <a:ext cx="916858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Mfano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kiashiria</a:t>
            </a:r>
            <a:r>
              <a:rPr lang="en-US" sz="2400" dirty="0"/>
              <a:t> </a:t>
            </a:r>
            <a:r>
              <a:rPr lang="en-US" sz="2400" dirty="0" err="1"/>
              <a:t>hapa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endParaRPr lang="en-US" sz="2400" dirty="0"/>
          </a:p>
          <a:p>
            <a:r>
              <a:rPr lang="en-US" sz="2400" dirty="0"/>
              <a:t>A. </a:t>
            </a:r>
            <a:r>
              <a:rPr lang="en-US" sz="2400" dirty="0" err="1"/>
              <a:t>ndivyo</a:t>
            </a:r>
            <a:r>
              <a:rPr lang="en-US" sz="2400" dirty="0"/>
              <a:t> </a:t>
            </a:r>
            <a:r>
              <a:rPr lang="en-US" sz="2400" dirty="0"/>
              <a:t>	B</a:t>
            </a:r>
            <a:r>
              <a:rPr lang="en-US" sz="2400" dirty="0"/>
              <a:t>. </a:t>
            </a:r>
            <a:r>
              <a:rPr lang="en-US" sz="2400" dirty="0" err="1"/>
              <a:t>ambaye</a:t>
            </a:r>
            <a:r>
              <a:rPr lang="en-US" sz="2400" dirty="0"/>
              <a:t>	C</a:t>
            </a:r>
            <a:r>
              <a:rPr lang="en-US" sz="2400" dirty="0"/>
              <a:t>. </a:t>
            </a:r>
            <a:r>
              <a:rPr lang="en-US" sz="2400" dirty="0" err="1"/>
              <a:t>hicho</a:t>
            </a:r>
            <a:r>
              <a:rPr lang="en-US" sz="2400" dirty="0"/>
              <a:t> </a:t>
            </a:r>
            <a:r>
              <a:rPr lang="en-US" sz="2400" dirty="0"/>
              <a:t>	D</a:t>
            </a:r>
            <a:r>
              <a:rPr lang="en-US" sz="2400" dirty="0"/>
              <a:t>. </a:t>
            </a:r>
            <a:r>
              <a:rPr lang="en-US" sz="2400" dirty="0" err="1"/>
              <a:t>bali</a:t>
            </a:r>
            <a:endParaRPr lang="en-US" sz="2400" dirty="0"/>
          </a:p>
          <a:p>
            <a:endParaRPr lang="fi-FI" sz="2400" dirty="0"/>
          </a:p>
          <a:p>
            <a:r>
              <a:rPr lang="fi-FI" sz="2400" dirty="0"/>
              <a:t>Neno </a:t>
            </a:r>
            <a:r>
              <a:rPr lang="fi-FI" sz="2400" dirty="0"/>
              <a:t>wavu liko katika ngeli ya:</a:t>
            </a:r>
          </a:p>
          <a:p>
            <a:r>
              <a:rPr lang="pl-PL" sz="2400" dirty="0"/>
              <a:t>A. I – ZI </a:t>
            </a:r>
            <a:r>
              <a:rPr lang="en-US" sz="2400" dirty="0"/>
              <a:t>		</a:t>
            </a:r>
            <a:r>
              <a:rPr lang="pl-PL" sz="2400" dirty="0"/>
              <a:t>B</a:t>
            </a:r>
            <a:r>
              <a:rPr lang="pl-PL" sz="2400" dirty="0"/>
              <a:t>. A – WA</a:t>
            </a:r>
          </a:p>
          <a:p>
            <a:r>
              <a:rPr lang="pl-PL" sz="2400" dirty="0"/>
              <a:t>B. U – I </a:t>
            </a:r>
            <a:r>
              <a:rPr lang="en-US" sz="2400" dirty="0"/>
              <a:t>		</a:t>
            </a:r>
            <a:r>
              <a:rPr lang="pl-PL" sz="2400" dirty="0"/>
              <a:t>D</a:t>
            </a:r>
            <a:r>
              <a:rPr lang="pl-PL" sz="2400" dirty="0"/>
              <a:t>. U – ZI</a:t>
            </a:r>
          </a:p>
          <a:p>
            <a:endParaRPr lang="fi-FI" sz="2400" dirty="0"/>
          </a:p>
          <a:p>
            <a:r>
              <a:rPr lang="fi-FI" sz="2400" dirty="0"/>
              <a:t>Kutokana </a:t>
            </a:r>
            <a:r>
              <a:rPr lang="fi-FI" sz="2400" dirty="0"/>
              <a:t>na jina milio tunapata kitenzi.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mlia</a:t>
            </a:r>
            <a:r>
              <a:rPr lang="en-US" sz="2400" dirty="0"/>
              <a:t> </a:t>
            </a:r>
            <a:r>
              <a:rPr lang="en-US" sz="2400" dirty="0"/>
              <a:t>		B</a:t>
            </a:r>
            <a:r>
              <a:rPr lang="en-US" sz="2400" dirty="0"/>
              <a:t>. </a:t>
            </a:r>
            <a:r>
              <a:rPr lang="en-US" sz="2400" dirty="0" err="1"/>
              <a:t>mlizi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kilio</a:t>
            </a:r>
            <a:r>
              <a:rPr lang="en-US" sz="2400" dirty="0"/>
              <a:t> </a:t>
            </a:r>
            <a:r>
              <a:rPr lang="en-US" sz="2400" dirty="0"/>
              <a:t>		D</a:t>
            </a:r>
            <a:r>
              <a:rPr lang="en-US" sz="2400" dirty="0"/>
              <a:t>. </a:t>
            </a:r>
            <a:r>
              <a:rPr lang="en-US" sz="2400" dirty="0" err="1"/>
              <a:t>lia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Maana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ungalifika</a:t>
            </a:r>
            <a:r>
              <a:rPr lang="en-US" sz="2400" dirty="0"/>
              <a:t> </a:t>
            </a:r>
            <a:r>
              <a:rPr lang="en-US" sz="2400" dirty="0" err="1"/>
              <a:t>ungaliniona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endParaRPr lang="en-US" sz="2400" dirty="0"/>
          </a:p>
          <a:p>
            <a:r>
              <a:rPr lang="en-US" sz="2400" dirty="0"/>
              <a:t>A. </a:t>
            </a:r>
            <a:r>
              <a:rPr lang="en-US" sz="2400" dirty="0" err="1"/>
              <a:t>Ulifika</a:t>
            </a:r>
            <a:r>
              <a:rPr lang="en-US" sz="2400" dirty="0"/>
              <a:t> </a:t>
            </a:r>
            <a:r>
              <a:rPr lang="en-US" sz="2400" dirty="0" err="1"/>
              <a:t>lakini</a:t>
            </a:r>
            <a:r>
              <a:rPr lang="en-US" sz="2400" dirty="0"/>
              <a:t> </a:t>
            </a:r>
            <a:r>
              <a:rPr lang="en-US" sz="2400" dirty="0" err="1"/>
              <a:t>hukuniona</a:t>
            </a:r>
            <a:endParaRPr lang="en-US" sz="2400" dirty="0"/>
          </a:p>
          <a:p>
            <a:r>
              <a:rPr lang="en-US" sz="2400" dirty="0"/>
              <a:t>B. </a:t>
            </a:r>
            <a:r>
              <a:rPr lang="en-US" sz="2400" dirty="0" err="1"/>
              <a:t>Hukufika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hukuniona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Hukufika</a:t>
            </a:r>
            <a:r>
              <a:rPr lang="en-US" sz="2400" dirty="0"/>
              <a:t> </a:t>
            </a:r>
            <a:r>
              <a:rPr lang="en-US" sz="2400" dirty="0" err="1"/>
              <a:t>ila</a:t>
            </a:r>
            <a:r>
              <a:rPr lang="en-US" sz="2400" dirty="0"/>
              <a:t> </a:t>
            </a:r>
            <a:r>
              <a:rPr lang="en-US" sz="2400" dirty="0" err="1"/>
              <a:t>uliniona</a:t>
            </a:r>
            <a:endParaRPr lang="en-US" sz="2400" dirty="0"/>
          </a:p>
          <a:p>
            <a:r>
              <a:rPr lang="en-US" sz="2400" dirty="0"/>
              <a:t>D. </a:t>
            </a:r>
            <a:r>
              <a:rPr lang="en-US" sz="2400" dirty="0" err="1"/>
              <a:t>Ulifika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uliniona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244202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0"/>
            <a:ext cx="9200536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NGELI  MBALIMBALI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err="1"/>
              <a:t>Ngeli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kundi</a:t>
            </a:r>
            <a:r>
              <a:rPr lang="en-US" sz="2400" dirty="0"/>
              <a:t> </a:t>
            </a:r>
            <a:r>
              <a:rPr lang="en-US" sz="2400" dirty="0" err="1"/>
              <a:t>lenye</a:t>
            </a:r>
            <a:r>
              <a:rPr lang="en-US" sz="2400" dirty="0"/>
              <a:t> </a:t>
            </a:r>
            <a:r>
              <a:rPr lang="en-US" sz="2400" dirty="0" err="1"/>
              <a:t>nomino</a:t>
            </a:r>
            <a:r>
              <a:rPr lang="en-US" sz="2400" dirty="0"/>
              <a:t> </a:t>
            </a:r>
            <a:r>
              <a:rPr lang="en-US" sz="2400" dirty="0" err="1"/>
              <a:t>zenye</a:t>
            </a:r>
            <a:r>
              <a:rPr lang="en-US" sz="2400" dirty="0"/>
              <a:t> </a:t>
            </a:r>
            <a:r>
              <a:rPr lang="en-US" sz="2400" dirty="0" err="1"/>
              <a:t>sifa</a:t>
            </a:r>
            <a:r>
              <a:rPr lang="en-US" sz="2400" dirty="0"/>
              <a:t> </a:t>
            </a:r>
            <a:r>
              <a:rPr lang="en-US" sz="2400" dirty="0" err="1"/>
              <a:t>zinazofanana</a:t>
            </a:r>
            <a:r>
              <a:rPr lang="en-US" sz="2400" dirty="0"/>
              <a:t> </a:t>
            </a:r>
            <a:r>
              <a:rPr lang="en-US" sz="2400" dirty="0" err="1"/>
              <a:t>kisarufi</a:t>
            </a:r>
            <a:r>
              <a:rPr lang="en-US" sz="2400" dirty="0"/>
              <a:t>. </a:t>
            </a:r>
          </a:p>
          <a:p>
            <a:endParaRPr lang="en-US" sz="1600" b="1" u="sng" dirty="0"/>
          </a:p>
          <a:p>
            <a:r>
              <a:rPr lang="en-US" sz="2400" b="1" u="sng" dirty="0">
                <a:solidFill>
                  <a:srgbClr val="0070C0"/>
                </a:solidFill>
              </a:rPr>
              <a:t>NGELI YA  </a:t>
            </a:r>
            <a:r>
              <a:rPr lang="en-US" sz="2400" b="1" u="sng" dirty="0">
                <a:solidFill>
                  <a:srgbClr val="0070C0"/>
                </a:solidFill>
              </a:rPr>
              <a:t>A-WA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 err="1"/>
              <a:t>Viambishi</a:t>
            </a:r>
            <a:r>
              <a:rPr lang="en-US" sz="2400" dirty="0"/>
              <a:t> </a:t>
            </a:r>
            <a:r>
              <a:rPr lang="en-US" sz="2400" dirty="0" err="1"/>
              <a:t>vya</a:t>
            </a:r>
            <a:r>
              <a:rPr lang="en-US" sz="2400" dirty="0"/>
              <a:t> </a:t>
            </a:r>
            <a:r>
              <a:rPr lang="en-US" sz="2400" dirty="0" err="1"/>
              <a:t>ngeli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b="1" u="sng" dirty="0"/>
              <a:t>A </a:t>
            </a:r>
            <a:r>
              <a:rPr lang="en-US" sz="2400" dirty="0" err="1"/>
              <a:t>umoja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b="1" u="sng" dirty="0"/>
              <a:t>WA </a:t>
            </a:r>
            <a:r>
              <a:rPr lang="en-US" sz="2400" dirty="0" err="1"/>
              <a:t>wingi</a:t>
            </a:r>
            <a:endParaRPr lang="en-US" sz="2400" dirty="0"/>
          </a:p>
          <a:p>
            <a:r>
              <a:rPr lang="en-US" sz="2400" dirty="0"/>
              <a:t>--</a:t>
            </a:r>
            <a:r>
              <a:rPr lang="en-US" sz="2400" dirty="0" err="1"/>
              <a:t>Huchukua</a:t>
            </a:r>
            <a:r>
              <a:rPr lang="en-US" sz="2400" dirty="0"/>
              <a:t> </a:t>
            </a:r>
            <a:r>
              <a:rPr lang="en-US" sz="2400" dirty="0" err="1"/>
              <a:t>majina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viumbe</a:t>
            </a:r>
            <a:r>
              <a:rPr lang="en-US" sz="2400" dirty="0"/>
              <a:t> </a:t>
            </a:r>
            <a:r>
              <a:rPr lang="en-US" sz="2400" dirty="0" err="1"/>
              <a:t>wote</a:t>
            </a:r>
            <a:r>
              <a:rPr lang="en-US" sz="2400" dirty="0"/>
              <a:t> </a:t>
            </a:r>
            <a:r>
              <a:rPr lang="en-US" sz="2400" dirty="0" err="1"/>
              <a:t>wenye</a:t>
            </a:r>
            <a:r>
              <a:rPr lang="en-US" sz="2400" dirty="0"/>
              <a:t> </a:t>
            </a:r>
            <a:r>
              <a:rPr lang="en-US" sz="2400" dirty="0" err="1"/>
              <a:t>uhai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roho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Nomino</a:t>
            </a:r>
            <a:r>
              <a:rPr lang="en-US" sz="2400" dirty="0"/>
              <a:t> </a:t>
            </a:r>
            <a:r>
              <a:rPr lang="en-US" sz="2400" b="1" dirty="0" err="1"/>
              <a:t>maiti</a:t>
            </a:r>
            <a:r>
              <a:rPr lang="en-US" sz="2400" dirty="0"/>
              <a:t> </a:t>
            </a:r>
            <a:r>
              <a:rPr lang="en-US" sz="2400" dirty="0" err="1"/>
              <a:t>pia</a:t>
            </a:r>
            <a:r>
              <a:rPr lang="en-US" sz="2400" dirty="0"/>
              <a:t> </a:t>
            </a:r>
            <a:r>
              <a:rPr lang="en-US" sz="2400" dirty="0" err="1"/>
              <a:t>huwekwa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ngeli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i="1" dirty="0" err="1"/>
              <a:t>M</a:t>
            </a:r>
            <a:r>
              <a:rPr lang="en-US" sz="2400" i="1" dirty="0" err="1"/>
              <a:t>ifano</a:t>
            </a:r>
            <a:r>
              <a:rPr lang="en-US" sz="2400" i="1" dirty="0"/>
              <a:t>:</a:t>
            </a:r>
            <a:r>
              <a:rPr lang="en-US" sz="2400" dirty="0"/>
              <a:t> </a:t>
            </a:r>
            <a:endParaRPr lang="en-US" sz="2400" dirty="0"/>
          </a:p>
          <a:p>
            <a:r>
              <a:rPr lang="en-US" sz="2400" dirty="0" err="1"/>
              <a:t>Mdudu</a:t>
            </a:r>
            <a:r>
              <a:rPr lang="en-US" sz="2400" dirty="0"/>
              <a:t>—</a:t>
            </a:r>
            <a:r>
              <a:rPr lang="en-US" sz="2400" dirty="0" err="1"/>
              <a:t>Wadudu</a:t>
            </a:r>
            <a:endParaRPr lang="en-US" sz="2400" dirty="0"/>
          </a:p>
          <a:p>
            <a:r>
              <a:rPr lang="en-US" sz="2400" dirty="0" err="1"/>
              <a:t>Mwovu</a:t>
            </a:r>
            <a:r>
              <a:rPr lang="en-US" sz="2400" dirty="0"/>
              <a:t>—</a:t>
            </a:r>
            <a:r>
              <a:rPr lang="en-US" sz="2400" dirty="0" err="1"/>
              <a:t>Waovu</a:t>
            </a:r>
            <a:endParaRPr lang="en-US" sz="2400" dirty="0"/>
          </a:p>
          <a:p>
            <a:r>
              <a:rPr lang="en-US" sz="2400" dirty="0" err="1"/>
              <a:t>Kiroboto</a:t>
            </a:r>
            <a:r>
              <a:rPr lang="en-US" sz="2400" dirty="0"/>
              <a:t>—</a:t>
            </a:r>
            <a:r>
              <a:rPr lang="en-US" sz="2400" dirty="0" err="1"/>
              <a:t>Viroboto</a:t>
            </a:r>
            <a:endParaRPr lang="en-US" sz="2400" dirty="0"/>
          </a:p>
          <a:p>
            <a:r>
              <a:rPr lang="en-US" sz="2400" dirty="0" err="1"/>
              <a:t>Dereva</a:t>
            </a:r>
            <a:r>
              <a:rPr lang="en-US" sz="2400" dirty="0"/>
              <a:t>—</a:t>
            </a:r>
            <a:r>
              <a:rPr lang="en-US" sz="2400" dirty="0" err="1"/>
              <a:t>madereva</a:t>
            </a:r>
            <a:endParaRPr lang="en-US" sz="2400" dirty="0"/>
          </a:p>
          <a:p>
            <a:r>
              <a:rPr lang="en-US" sz="2400" dirty="0"/>
              <a:t>Bata—</a:t>
            </a:r>
            <a:r>
              <a:rPr lang="en-US" sz="2400" dirty="0" err="1"/>
              <a:t>mabata</a:t>
            </a:r>
            <a:r>
              <a:rPr lang="en-US" sz="2400" dirty="0"/>
              <a:t> </a:t>
            </a:r>
          </a:p>
          <a:p>
            <a:endParaRPr lang="en-US" sz="1400" dirty="0"/>
          </a:p>
          <a:p>
            <a:r>
              <a:rPr lang="en-US" sz="2400" dirty="0" err="1"/>
              <a:t>kandawala</a:t>
            </a:r>
            <a:r>
              <a:rPr lang="en-US" sz="2400" dirty="0"/>
              <a:t> —</a:t>
            </a:r>
            <a:r>
              <a:rPr lang="en-US" sz="2400" dirty="0" err="1"/>
              <a:t>makandawala</a:t>
            </a:r>
            <a:endParaRPr lang="en-US" sz="2400" dirty="0"/>
          </a:p>
          <a:p>
            <a:r>
              <a:rPr lang="en-US" sz="2400" dirty="0" err="1"/>
              <a:t>Karani</a:t>
            </a:r>
            <a:r>
              <a:rPr lang="en-US" sz="2400" dirty="0"/>
              <a:t>—</a:t>
            </a:r>
            <a:r>
              <a:rPr lang="en-US" sz="2400" dirty="0" err="1"/>
              <a:t>makarani</a:t>
            </a:r>
            <a:endParaRPr lang="en-US" sz="2400" dirty="0"/>
          </a:p>
          <a:p>
            <a:r>
              <a:rPr lang="en-US" sz="2400" dirty="0" err="1"/>
              <a:t>Haramia</a:t>
            </a:r>
            <a:r>
              <a:rPr lang="en-US" sz="2400" dirty="0"/>
              <a:t>--</a:t>
            </a:r>
            <a:r>
              <a:rPr lang="en-US" sz="2400" dirty="0" err="1"/>
              <a:t>maharamia</a:t>
            </a:r>
            <a:endParaRPr lang="en-US" sz="2400" dirty="0"/>
          </a:p>
          <a:p>
            <a:r>
              <a:rPr lang="en-US" sz="2400" dirty="0" err="1"/>
              <a:t>Nohodha</a:t>
            </a:r>
            <a:r>
              <a:rPr lang="en-US" sz="2400" dirty="0"/>
              <a:t>—</a:t>
            </a:r>
            <a:r>
              <a:rPr lang="en-US" sz="2400" dirty="0" err="1"/>
              <a:t>manahodha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Diwani</a:t>
            </a:r>
            <a:r>
              <a:rPr lang="en-US" sz="2400" dirty="0"/>
              <a:t>—</a:t>
            </a:r>
            <a:r>
              <a:rPr lang="en-US" sz="2400" dirty="0" err="1"/>
              <a:t>madiwani</a:t>
            </a:r>
            <a:endParaRPr lang="en-US" sz="2400" b="1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7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0"/>
            <a:ext cx="9168581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Kijiko</a:t>
            </a:r>
            <a:r>
              <a:rPr lang="en-US" sz="2400" dirty="0"/>
              <a:t> ______ </a:t>
            </a:r>
            <a:r>
              <a:rPr lang="en-US" sz="2400" dirty="0" err="1"/>
              <a:t>hakikuonekana</a:t>
            </a:r>
            <a:r>
              <a:rPr lang="en-US" sz="2400" dirty="0"/>
              <a:t> </a:t>
            </a:r>
            <a:r>
              <a:rPr lang="en-US" sz="2400" dirty="0" err="1"/>
              <a:t>kabisa</a:t>
            </a:r>
            <a:r>
              <a:rPr lang="en-US" sz="2400" dirty="0"/>
              <a:t>.</a:t>
            </a:r>
          </a:p>
          <a:p>
            <a:pPr marL="457200" indent="-457200">
              <a:buAutoNum type="alphaUcPeriod"/>
            </a:pPr>
            <a:r>
              <a:rPr lang="en-US" sz="2400" dirty="0" err="1"/>
              <a:t>vyenyewe</a:t>
            </a:r>
            <a:r>
              <a:rPr lang="en-US" sz="2400" dirty="0"/>
              <a:t> 		B</a:t>
            </a:r>
            <a:r>
              <a:rPr lang="en-US" sz="2400" dirty="0"/>
              <a:t>. </a:t>
            </a:r>
            <a:r>
              <a:rPr lang="en-US" sz="2400" dirty="0" err="1"/>
              <a:t>chenyewe</a:t>
            </a:r>
            <a:r>
              <a:rPr lang="en-US" sz="2400" dirty="0"/>
              <a:t>	</a:t>
            </a:r>
            <a:r>
              <a:rPr lang="en-US" sz="2400" dirty="0"/>
              <a:t>	</a:t>
            </a:r>
          </a:p>
          <a:p>
            <a:r>
              <a:rPr lang="en-US" sz="2400" dirty="0"/>
              <a:t>C</a:t>
            </a:r>
            <a:r>
              <a:rPr lang="en-US" sz="2400" dirty="0"/>
              <a:t>. </a:t>
            </a:r>
            <a:r>
              <a:rPr lang="en-US" sz="2400" dirty="0" err="1"/>
              <a:t>lenyewe</a:t>
            </a:r>
            <a:r>
              <a:rPr lang="en-US" sz="2400" dirty="0"/>
              <a:t> </a:t>
            </a:r>
            <a:r>
              <a:rPr lang="en-US" sz="2400" dirty="0"/>
              <a:t>			D</a:t>
            </a:r>
            <a:r>
              <a:rPr lang="en-US" sz="2400" dirty="0"/>
              <a:t>. </a:t>
            </a:r>
            <a:r>
              <a:rPr lang="en-US" sz="2400" dirty="0" err="1"/>
              <a:t>mwenyewe</a:t>
            </a:r>
            <a:endParaRPr lang="en-US" sz="2400" dirty="0"/>
          </a:p>
          <a:p>
            <a:endParaRPr lang="en-US" sz="1000" dirty="0"/>
          </a:p>
          <a:p>
            <a:r>
              <a:rPr lang="en-US" sz="2400" dirty="0" err="1"/>
              <a:t>Jembe</a:t>
            </a:r>
            <a:r>
              <a:rPr lang="en-US" sz="2400" dirty="0"/>
              <a:t> </a:t>
            </a:r>
            <a:r>
              <a:rPr lang="en-US" sz="2400" dirty="0"/>
              <a:t>_____ </a:t>
            </a:r>
            <a:r>
              <a:rPr lang="en-US" sz="2400" dirty="0" err="1"/>
              <a:t>litakalonunuliwa</a:t>
            </a:r>
            <a:r>
              <a:rPr lang="en-US" sz="2400" dirty="0"/>
              <a:t> </a:t>
            </a:r>
            <a:r>
              <a:rPr lang="en-US" sz="2400" dirty="0" err="1"/>
              <a:t>litafaa</a:t>
            </a:r>
            <a:endParaRPr lang="en-US" sz="2400" dirty="0"/>
          </a:p>
          <a:p>
            <a:pPr marL="457200" indent="-457200">
              <a:buAutoNum type="alphaUcPeriod"/>
            </a:pPr>
            <a:r>
              <a:rPr lang="es-ES" sz="2400" dirty="0"/>
              <a:t>ye </a:t>
            </a:r>
            <a:r>
              <a:rPr lang="es-ES" sz="2400" dirty="0" err="1"/>
              <a:t>yote</a:t>
            </a:r>
            <a:r>
              <a:rPr lang="es-ES" sz="2400" dirty="0"/>
              <a:t> </a:t>
            </a:r>
            <a:r>
              <a:rPr lang="es-ES" sz="2400" dirty="0"/>
              <a:t>		B</a:t>
            </a:r>
            <a:r>
              <a:rPr lang="es-ES" sz="2400" dirty="0"/>
              <a:t>. yo </a:t>
            </a:r>
            <a:r>
              <a:rPr lang="es-ES" sz="2400" dirty="0" err="1"/>
              <a:t>yote</a:t>
            </a:r>
            <a:r>
              <a:rPr lang="es-ES" sz="2400" dirty="0"/>
              <a:t>	</a:t>
            </a:r>
            <a:r>
              <a:rPr lang="es-ES" sz="2400" dirty="0"/>
              <a:t>C</a:t>
            </a:r>
            <a:r>
              <a:rPr lang="es-ES" sz="2400" dirty="0"/>
              <a:t>. </a:t>
            </a:r>
            <a:r>
              <a:rPr lang="es-ES" sz="2400" dirty="0" err="1"/>
              <a:t>cho</a:t>
            </a:r>
            <a:r>
              <a:rPr lang="es-ES" sz="2400" dirty="0"/>
              <a:t> chote </a:t>
            </a:r>
            <a:r>
              <a:rPr lang="es-ES" sz="2400" dirty="0"/>
              <a:t>		D</a:t>
            </a:r>
            <a:r>
              <a:rPr lang="es-ES" sz="2400" dirty="0"/>
              <a:t>. lo </a:t>
            </a:r>
            <a:r>
              <a:rPr lang="es-ES" sz="2400" dirty="0"/>
              <a:t>lote</a:t>
            </a:r>
          </a:p>
          <a:p>
            <a:endParaRPr lang="es-ES" sz="1000" dirty="0"/>
          </a:p>
          <a:p>
            <a:r>
              <a:rPr lang="en-US" sz="2400" dirty="0" err="1"/>
              <a:t>Mifuko</a:t>
            </a:r>
            <a:r>
              <a:rPr lang="en-US" sz="2400" dirty="0"/>
              <a:t> </a:t>
            </a:r>
            <a:r>
              <a:rPr lang="en-US" sz="2400" dirty="0"/>
              <a:t>___ </a:t>
            </a:r>
            <a:r>
              <a:rPr lang="en-US" sz="2400" dirty="0" err="1"/>
              <a:t>iliibiwa</a:t>
            </a:r>
            <a:r>
              <a:rPr lang="en-US" sz="2400" dirty="0"/>
              <a:t> </a:t>
            </a:r>
            <a:r>
              <a:rPr lang="en-US" sz="2400" dirty="0" err="1"/>
              <a:t>imepatikana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polisi</a:t>
            </a:r>
            <a:r>
              <a:rPr lang="en-US" sz="2400" dirty="0"/>
              <a:t>.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Ambalo</a:t>
            </a:r>
            <a:r>
              <a:rPr lang="en-US" sz="2400" dirty="0"/>
              <a:t> </a:t>
            </a:r>
            <a:r>
              <a:rPr lang="en-US" sz="2400" dirty="0"/>
              <a:t>	B</a:t>
            </a:r>
            <a:r>
              <a:rPr lang="en-US" sz="2400" dirty="0"/>
              <a:t>. </a:t>
            </a:r>
            <a:r>
              <a:rPr lang="en-US" sz="2400" dirty="0" err="1"/>
              <a:t>Ambacho</a:t>
            </a:r>
            <a:r>
              <a:rPr lang="en-US" sz="2400" dirty="0"/>
              <a:t>		C</a:t>
            </a:r>
            <a:r>
              <a:rPr lang="en-US" sz="2400" dirty="0"/>
              <a:t>. </a:t>
            </a:r>
            <a:r>
              <a:rPr lang="en-US" sz="2400" dirty="0" err="1"/>
              <a:t>Ambayo</a:t>
            </a:r>
            <a:r>
              <a:rPr lang="en-US" sz="2400" dirty="0"/>
              <a:t> </a:t>
            </a:r>
            <a:r>
              <a:rPr lang="en-US" sz="2400" dirty="0"/>
              <a:t>		D</a:t>
            </a:r>
            <a:r>
              <a:rPr lang="en-US" sz="2400" dirty="0"/>
              <a:t>. </a:t>
            </a:r>
            <a:r>
              <a:rPr lang="en-US" sz="2400" dirty="0" err="1"/>
              <a:t>Ambao</a:t>
            </a:r>
            <a:endParaRPr lang="en-US" sz="2400" dirty="0"/>
          </a:p>
          <a:p>
            <a:endParaRPr lang="es-ES" sz="1000" dirty="0"/>
          </a:p>
          <a:p>
            <a:r>
              <a:rPr lang="es-ES" sz="2400" dirty="0"/>
              <a:t>Ni </a:t>
            </a:r>
            <a:r>
              <a:rPr lang="es-ES" sz="2400" dirty="0" err="1"/>
              <a:t>mwizi</a:t>
            </a:r>
            <a:r>
              <a:rPr lang="es-ES" sz="2400" dirty="0"/>
              <a:t> ___ </a:t>
            </a:r>
            <a:r>
              <a:rPr lang="es-ES" sz="2400" dirty="0" err="1"/>
              <a:t>aliyeiba</a:t>
            </a:r>
            <a:r>
              <a:rPr lang="es-ES" sz="2400" dirty="0"/>
              <a:t> </a:t>
            </a:r>
            <a:r>
              <a:rPr lang="es-ES" sz="2400" dirty="0" err="1"/>
              <a:t>baiskeli</a:t>
            </a:r>
            <a:r>
              <a:rPr lang="es-ES" sz="2400" dirty="0"/>
              <a:t> ya baba?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yapi</a:t>
            </a:r>
            <a:r>
              <a:rPr lang="en-US" sz="2400" dirty="0"/>
              <a:t> </a:t>
            </a:r>
            <a:r>
              <a:rPr lang="en-US" sz="2400" dirty="0"/>
              <a:t>		B</a:t>
            </a:r>
            <a:r>
              <a:rPr lang="en-US" sz="2400" dirty="0"/>
              <a:t>. </a:t>
            </a:r>
            <a:r>
              <a:rPr lang="en-US" sz="2400" dirty="0" err="1"/>
              <a:t>yupi</a:t>
            </a:r>
            <a:r>
              <a:rPr lang="en-US" sz="2400" dirty="0"/>
              <a:t>	</a:t>
            </a:r>
            <a:r>
              <a:rPr lang="en-US" sz="2400" dirty="0"/>
              <a:t>C</a:t>
            </a:r>
            <a:r>
              <a:rPr lang="en-US" sz="2400" dirty="0"/>
              <a:t>. </a:t>
            </a:r>
            <a:r>
              <a:rPr lang="en-US" sz="2400" dirty="0" err="1"/>
              <a:t>ipi</a:t>
            </a:r>
            <a:r>
              <a:rPr lang="en-US" sz="2400" dirty="0"/>
              <a:t> </a:t>
            </a:r>
            <a:r>
              <a:rPr lang="en-US" sz="2400" dirty="0"/>
              <a:t>			D</a:t>
            </a:r>
            <a:r>
              <a:rPr lang="en-US" sz="2400" dirty="0"/>
              <a:t>. </a:t>
            </a:r>
            <a:r>
              <a:rPr lang="en-US" sz="2400" dirty="0" err="1"/>
              <a:t>upi</a:t>
            </a:r>
            <a:endParaRPr lang="en-US" sz="2400" dirty="0"/>
          </a:p>
          <a:p>
            <a:endParaRPr lang="en-US" sz="1000" dirty="0"/>
          </a:p>
          <a:p>
            <a:r>
              <a:rPr lang="en-US" sz="2400" dirty="0" err="1"/>
              <a:t>Shule</a:t>
            </a:r>
            <a:r>
              <a:rPr lang="en-US" sz="2400" dirty="0"/>
              <a:t> </a:t>
            </a:r>
            <a:r>
              <a:rPr lang="en-US" sz="2400" dirty="0" err="1"/>
              <a:t>yao</a:t>
            </a:r>
            <a:r>
              <a:rPr lang="en-US" sz="2400" dirty="0"/>
              <a:t> ____ </a:t>
            </a:r>
            <a:r>
              <a:rPr lang="en-US" sz="2400" dirty="0" err="1"/>
              <a:t>katikati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kijiji</a:t>
            </a:r>
            <a:r>
              <a:rPr lang="en-US" sz="2400" dirty="0"/>
              <a:t> </a:t>
            </a:r>
            <a:r>
              <a:rPr lang="en-US" sz="2400" dirty="0" err="1"/>
              <a:t>chao</a:t>
            </a:r>
            <a:endParaRPr lang="en-US" sz="2400" dirty="0"/>
          </a:p>
          <a:p>
            <a:r>
              <a:rPr lang="en-US" sz="2400" dirty="0"/>
              <a:t>A. </a:t>
            </a:r>
            <a:r>
              <a:rPr lang="en-US" sz="2400" dirty="0" err="1"/>
              <a:t>Yako</a:t>
            </a:r>
            <a:r>
              <a:rPr lang="en-US" sz="2400" dirty="0"/>
              <a:t> </a:t>
            </a:r>
            <a:r>
              <a:rPr lang="en-US" sz="2400" dirty="0"/>
              <a:t>		B</a:t>
            </a:r>
            <a:r>
              <a:rPr lang="en-US" sz="2400" dirty="0"/>
              <a:t>. </a:t>
            </a:r>
            <a:r>
              <a:rPr lang="en-US" sz="2400" dirty="0" err="1"/>
              <a:t>uko</a:t>
            </a:r>
            <a:r>
              <a:rPr lang="en-US" sz="2400" dirty="0"/>
              <a:t>	</a:t>
            </a:r>
            <a:r>
              <a:rPr lang="en-US" sz="2400" dirty="0"/>
              <a:t>	C</a:t>
            </a:r>
            <a:r>
              <a:rPr lang="en-US" sz="2400" dirty="0"/>
              <a:t>. </a:t>
            </a:r>
            <a:r>
              <a:rPr lang="en-US" sz="2400" dirty="0" err="1"/>
              <a:t>iko</a:t>
            </a:r>
            <a:r>
              <a:rPr lang="en-US" sz="2400" dirty="0"/>
              <a:t> </a:t>
            </a:r>
            <a:r>
              <a:rPr lang="en-US" sz="2400" dirty="0"/>
              <a:t>			D</a:t>
            </a:r>
            <a:r>
              <a:rPr lang="en-US" sz="2400" dirty="0"/>
              <a:t>. </a:t>
            </a:r>
            <a:r>
              <a:rPr lang="en-US" sz="2400" dirty="0" err="1"/>
              <a:t>uko</a:t>
            </a:r>
            <a:endParaRPr lang="en-US" sz="2400" dirty="0"/>
          </a:p>
          <a:p>
            <a:endParaRPr lang="fi-FI" sz="2400" dirty="0"/>
          </a:p>
          <a:p>
            <a:r>
              <a:rPr lang="fi-FI" sz="2400" dirty="0"/>
              <a:t>Pale </a:t>
            </a:r>
            <a:r>
              <a:rPr lang="fi-FI" sz="2400" dirty="0"/>
              <a:t>ni pahali ___ kuchezea mpira.</a:t>
            </a:r>
          </a:p>
          <a:p>
            <a:r>
              <a:rPr lang="en-US" sz="2400" dirty="0"/>
              <a:t>A. pa </a:t>
            </a:r>
            <a:r>
              <a:rPr lang="en-US" sz="2400" dirty="0"/>
              <a:t>			B</a:t>
            </a:r>
            <a:r>
              <a:rPr lang="en-US" sz="2400" dirty="0"/>
              <a:t>. </a:t>
            </a:r>
            <a:r>
              <a:rPr lang="en-US" sz="2400" dirty="0"/>
              <a:t>cha		C</a:t>
            </a:r>
            <a:r>
              <a:rPr lang="en-US" sz="2400" dirty="0"/>
              <a:t>.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/>
              <a:t>			D</a:t>
            </a:r>
            <a:r>
              <a:rPr lang="en-US" sz="2400" dirty="0"/>
              <a:t>. </a:t>
            </a:r>
            <a:r>
              <a:rPr lang="en-US" sz="2400" dirty="0" err="1"/>
              <a:t>ya</a:t>
            </a:r>
            <a:endParaRPr lang="en-US" sz="2400" dirty="0"/>
          </a:p>
          <a:p>
            <a:endParaRPr lang="en-US" sz="1000" dirty="0"/>
          </a:p>
          <a:p>
            <a:r>
              <a:rPr lang="pl-PL" sz="2400" dirty="0"/>
              <a:t>Watoto </a:t>
            </a:r>
            <a:r>
              <a:rPr lang="pl-PL" sz="2400" dirty="0"/>
              <a:t>_____ tabia njema </a:t>
            </a:r>
            <a:r>
              <a:rPr lang="pl-PL" sz="2400" dirty="0"/>
              <a:t>watapewa</a:t>
            </a:r>
            <a:r>
              <a:rPr lang="en-US" sz="2400" dirty="0"/>
              <a:t> </a:t>
            </a:r>
            <a:r>
              <a:rPr lang="en-US" sz="2400" dirty="0" err="1"/>
              <a:t>zawadi</a:t>
            </a:r>
            <a:r>
              <a:rPr lang="en-US" sz="2400" dirty="0"/>
              <a:t>.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wenye</a:t>
            </a:r>
            <a:r>
              <a:rPr lang="en-US" sz="2400" dirty="0"/>
              <a:t> </a:t>
            </a:r>
            <a:r>
              <a:rPr lang="en-US" sz="2400" dirty="0"/>
              <a:t>		B</a:t>
            </a:r>
            <a:r>
              <a:rPr lang="en-US" sz="2400" dirty="0"/>
              <a:t>. </a:t>
            </a:r>
            <a:r>
              <a:rPr lang="en-US" sz="2400" dirty="0" err="1"/>
              <a:t>yenye</a:t>
            </a:r>
            <a:r>
              <a:rPr lang="en-US" sz="2400" dirty="0"/>
              <a:t>	</a:t>
            </a:r>
            <a:r>
              <a:rPr lang="en-US" sz="2400" dirty="0"/>
              <a:t>C</a:t>
            </a:r>
            <a:r>
              <a:rPr lang="en-US" sz="2400" dirty="0"/>
              <a:t>. </a:t>
            </a:r>
            <a:r>
              <a:rPr lang="en-US" sz="2400" dirty="0" err="1"/>
              <a:t>zenye</a:t>
            </a:r>
            <a:r>
              <a:rPr lang="en-US" sz="2400" dirty="0"/>
              <a:t> </a:t>
            </a:r>
            <a:r>
              <a:rPr lang="en-US" sz="2400" dirty="0"/>
              <a:t>		D</a:t>
            </a:r>
            <a:r>
              <a:rPr lang="en-US" sz="2400" dirty="0"/>
              <a:t>. </a:t>
            </a:r>
            <a:r>
              <a:rPr lang="en-US" sz="2400" dirty="0" err="1"/>
              <a:t>mwenye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332927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0"/>
            <a:ext cx="9168581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/>
              <a:t>Nomino habari iko katika ngeli ya:</a:t>
            </a:r>
          </a:p>
          <a:p>
            <a:r>
              <a:rPr lang="en-US" sz="2400" dirty="0"/>
              <a:t>A. U - </a:t>
            </a:r>
            <a:r>
              <a:rPr lang="en-US" sz="2400" dirty="0" err="1"/>
              <a:t>Zi</a:t>
            </a:r>
            <a:endParaRPr lang="en-US" sz="2400" dirty="0"/>
          </a:p>
          <a:p>
            <a:r>
              <a:rPr lang="en-US" sz="2400" dirty="0"/>
              <a:t>B. l - l</a:t>
            </a:r>
          </a:p>
          <a:p>
            <a:r>
              <a:rPr lang="en-US" sz="2400" dirty="0"/>
              <a:t>C. U - I</a:t>
            </a:r>
          </a:p>
          <a:p>
            <a:r>
              <a:rPr lang="en-US" sz="2400" dirty="0"/>
              <a:t>D. I </a:t>
            </a:r>
            <a:r>
              <a:rPr lang="en-US" sz="2400" dirty="0"/>
              <a:t>– </a:t>
            </a:r>
            <a:r>
              <a:rPr lang="en-US" sz="2400" dirty="0" err="1"/>
              <a:t>Zi</a:t>
            </a:r>
            <a:endParaRPr lang="en-US" sz="2400" dirty="0"/>
          </a:p>
          <a:p>
            <a:endParaRPr lang="en-US" sz="1600" dirty="0"/>
          </a:p>
          <a:p>
            <a:r>
              <a:rPr lang="fi-FI" sz="2400" dirty="0"/>
              <a:t>Chagua </a:t>
            </a:r>
            <a:r>
              <a:rPr lang="fi-FI" sz="2400" dirty="0"/>
              <a:t>usemi halisi ufaao wa:</a:t>
            </a:r>
          </a:p>
          <a:p>
            <a:r>
              <a:rPr lang="en-US" sz="2400" dirty="0" err="1"/>
              <a:t>Bahati</a:t>
            </a:r>
            <a:r>
              <a:rPr lang="en-US" sz="2400" dirty="0"/>
              <a:t> </a:t>
            </a:r>
            <a:r>
              <a:rPr lang="en-US" sz="2400" dirty="0" err="1"/>
              <a:t>alisema</a:t>
            </a:r>
            <a:r>
              <a:rPr lang="en-US" sz="2400" dirty="0"/>
              <a:t> </a:t>
            </a:r>
            <a:r>
              <a:rPr lang="en-US" sz="2400" dirty="0" err="1"/>
              <a:t>kuwa</a:t>
            </a:r>
            <a:r>
              <a:rPr lang="en-US" sz="2400" dirty="0"/>
              <a:t> </a:t>
            </a:r>
            <a:r>
              <a:rPr lang="en-US" sz="2400" dirty="0" err="1"/>
              <a:t>angeenda</a:t>
            </a:r>
            <a:r>
              <a:rPr lang="en-US" sz="2400" dirty="0"/>
              <a:t> </a:t>
            </a:r>
            <a:r>
              <a:rPr lang="en-US" sz="2400" dirty="0" err="1"/>
              <a:t>nyumbani</a:t>
            </a:r>
            <a:r>
              <a:rPr lang="en-US" sz="2400" dirty="0"/>
              <a:t> </a:t>
            </a:r>
            <a:r>
              <a:rPr lang="en-US" sz="2400" dirty="0" err="1"/>
              <a:t>kupumzika</a:t>
            </a:r>
            <a:endParaRPr lang="en-US" sz="2400" dirty="0"/>
          </a:p>
          <a:p>
            <a:r>
              <a:rPr lang="en-US" sz="2400" dirty="0"/>
              <a:t>A. “</a:t>
            </a:r>
            <a:r>
              <a:rPr lang="en-US" sz="2400" dirty="0" err="1"/>
              <a:t>Nimeenda</a:t>
            </a:r>
            <a:r>
              <a:rPr lang="en-US" sz="2400" dirty="0"/>
              <a:t> </a:t>
            </a:r>
            <a:r>
              <a:rPr lang="en-US" sz="2400" dirty="0" err="1"/>
              <a:t>nyumbani</a:t>
            </a:r>
            <a:r>
              <a:rPr lang="en-US" sz="2400" dirty="0"/>
              <a:t> </a:t>
            </a:r>
            <a:r>
              <a:rPr lang="en-US" sz="2400" dirty="0" err="1"/>
              <a:t>kupumzika</a:t>
            </a:r>
            <a:r>
              <a:rPr lang="en-US" sz="2400" dirty="0"/>
              <a:t>”, </a:t>
            </a:r>
            <a:r>
              <a:rPr lang="en-US" sz="2400" dirty="0" err="1"/>
              <a:t>Bahati</a:t>
            </a:r>
            <a:r>
              <a:rPr lang="en-US" sz="2400" dirty="0"/>
              <a:t> </a:t>
            </a:r>
            <a:r>
              <a:rPr lang="en-US" sz="2400" dirty="0" err="1"/>
              <a:t>alisema</a:t>
            </a:r>
            <a:endParaRPr lang="en-US" sz="2400" dirty="0"/>
          </a:p>
          <a:p>
            <a:r>
              <a:rPr lang="en-US" sz="2400" dirty="0"/>
              <a:t>B. “</a:t>
            </a:r>
            <a:r>
              <a:rPr lang="en-US" sz="2400" dirty="0" err="1"/>
              <a:t>Niende</a:t>
            </a:r>
            <a:r>
              <a:rPr lang="en-US" sz="2400" dirty="0"/>
              <a:t> </a:t>
            </a:r>
            <a:r>
              <a:rPr lang="en-US" sz="2400" dirty="0" err="1"/>
              <a:t>nyumbani</a:t>
            </a:r>
            <a:r>
              <a:rPr lang="en-US" sz="2400" dirty="0"/>
              <a:t> </a:t>
            </a:r>
            <a:r>
              <a:rPr lang="en-US" sz="2400" dirty="0" err="1"/>
              <a:t>kupumzika</a:t>
            </a:r>
            <a:r>
              <a:rPr lang="en-US" sz="2400" dirty="0"/>
              <a:t>”, </a:t>
            </a:r>
            <a:r>
              <a:rPr lang="en-US" sz="2400" dirty="0" err="1"/>
              <a:t>Bahati</a:t>
            </a:r>
            <a:r>
              <a:rPr lang="en-US" sz="2400" dirty="0"/>
              <a:t> </a:t>
            </a:r>
            <a:r>
              <a:rPr lang="en-US" sz="2400" dirty="0" err="1"/>
              <a:t>alisema</a:t>
            </a:r>
            <a:endParaRPr lang="en-US" sz="2400" dirty="0"/>
          </a:p>
          <a:p>
            <a:r>
              <a:rPr lang="en-US" sz="2400" dirty="0"/>
              <a:t>C. “</a:t>
            </a:r>
            <a:r>
              <a:rPr lang="en-US" sz="2400" dirty="0" err="1"/>
              <a:t>Nitaenda</a:t>
            </a:r>
            <a:r>
              <a:rPr lang="en-US" sz="2400" dirty="0"/>
              <a:t> </a:t>
            </a:r>
            <a:r>
              <a:rPr lang="en-US" sz="2400" dirty="0" err="1"/>
              <a:t>nyumbani</a:t>
            </a:r>
            <a:r>
              <a:rPr lang="en-US" sz="2400" dirty="0"/>
              <a:t> </a:t>
            </a:r>
            <a:r>
              <a:rPr lang="en-US" sz="2400" dirty="0" err="1"/>
              <a:t>kupumzika</a:t>
            </a:r>
            <a:r>
              <a:rPr lang="en-US" sz="2400" dirty="0"/>
              <a:t>”. </a:t>
            </a:r>
            <a:r>
              <a:rPr lang="en-US" sz="2400" dirty="0" err="1"/>
              <a:t>Bahati</a:t>
            </a:r>
            <a:r>
              <a:rPr lang="en-US" sz="2400" dirty="0"/>
              <a:t> </a:t>
            </a:r>
            <a:r>
              <a:rPr lang="en-US" sz="2400" dirty="0" err="1"/>
              <a:t>alisema</a:t>
            </a:r>
            <a:endParaRPr lang="en-US" sz="2400" dirty="0"/>
          </a:p>
          <a:p>
            <a:r>
              <a:rPr lang="en-US" sz="2400" dirty="0"/>
              <a:t>D. “</a:t>
            </a:r>
            <a:r>
              <a:rPr lang="en-US" sz="2400" dirty="0" err="1"/>
              <a:t>Nilienda</a:t>
            </a:r>
            <a:r>
              <a:rPr lang="en-US" sz="2400" dirty="0"/>
              <a:t> </a:t>
            </a:r>
            <a:r>
              <a:rPr lang="en-US" sz="2400" dirty="0" err="1"/>
              <a:t>nyumbani</a:t>
            </a:r>
            <a:r>
              <a:rPr lang="en-US" sz="2400" dirty="0"/>
              <a:t> </a:t>
            </a:r>
            <a:r>
              <a:rPr lang="en-US" sz="2400" dirty="0" err="1"/>
              <a:t>kupumzika</a:t>
            </a:r>
            <a:r>
              <a:rPr lang="en-US" sz="2400" dirty="0"/>
              <a:t>”. </a:t>
            </a:r>
            <a:r>
              <a:rPr lang="en-US" sz="2400" dirty="0" err="1"/>
              <a:t>Bahati</a:t>
            </a:r>
            <a:r>
              <a:rPr lang="en-US" sz="2400" dirty="0"/>
              <a:t> </a:t>
            </a:r>
            <a:r>
              <a:rPr lang="en-US" sz="2400" dirty="0" err="1"/>
              <a:t>alisema</a:t>
            </a:r>
            <a:r>
              <a:rPr lang="en-US" sz="2400" dirty="0"/>
              <a:t>.</a:t>
            </a:r>
            <a:r>
              <a:rPr lang="en-US" sz="2400" dirty="0"/>
              <a:t>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kiwakilishi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: </a:t>
            </a:r>
            <a:r>
              <a:rPr lang="en-US" sz="2400" dirty="0" err="1"/>
              <a:t>Huyu</a:t>
            </a:r>
            <a:r>
              <a:rPr lang="en-US" sz="2400" dirty="0"/>
              <a:t> </a:t>
            </a:r>
            <a:r>
              <a:rPr lang="en-US" sz="2400" dirty="0" err="1"/>
              <a:t>anaupinga</a:t>
            </a:r>
            <a:r>
              <a:rPr lang="en-US" sz="2400" dirty="0"/>
              <a:t> </a:t>
            </a:r>
            <a:r>
              <a:rPr lang="en-US" sz="2400" dirty="0" err="1"/>
              <a:t>vikali</a:t>
            </a:r>
            <a:r>
              <a:rPr lang="en-US" sz="2400" dirty="0"/>
              <a:t> </a:t>
            </a:r>
            <a:r>
              <a:rPr lang="en-US" sz="2400" dirty="0" err="1"/>
              <a:t>ufisadi</a:t>
            </a:r>
            <a:r>
              <a:rPr lang="en-US" sz="2400" dirty="0"/>
              <a:t>.</a:t>
            </a:r>
          </a:p>
          <a:p>
            <a:pPr marL="457200" indent="-457200">
              <a:buAutoNum type="alphaUcPeriod"/>
            </a:pPr>
            <a:r>
              <a:rPr lang="en-US" sz="2400" dirty="0" err="1"/>
              <a:t>ufisadi</a:t>
            </a:r>
            <a:r>
              <a:rPr lang="en-US" sz="2400" dirty="0"/>
              <a:t> 	B</a:t>
            </a:r>
            <a:r>
              <a:rPr lang="en-US" sz="2400" dirty="0"/>
              <a:t>. </a:t>
            </a:r>
            <a:r>
              <a:rPr lang="en-US" sz="2400" dirty="0" err="1"/>
              <a:t>vikali</a:t>
            </a:r>
            <a:r>
              <a:rPr lang="en-US" sz="2400" dirty="0"/>
              <a:t>	C</a:t>
            </a:r>
            <a:r>
              <a:rPr lang="en-US" sz="2400" dirty="0"/>
              <a:t>. </a:t>
            </a:r>
            <a:r>
              <a:rPr lang="en-US" sz="2400" dirty="0" err="1"/>
              <a:t>anaupinga</a:t>
            </a:r>
            <a:r>
              <a:rPr lang="en-US" sz="2400" dirty="0"/>
              <a:t> </a:t>
            </a:r>
            <a:r>
              <a:rPr lang="en-US" sz="2400" dirty="0"/>
              <a:t>	D</a:t>
            </a:r>
            <a:r>
              <a:rPr lang="en-US" sz="2400" dirty="0"/>
              <a:t>. </a:t>
            </a:r>
            <a:r>
              <a:rPr lang="en-US" sz="2400" dirty="0" err="1"/>
              <a:t>huyu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Mazingira</a:t>
            </a:r>
            <a:r>
              <a:rPr lang="en-US" sz="2400" dirty="0"/>
              <a:t>, </a:t>
            </a:r>
            <a:r>
              <a:rPr lang="en-US" sz="2400" dirty="0" err="1"/>
              <a:t>machozi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mate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nomino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ngeli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endParaRPr lang="en-US" sz="2400" dirty="0"/>
          </a:p>
          <a:p>
            <a:r>
              <a:rPr lang="en-US" sz="2400" dirty="0"/>
              <a:t>A. YA-YA </a:t>
            </a:r>
            <a:r>
              <a:rPr lang="en-US" sz="2400" dirty="0"/>
              <a:t>		B</a:t>
            </a:r>
            <a:r>
              <a:rPr lang="en-US" sz="2400" dirty="0"/>
              <a:t>. I-ZI</a:t>
            </a:r>
          </a:p>
          <a:p>
            <a:r>
              <a:rPr lang="en-US" sz="2400" dirty="0"/>
              <a:t>C. LI-YA </a:t>
            </a:r>
            <a:r>
              <a:rPr lang="en-US" sz="2400" dirty="0"/>
              <a:t>		D</a:t>
            </a:r>
            <a:r>
              <a:rPr lang="en-US" sz="2400" dirty="0"/>
              <a:t>. U-YA</a:t>
            </a:r>
          </a:p>
        </p:txBody>
      </p:sp>
    </p:spTree>
    <p:extLst>
      <p:ext uri="{BB962C8B-B14F-4D97-AF65-F5344CB8AC3E}">
        <p14:creationId xmlns:p14="http://schemas.microsoft.com/office/powerpoint/2010/main" val="204499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70558"/>
            <a:ext cx="916858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kiwakilishi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:</a:t>
            </a:r>
          </a:p>
          <a:p>
            <a:r>
              <a:rPr lang="en-US" sz="2400" dirty="0" err="1"/>
              <a:t>Wao</a:t>
            </a:r>
            <a:r>
              <a:rPr lang="en-US" sz="2400" dirty="0"/>
              <a:t> </a:t>
            </a:r>
            <a:r>
              <a:rPr lang="en-US" sz="2400" dirty="0" err="1"/>
              <a:t>hucheka</a:t>
            </a:r>
            <a:r>
              <a:rPr lang="en-US" sz="2400" dirty="0"/>
              <a:t> </a:t>
            </a:r>
            <a:r>
              <a:rPr lang="en-US" sz="2400" dirty="0" err="1"/>
              <a:t>hadi</a:t>
            </a:r>
            <a:r>
              <a:rPr lang="en-US" sz="2400" dirty="0"/>
              <a:t> </a:t>
            </a:r>
            <a:r>
              <a:rPr lang="en-US" sz="2400" dirty="0" err="1"/>
              <a:t>wakalia</a:t>
            </a:r>
            <a:r>
              <a:rPr lang="en-US" sz="2400" dirty="0"/>
              <a:t>.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wao</a:t>
            </a:r>
            <a:endParaRPr lang="en-US" sz="2400" dirty="0"/>
          </a:p>
          <a:p>
            <a:r>
              <a:rPr lang="en-US" sz="2400" dirty="0"/>
              <a:t>B. </a:t>
            </a:r>
            <a:r>
              <a:rPr lang="en-US" sz="2400" dirty="0" err="1"/>
              <a:t>wakalia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hucheka</a:t>
            </a:r>
            <a:endParaRPr lang="en-US" sz="2400" dirty="0"/>
          </a:p>
          <a:p>
            <a:r>
              <a:rPr lang="en-US" sz="2400" dirty="0"/>
              <a:t>D. </a:t>
            </a:r>
            <a:r>
              <a:rPr lang="en-US" sz="2400" dirty="0" err="1"/>
              <a:t>hadi</a:t>
            </a:r>
            <a:r>
              <a:rPr lang="en-US" sz="2400" dirty="0"/>
              <a:t>.</a:t>
            </a:r>
          </a:p>
          <a:p>
            <a:endParaRPr lang="es-ES" sz="2400" dirty="0"/>
          </a:p>
          <a:p>
            <a:r>
              <a:rPr lang="es-ES" sz="2400" dirty="0" err="1"/>
              <a:t>Buibui</a:t>
            </a:r>
            <a:r>
              <a:rPr lang="es-ES" sz="2400" dirty="0"/>
              <a:t> </a:t>
            </a:r>
            <a:r>
              <a:rPr lang="es-ES" sz="2400" dirty="0"/>
              <a:t>ni </a:t>
            </a:r>
            <a:r>
              <a:rPr lang="es-ES" sz="2400" dirty="0" err="1"/>
              <a:t>kwa</a:t>
            </a:r>
            <a:r>
              <a:rPr lang="es-ES" sz="2400" dirty="0"/>
              <a:t> </a:t>
            </a:r>
            <a:r>
              <a:rPr lang="es-ES" sz="2400" dirty="0" err="1"/>
              <a:t>utando</a:t>
            </a:r>
            <a:r>
              <a:rPr lang="es-ES" sz="2400" dirty="0"/>
              <a:t>, ______ </a:t>
            </a:r>
            <a:r>
              <a:rPr lang="es-ES" sz="2400" dirty="0"/>
              <a:t>ni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mchwa</a:t>
            </a:r>
            <a:r>
              <a:rPr lang="en-US" sz="2400" dirty="0"/>
              <a:t>.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kichuguu</a:t>
            </a:r>
            <a:endParaRPr lang="en-US" sz="2400" dirty="0"/>
          </a:p>
          <a:p>
            <a:r>
              <a:rPr lang="en-US" sz="2400" dirty="0"/>
              <a:t>B. </a:t>
            </a:r>
            <a:r>
              <a:rPr lang="en-US" sz="2400" dirty="0" err="1"/>
              <a:t>kizimba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tundu</a:t>
            </a:r>
            <a:endParaRPr lang="en-US" sz="2400" dirty="0"/>
          </a:p>
          <a:p>
            <a:r>
              <a:rPr lang="en-US" sz="2400" dirty="0"/>
              <a:t>D. </a:t>
            </a:r>
            <a:r>
              <a:rPr lang="en-US" sz="2400" dirty="0" err="1"/>
              <a:t>mchangani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Jua</a:t>
            </a:r>
            <a:r>
              <a:rPr lang="en-US" sz="2400" dirty="0"/>
              <a:t> </a:t>
            </a:r>
            <a:r>
              <a:rPr lang="en-US" sz="2400" dirty="0" err="1"/>
              <a:t>kuwa</a:t>
            </a:r>
            <a:r>
              <a:rPr lang="en-US" sz="2400" dirty="0"/>
              <a:t> </a:t>
            </a:r>
            <a:r>
              <a:rPr lang="en-US" sz="2400" dirty="0" err="1"/>
              <a:t>mtikati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wakati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: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mchana</a:t>
            </a:r>
            <a:r>
              <a:rPr lang="en-US" sz="2400" dirty="0"/>
              <a:t> </a:t>
            </a:r>
            <a:r>
              <a:rPr lang="en-US" sz="2400" dirty="0"/>
              <a:t>		B</a:t>
            </a:r>
            <a:r>
              <a:rPr lang="en-US" sz="2400" dirty="0"/>
              <a:t>. </a:t>
            </a:r>
            <a:r>
              <a:rPr lang="en-US" sz="2400" dirty="0" err="1"/>
              <a:t>macheo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alasiri</a:t>
            </a:r>
            <a:r>
              <a:rPr lang="en-US" sz="2400" dirty="0"/>
              <a:t> </a:t>
            </a:r>
            <a:r>
              <a:rPr lang="en-US" sz="2400" dirty="0"/>
              <a:t>		D</a:t>
            </a:r>
            <a:r>
              <a:rPr lang="en-US" sz="2400" dirty="0"/>
              <a:t>. </a:t>
            </a:r>
            <a:r>
              <a:rPr lang="en-US" sz="2400" dirty="0" err="1"/>
              <a:t>adhuhuri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524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70558"/>
            <a:ext cx="916858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neno</a:t>
            </a:r>
            <a:r>
              <a:rPr lang="en-US" sz="2400" dirty="0"/>
              <a:t> </a:t>
            </a:r>
            <a:r>
              <a:rPr lang="en-US" sz="2400" dirty="0" err="1"/>
              <a:t>lisiloafikiana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mengine</a:t>
            </a:r>
            <a:r>
              <a:rPr lang="en-US" sz="2400" dirty="0"/>
              <a:t>.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kupe</a:t>
            </a:r>
            <a:r>
              <a:rPr lang="en-US" sz="2400" dirty="0"/>
              <a:t> </a:t>
            </a:r>
            <a:r>
              <a:rPr lang="en-US" sz="2400" dirty="0"/>
              <a:t>		B</a:t>
            </a:r>
            <a:r>
              <a:rPr lang="en-US" sz="2400" dirty="0"/>
              <a:t>. </a:t>
            </a:r>
            <a:r>
              <a:rPr lang="en-US" sz="2400" dirty="0" err="1"/>
              <a:t>mende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utitiri</a:t>
            </a:r>
            <a:r>
              <a:rPr lang="en-US" sz="2400" dirty="0"/>
              <a:t> </a:t>
            </a:r>
            <a:r>
              <a:rPr lang="en-US" sz="2400" dirty="0"/>
              <a:t>		D</a:t>
            </a:r>
            <a:r>
              <a:rPr lang="en-US" sz="2400" dirty="0"/>
              <a:t>. </a:t>
            </a:r>
            <a:r>
              <a:rPr lang="en-US" sz="2400" dirty="0" err="1"/>
              <a:t>kunguni</a:t>
            </a:r>
            <a:endParaRPr lang="en-US" sz="2400" dirty="0"/>
          </a:p>
          <a:p>
            <a:endParaRPr lang="en-US" sz="2400" dirty="0"/>
          </a:p>
          <a:p>
            <a:r>
              <a:rPr lang="pl-PL" sz="2400" dirty="0"/>
              <a:t>Meno </a:t>
            </a:r>
            <a:r>
              <a:rPr lang="pl-PL" sz="2400" dirty="0"/>
              <a:t>hushikiliwa na </a:t>
            </a:r>
            <a:r>
              <a:rPr lang="pl-PL" sz="2400" dirty="0"/>
              <a:t>nyama</a:t>
            </a:r>
            <a:r>
              <a:rPr lang="en-US" sz="2400" dirty="0"/>
              <a:t> </a:t>
            </a:r>
            <a:r>
              <a:rPr lang="en-US" sz="2400" dirty="0" err="1"/>
              <a:t>zinazoitwa</a:t>
            </a:r>
            <a:r>
              <a:rPr lang="en-US" sz="2400" dirty="0"/>
              <a:t>: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taya</a:t>
            </a:r>
            <a:r>
              <a:rPr lang="en-US" sz="2400" dirty="0"/>
              <a:t> </a:t>
            </a:r>
            <a:r>
              <a:rPr lang="en-US" sz="2400" dirty="0"/>
              <a:t>		B</a:t>
            </a:r>
            <a:r>
              <a:rPr lang="en-US" sz="2400" dirty="0"/>
              <a:t>. </a:t>
            </a:r>
            <a:r>
              <a:rPr lang="en-US" sz="2400" dirty="0" err="1"/>
              <a:t>shavu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kaakaa</a:t>
            </a:r>
            <a:r>
              <a:rPr lang="en-US" sz="2400" dirty="0"/>
              <a:t> </a:t>
            </a:r>
            <a:r>
              <a:rPr lang="en-US" sz="2400" dirty="0"/>
              <a:t>		D</a:t>
            </a:r>
            <a:r>
              <a:rPr lang="en-US" sz="2400" dirty="0"/>
              <a:t>. </a:t>
            </a:r>
            <a:r>
              <a:rPr lang="en-US" sz="2400" dirty="0" err="1"/>
              <a:t>ufizi</a:t>
            </a:r>
            <a:endParaRPr lang="en-US" sz="2400" dirty="0"/>
          </a:p>
          <a:p>
            <a:endParaRPr lang="en-US" sz="2400" dirty="0"/>
          </a:p>
          <a:p>
            <a:r>
              <a:rPr lang="pl-PL" sz="2400" dirty="0"/>
              <a:t>Mtoto </a:t>
            </a:r>
            <a:r>
              <a:rPr lang="pl-PL" sz="2400" dirty="0"/>
              <a:t>wa umbu huitwa: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mpwa</a:t>
            </a:r>
            <a:r>
              <a:rPr lang="en-US" sz="2400" dirty="0"/>
              <a:t> </a:t>
            </a:r>
            <a:r>
              <a:rPr lang="en-US" sz="2400" dirty="0"/>
              <a:t>		B</a:t>
            </a:r>
            <a:r>
              <a:rPr lang="en-US" sz="2400" dirty="0"/>
              <a:t>. </a:t>
            </a:r>
            <a:r>
              <a:rPr lang="en-US" sz="2400" dirty="0" err="1"/>
              <a:t>mkoi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ndugu</a:t>
            </a:r>
            <a:r>
              <a:rPr lang="en-US" sz="2400" dirty="0"/>
              <a:t> </a:t>
            </a:r>
            <a:r>
              <a:rPr lang="en-US" sz="2400" dirty="0"/>
              <a:t>		D</a:t>
            </a:r>
            <a:r>
              <a:rPr lang="en-US" sz="2400" dirty="0"/>
              <a:t>. </a:t>
            </a:r>
            <a:r>
              <a:rPr lang="en-US" sz="2400" dirty="0" err="1"/>
              <a:t>binamu</a:t>
            </a:r>
            <a:endParaRPr lang="en-US" sz="2400" dirty="0"/>
          </a:p>
          <a:p>
            <a:endParaRPr lang="en-US" sz="2400" dirty="0"/>
          </a:p>
          <a:p>
            <a:r>
              <a:rPr lang="fi-FI" sz="2400" dirty="0"/>
              <a:t>Chagua </a:t>
            </a:r>
            <a:r>
              <a:rPr lang="fi-FI" sz="2400" dirty="0"/>
              <a:t>kihusishi katika </a:t>
            </a:r>
            <a:r>
              <a:rPr lang="fi-FI" sz="2400" dirty="0"/>
              <a:t>sentensi </a:t>
            </a:r>
            <a:r>
              <a:rPr lang="en-US" sz="2400" dirty="0" err="1"/>
              <a:t>hii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Najua</a:t>
            </a:r>
            <a:r>
              <a:rPr lang="en-US" sz="2400" dirty="0"/>
              <a:t> </a:t>
            </a:r>
            <a:r>
              <a:rPr lang="en-US" sz="2400" dirty="0" err="1"/>
              <a:t>tofauti</a:t>
            </a:r>
            <a:r>
              <a:rPr lang="en-US" sz="2400" dirty="0"/>
              <a:t> </a:t>
            </a:r>
            <a:r>
              <a:rPr lang="en-US" sz="2400" dirty="0" err="1"/>
              <a:t>baina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mandari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mandhari</a:t>
            </a:r>
            <a:r>
              <a:rPr lang="en-US" sz="2400" dirty="0"/>
              <a:t>.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najua</a:t>
            </a:r>
            <a:r>
              <a:rPr lang="en-US" sz="2400" dirty="0"/>
              <a:t> </a:t>
            </a:r>
            <a:r>
              <a:rPr lang="en-US" sz="2400" dirty="0"/>
              <a:t>		B</a:t>
            </a:r>
            <a:r>
              <a:rPr lang="en-US" sz="2400" dirty="0"/>
              <a:t>.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mandhari</a:t>
            </a:r>
            <a:endParaRPr lang="en-US" sz="2400" dirty="0"/>
          </a:p>
          <a:p>
            <a:r>
              <a:rPr lang="es-ES" sz="2400" dirty="0"/>
              <a:t>C. </a:t>
            </a:r>
            <a:r>
              <a:rPr lang="es-ES" sz="2400" dirty="0" err="1"/>
              <a:t>tofauti</a:t>
            </a:r>
            <a:r>
              <a:rPr lang="es-ES" sz="2400" dirty="0"/>
              <a:t> </a:t>
            </a:r>
            <a:r>
              <a:rPr lang="es-ES" sz="2400" dirty="0"/>
              <a:t>		D</a:t>
            </a:r>
            <a:r>
              <a:rPr lang="es-ES" sz="2400" dirty="0"/>
              <a:t>. </a:t>
            </a:r>
            <a:r>
              <a:rPr lang="es-ES" sz="2400" dirty="0" err="1"/>
              <a:t>baina</a:t>
            </a:r>
            <a:r>
              <a:rPr lang="es-ES" sz="2400" dirty="0"/>
              <a:t> ya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70558"/>
            <a:ext cx="916858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/>
              <a:t>Mkono wazi ni kwa ukaimu ilhali</a:t>
            </a:r>
            <a:r>
              <a:rPr lang="pl-PL" sz="2400" dirty="0"/>
              <a:t>__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inda</a:t>
            </a:r>
            <a:r>
              <a:rPr lang="en-US" sz="2400" dirty="0"/>
              <a:t>.</a:t>
            </a:r>
          </a:p>
          <a:p>
            <a:r>
              <a:rPr lang="es-ES" sz="2400" dirty="0"/>
              <a:t>A. </a:t>
            </a:r>
            <a:r>
              <a:rPr lang="es-ES" sz="2400" dirty="0" err="1"/>
              <a:t>jicho</a:t>
            </a:r>
            <a:r>
              <a:rPr lang="es-ES" sz="2400" dirty="0"/>
              <a:t> la </a:t>
            </a:r>
            <a:r>
              <a:rPr lang="es-ES" sz="2400" dirty="0" err="1"/>
              <a:t>nje</a:t>
            </a:r>
            <a:r>
              <a:rPr lang="es-ES" sz="2400" dirty="0"/>
              <a:t> </a:t>
            </a:r>
            <a:r>
              <a:rPr lang="es-ES" sz="2400" dirty="0"/>
              <a:t>	B</a:t>
            </a:r>
            <a:r>
              <a:rPr lang="es-ES" sz="2400" dirty="0"/>
              <a:t>. </a:t>
            </a:r>
            <a:r>
              <a:rPr lang="es-ES" sz="2400" dirty="0" err="1"/>
              <a:t>joka</a:t>
            </a:r>
            <a:r>
              <a:rPr lang="es-ES" sz="2400" dirty="0"/>
              <a:t> la </a:t>
            </a:r>
            <a:r>
              <a:rPr lang="es-ES" sz="2400" dirty="0" err="1"/>
              <a:t>mdimu</a:t>
            </a:r>
            <a:endParaRPr lang="es-E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kifuongo</a:t>
            </a:r>
            <a:r>
              <a:rPr lang="en-US" sz="2400" dirty="0"/>
              <a:t> </a:t>
            </a:r>
            <a:r>
              <a:rPr lang="en-US" sz="2400" dirty="0"/>
              <a:t>		D</a:t>
            </a:r>
            <a:r>
              <a:rPr lang="en-US" sz="2400" dirty="0"/>
              <a:t>. </a:t>
            </a:r>
            <a:r>
              <a:rPr lang="en-US" sz="2400" dirty="0" err="1"/>
              <a:t>kisebusebu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kifaa</a:t>
            </a:r>
            <a:r>
              <a:rPr lang="en-US" sz="2400" dirty="0"/>
              <a:t> cha </a:t>
            </a:r>
            <a:r>
              <a:rPr lang="en-US" sz="2400" dirty="0" err="1"/>
              <a:t>uhunzi</a:t>
            </a:r>
            <a:endParaRPr lang="en-US" sz="2400" dirty="0"/>
          </a:p>
          <a:p>
            <a:r>
              <a:rPr lang="en-US" sz="2400" dirty="0"/>
              <a:t>A. </a:t>
            </a:r>
            <a:r>
              <a:rPr lang="en-US" sz="2400" dirty="0" err="1"/>
              <a:t>fuawe</a:t>
            </a:r>
            <a:r>
              <a:rPr lang="en-US" sz="2400" dirty="0"/>
              <a:t> </a:t>
            </a:r>
            <a:r>
              <a:rPr lang="en-US" sz="2400" dirty="0"/>
              <a:t>		B</a:t>
            </a:r>
            <a:r>
              <a:rPr lang="en-US" sz="2400" dirty="0"/>
              <a:t>. </a:t>
            </a:r>
            <a:r>
              <a:rPr lang="en-US" sz="2400" dirty="0" err="1"/>
              <a:t>patasi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timazi</a:t>
            </a:r>
            <a:r>
              <a:rPr lang="en-US" sz="2400" dirty="0"/>
              <a:t> </a:t>
            </a:r>
            <a:r>
              <a:rPr lang="en-US" sz="2400" dirty="0"/>
              <a:t>		D</a:t>
            </a:r>
            <a:r>
              <a:rPr lang="en-US" sz="2400" dirty="0"/>
              <a:t>. </a:t>
            </a:r>
            <a:r>
              <a:rPr lang="en-US" sz="2400" dirty="0" err="1"/>
              <a:t>chetezo</a:t>
            </a:r>
            <a:endParaRPr lang="en-US" sz="2400" dirty="0"/>
          </a:p>
          <a:p>
            <a:endParaRPr lang="en-US" sz="2400" dirty="0"/>
          </a:p>
          <a:p>
            <a:r>
              <a:rPr lang="fi-FI" sz="2400" dirty="0"/>
              <a:t>Ni </a:t>
            </a:r>
            <a:r>
              <a:rPr lang="fi-FI" sz="2400" dirty="0"/>
              <a:t>kundi lipi lenye sauti </a:t>
            </a:r>
            <a:r>
              <a:rPr lang="fi-FI" sz="2400" dirty="0"/>
              <a:t>ghuna </a:t>
            </a:r>
            <a:r>
              <a:rPr lang="en-US" sz="2400" dirty="0" err="1"/>
              <a:t>pekee</a:t>
            </a:r>
            <a:r>
              <a:rPr lang="en-US" sz="2400" dirty="0"/>
              <a:t>?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p,t,z</a:t>
            </a:r>
            <a:r>
              <a:rPr lang="en-US" sz="2400" dirty="0"/>
              <a:t> </a:t>
            </a:r>
            <a:r>
              <a:rPr lang="en-US" sz="2400" dirty="0"/>
              <a:t>		B</a:t>
            </a:r>
            <a:r>
              <a:rPr lang="en-US" sz="2400" dirty="0"/>
              <a:t>. v, </a:t>
            </a:r>
            <a:r>
              <a:rPr lang="en-US" sz="2400" dirty="0" err="1"/>
              <a:t>th</a:t>
            </a:r>
            <a:r>
              <a:rPr lang="en-US" sz="2400" dirty="0"/>
              <a:t>, n</a:t>
            </a:r>
          </a:p>
          <a:p>
            <a:r>
              <a:rPr lang="pl-PL" sz="2400" dirty="0"/>
              <a:t>C. sh, l, w </a:t>
            </a:r>
            <a:r>
              <a:rPr lang="en-US" sz="2400" dirty="0"/>
              <a:t>		</a:t>
            </a:r>
            <a:r>
              <a:rPr lang="pl-PL" sz="2400" dirty="0"/>
              <a:t>D</a:t>
            </a:r>
            <a:r>
              <a:rPr lang="pl-PL" sz="2400" dirty="0"/>
              <a:t>. b, d, </a:t>
            </a:r>
            <a:r>
              <a:rPr lang="pl-PL" sz="2400" dirty="0"/>
              <a:t>g</a:t>
            </a:r>
            <a:endParaRPr lang="en-US" sz="2400" dirty="0"/>
          </a:p>
          <a:p>
            <a:endParaRPr lang="pl-PL" sz="2400" dirty="0"/>
          </a:p>
          <a:p>
            <a:r>
              <a:rPr lang="en-US" sz="2400" dirty="0" err="1"/>
              <a:t>Wingi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, “</a:t>
            </a:r>
            <a:r>
              <a:rPr lang="en-US" sz="2400" dirty="0" err="1"/>
              <a:t>Kiduka</a:t>
            </a:r>
            <a:r>
              <a:rPr lang="en-US" sz="2400" dirty="0"/>
              <a:t> </a:t>
            </a:r>
            <a:r>
              <a:rPr lang="en-US" sz="2400" dirty="0" err="1"/>
              <a:t>hicho</a:t>
            </a:r>
            <a:r>
              <a:rPr lang="en-US" sz="2400" dirty="0"/>
              <a:t> </a:t>
            </a:r>
            <a:r>
              <a:rPr lang="en-US" sz="2400" dirty="0" err="1"/>
              <a:t>kilifungliwa</a:t>
            </a:r>
            <a:r>
              <a:rPr lang="en-US" sz="2400" dirty="0"/>
              <a:t> </a:t>
            </a:r>
            <a:r>
              <a:rPr lang="en-US" sz="2400" dirty="0" err="1"/>
              <a:t>jana</a:t>
            </a:r>
            <a:r>
              <a:rPr lang="en-US" sz="2400" dirty="0"/>
              <a:t>’’. </a:t>
            </a:r>
            <a:r>
              <a:rPr lang="en-US" sz="2400" dirty="0" err="1"/>
              <a:t>ni</a:t>
            </a:r>
            <a:r>
              <a:rPr lang="en-US" sz="2400" dirty="0"/>
              <a:t>: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Maduka</a:t>
            </a:r>
            <a:r>
              <a:rPr lang="en-US" sz="2400" dirty="0"/>
              <a:t> </a:t>
            </a:r>
            <a:r>
              <a:rPr lang="en-US" sz="2400" dirty="0" err="1"/>
              <a:t>hizi</a:t>
            </a:r>
            <a:r>
              <a:rPr lang="en-US" sz="2400" dirty="0"/>
              <a:t> </a:t>
            </a:r>
            <a:r>
              <a:rPr lang="en-US" sz="2400" dirty="0" err="1"/>
              <a:t>zilifunguliwa</a:t>
            </a:r>
            <a:r>
              <a:rPr lang="en-US" sz="2400" dirty="0"/>
              <a:t> </a:t>
            </a:r>
            <a:r>
              <a:rPr lang="en-US" sz="2400" dirty="0" err="1"/>
              <a:t>jana</a:t>
            </a:r>
            <a:r>
              <a:rPr lang="en-US" sz="2400" dirty="0"/>
              <a:t>.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Viduka</a:t>
            </a:r>
            <a:r>
              <a:rPr lang="en-US" sz="2400" dirty="0"/>
              <a:t> </a:t>
            </a:r>
            <a:r>
              <a:rPr lang="en-US" sz="2400" dirty="0" err="1"/>
              <a:t>hizo</a:t>
            </a:r>
            <a:r>
              <a:rPr lang="en-US" sz="2400" dirty="0"/>
              <a:t> </a:t>
            </a:r>
            <a:r>
              <a:rPr lang="en-US" sz="2400" dirty="0" err="1"/>
              <a:t>zilifunguliwa</a:t>
            </a:r>
            <a:r>
              <a:rPr lang="en-US" sz="2400" dirty="0"/>
              <a:t> </a:t>
            </a:r>
            <a:r>
              <a:rPr lang="en-US" sz="2400" dirty="0" err="1"/>
              <a:t>jana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Viduka</a:t>
            </a:r>
            <a:r>
              <a:rPr lang="en-US" sz="2400" dirty="0"/>
              <a:t> </a:t>
            </a:r>
            <a:r>
              <a:rPr lang="en-US" sz="2400" dirty="0" err="1"/>
              <a:t>hivyo</a:t>
            </a:r>
            <a:r>
              <a:rPr lang="en-US" sz="2400" dirty="0"/>
              <a:t> </a:t>
            </a:r>
            <a:r>
              <a:rPr lang="en-US" sz="2400" dirty="0" err="1"/>
              <a:t>vilifunguliw</a:t>
            </a:r>
            <a:r>
              <a:rPr lang="en-US" sz="2400" dirty="0"/>
              <a:t> </a:t>
            </a:r>
            <a:r>
              <a:rPr lang="en-US" sz="2400" dirty="0" err="1"/>
              <a:t>jana</a:t>
            </a:r>
            <a:endParaRPr lang="en-US" sz="2400" dirty="0"/>
          </a:p>
          <a:p>
            <a:r>
              <a:rPr lang="en-US" sz="2400" dirty="0"/>
              <a:t>D. </a:t>
            </a:r>
            <a:r>
              <a:rPr lang="en-US" sz="2400" dirty="0" err="1"/>
              <a:t>Maduka</a:t>
            </a:r>
            <a:r>
              <a:rPr lang="en-US" sz="2400" dirty="0"/>
              <a:t> </a:t>
            </a:r>
            <a:r>
              <a:rPr lang="en-US" sz="2400" dirty="0" err="1"/>
              <a:t>hayo</a:t>
            </a:r>
            <a:r>
              <a:rPr lang="en-US" sz="2400" dirty="0"/>
              <a:t> </a:t>
            </a:r>
            <a:r>
              <a:rPr lang="en-US" sz="2400" dirty="0" err="1"/>
              <a:t>yalifunguliwa</a:t>
            </a:r>
            <a:r>
              <a:rPr lang="en-US" sz="2400" dirty="0"/>
              <a:t> </a:t>
            </a:r>
            <a:r>
              <a:rPr lang="en-US" sz="2400" dirty="0" err="1"/>
              <a:t>jana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566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/>
              <a:t>Neno ‘mkwajuni’ lina silabi ngapi?</a:t>
            </a:r>
          </a:p>
          <a:p>
            <a:pPr marL="457200" indent="-457200">
              <a:buAutoNum type="alphaUcPeriod"/>
            </a:pPr>
            <a:r>
              <a:rPr lang="en-US" sz="2400" dirty="0"/>
              <a:t>3 			B</a:t>
            </a:r>
            <a:r>
              <a:rPr lang="en-US" sz="2400" dirty="0"/>
              <a:t>. 8</a:t>
            </a:r>
          </a:p>
          <a:p>
            <a:r>
              <a:rPr lang="en-US" sz="2400" dirty="0"/>
              <a:t>C. 4 	</a:t>
            </a:r>
            <a:r>
              <a:rPr lang="en-US" sz="2400" dirty="0"/>
              <a:t>		D</a:t>
            </a:r>
            <a:r>
              <a:rPr lang="en-US" sz="2400" dirty="0"/>
              <a:t>. </a:t>
            </a:r>
            <a:r>
              <a:rPr lang="en-US" sz="2400" dirty="0"/>
              <a:t>5</a:t>
            </a:r>
          </a:p>
          <a:p>
            <a:endParaRPr lang="en-US" sz="2400" dirty="0"/>
          </a:p>
          <a:p>
            <a:r>
              <a:rPr lang="en-US" sz="2400" dirty="0" err="1"/>
              <a:t>Watu</a:t>
            </a:r>
            <a:r>
              <a:rPr lang="en-US" sz="2400" dirty="0"/>
              <a:t> </a:t>
            </a:r>
            <a:r>
              <a:rPr lang="en-US" sz="2400" dirty="0" err="1"/>
              <a:t>wenye</a:t>
            </a:r>
            <a:r>
              <a:rPr lang="en-US" sz="2400" dirty="0"/>
              <a:t> </a:t>
            </a:r>
            <a:r>
              <a:rPr lang="en-US" sz="2400" dirty="0" err="1"/>
              <a:t>majina</a:t>
            </a:r>
            <a:r>
              <a:rPr lang="en-US" sz="2400" dirty="0"/>
              <a:t> </a:t>
            </a:r>
            <a:r>
              <a:rPr lang="en-US" sz="2400" dirty="0" err="1"/>
              <a:t>sawa</a:t>
            </a:r>
            <a:r>
              <a:rPr lang="en-US" sz="2400" dirty="0"/>
              <a:t> </a:t>
            </a:r>
            <a:r>
              <a:rPr lang="en-US" sz="2400" dirty="0" err="1"/>
              <a:t>huitana</a:t>
            </a:r>
            <a:r>
              <a:rPr lang="en-US" sz="2400" dirty="0"/>
              <a:t>:</a:t>
            </a:r>
          </a:p>
          <a:p>
            <a:pPr marL="457200" indent="-457200">
              <a:buAutoNum type="alphaUcPeriod"/>
            </a:pPr>
            <a:r>
              <a:rPr lang="en-US" sz="2400" dirty="0" err="1"/>
              <a:t>umbu</a:t>
            </a:r>
            <a:r>
              <a:rPr lang="en-US" sz="2400" dirty="0"/>
              <a:t> </a:t>
            </a:r>
          </a:p>
          <a:p>
            <a:r>
              <a:rPr lang="en-US" sz="2400" dirty="0"/>
              <a:t>B</a:t>
            </a:r>
            <a:r>
              <a:rPr lang="en-US" sz="2400" dirty="0"/>
              <a:t>. </a:t>
            </a:r>
            <a:r>
              <a:rPr lang="en-US" sz="2400" dirty="0" err="1"/>
              <a:t>babu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somo</a:t>
            </a:r>
            <a:r>
              <a:rPr lang="en-US" sz="2400" dirty="0"/>
              <a:t> </a:t>
            </a:r>
            <a:endParaRPr lang="en-US" sz="2400" dirty="0"/>
          </a:p>
          <a:p>
            <a:r>
              <a:rPr lang="en-US" sz="2400" dirty="0"/>
              <a:t>D</a:t>
            </a:r>
            <a:r>
              <a:rPr lang="en-US" sz="2400" dirty="0"/>
              <a:t>. </a:t>
            </a:r>
            <a:r>
              <a:rPr lang="en-US" sz="2400" dirty="0" err="1"/>
              <a:t>Shoga</a:t>
            </a:r>
            <a:endParaRPr lang="en-US" sz="2400" dirty="0"/>
          </a:p>
          <a:p>
            <a:endParaRPr lang="en-US" sz="2400" dirty="0"/>
          </a:p>
          <a:p>
            <a:r>
              <a:rPr lang="pl-PL" sz="2400" dirty="0"/>
              <a:t>Koo </a:t>
            </a:r>
            <a:r>
              <a:rPr lang="pl-PL" sz="2400" dirty="0"/>
              <a:t>ni kwa jimbi, _______ ni </a:t>
            </a:r>
            <a:r>
              <a:rPr lang="pl-PL" sz="2400" dirty="0"/>
              <a:t>kwa</a:t>
            </a:r>
            <a:r>
              <a:rPr lang="en-US" sz="2400" dirty="0"/>
              <a:t> </a:t>
            </a:r>
            <a:r>
              <a:rPr lang="en-US" sz="2400" dirty="0" err="1"/>
              <a:t>buda</a:t>
            </a:r>
            <a:r>
              <a:rPr lang="en-US" sz="2400" dirty="0"/>
              <a:t>.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ajuza</a:t>
            </a:r>
            <a:r>
              <a:rPr lang="en-US" sz="2400" dirty="0"/>
              <a:t> </a:t>
            </a:r>
            <a:r>
              <a:rPr lang="en-US" sz="2400" dirty="0"/>
              <a:t>		B</a:t>
            </a:r>
            <a:r>
              <a:rPr lang="en-US" sz="2400" dirty="0"/>
              <a:t>. </a:t>
            </a:r>
            <a:r>
              <a:rPr lang="en-US" sz="2400" dirty="0" err="1"/>
              <a:t>binti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mseja</a:t>
            </a:r>
            <a:r>
              <a:rPr lang="en-US" sz="2400" dirty="0"/>
              <a:t> </a:t>
            </a:r>
            <a:r>
              <a:rPr lang="en-US" sz="2400" dirty="0"/>
              <a:t>		D</a:t>
            </a:r>
            <a:r>
              <a:rPr lang="en-US" sz="2400" dirty="0"/>
              <a:t>. </a:t>
            </a:r>
            <a:r>
              <a:rPr lang="en-US" sz="2400" dirty="0" err="1"/>
              <a:t>ghulamu</a:t>
            </a:r>
            <a:endParaRPr lang="en-US" sz="2400" dirty="0"/>
          </a:p>
          <a:p>
            <a:endParaRPr lang="fi-FI" sz="2400" dirty="0"/>
          </a:p>
          <a:p>
            <a:r>
              <a:rPr lang="fi-FI" sz="2400" dirty="0"/>
              <a:t>kubwa </a:t>
            </a:r>
            <a:r>
              <a:rPr lang="fi-FI" sz="2400" dirty="0"/>
              <a:t>sana kuliko zote ni: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mshtarii</a:t>
            </a:r>
            <a:r>
              <a:rPr lang="en-US" sz="2400" dirty="0"/>
              <a:t> </a:t>
            </a:r>
            <a:r>
              <a:rPr lang="en-US" sz="2400" dirty="0"/>
              <a:t>		B</a:t>
            </a:r>
            <a:r>
              <a:rPr lang="en-US" sz="2400" dirty="0"/>
              <a:t>. </a:t>
            </a:r>
            <a:r>
              <a:rPr lang="en-US" sz="2400" dirty="0" err="1"/>
              <a:t>sebaki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zohali</a:t>
            </a:r>
            <a:r>
              <a:rPr lang="en-US" sz="2400" dirty="0"/>
              <a:t> </a:t>
            </a:r>
            <a:r>
              <a:rPr lang="en-US" sz="2400" dirty="0"/>
              <a:t>		D</a:t>
            </a:r>
            <a:r>
              <a:rPr lang="en-US" sz="2400" dirty="0"/>
              <a:t>. </a:t>
            </a:r>
            <a:r>
              <a:rPr lang="en-US" sz="2400" dirty="0" err="1"/>
              <a:t>utaridi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375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525012"/>
            <a:ext cx="91685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solidFill>
                  <a:srgbClr val="00B050"/>
                </a:solidFill>
                <a:latin typeface="Arial Rounded MT Bold" pitchFamily="34" charset="0"/>
              </a:rPr>
              <a:t>MASWALI TENDETI</a:t>
            </a:r>
            <a:endParaRPr lang="en-US" sz="9600" dirty="0">
              <a:solidFill>
                <a:srgbClr val="00B05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7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4916"/>
            <a:ext cx="9168581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u="sng" dirty="0">
                <a:solidFill>
                  <a:srgbClr val="0070C0"/>
                </a:solidFill>
              </a:rPr>
              <a:t>MUHULA WA </a:t>
            </a:r>
            <a:r>
              <a:rPr lang="en-US" sz="2400" b="1" u="sng" dirty="0">
                <a:solidFill>
                  <a:srgbClr val="0070C0"/>
                </a:solidFill>
              </a:rPr>
              <a:t>1</a:t>
            </a:r>
          </a:p>
          <a:p>
            <a:pPr lvl="0"/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iliyoakifishwa</a:t>
            </a:r>
            <a:r>
              <a:rPr lang="en-US" sz="2400" dirty="0"/>
              <a:t> </a:t>
            </a:r>
            <a:r>
              <a:rPr lang="en-US" sz="2400" dirty="0" err="1"/>
              <a:t>vizuri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Je, </a:t>
            </a:r>
            <a:r>
              <a:rPr lang="en-US" sz="2400" dirty="0" err="1"/>
              <a:t>kalamu</a:t>
            </a:r>
            <a:r>
              <a:rPr lang="en-US" sz="2400" dirty="0"/>
              <a:t> </a:t>
            </a:r>
            <a:r>
              <a:rPr lang="en-US" sz="2400" dirty="0" err="1"/>
              <a:t>hutumika</a:t>
            </a:r>
            <a:r>
              <a:rPr lang="en-US" sz="2400" dirty="0"/>
              <a:t> </a:t>
            </a:r>
            <a:r>
              <a:rPr lang="en-US" sz="2400" dirty="0" err="1"/>
              <a:t>kuandikia</a:t>
            </a:r>
            <a:r>
              <a:rPr lang="en-US" sz="2400" dirty="0"/>
              <a:t> </a:t>
            </a:r>
            <a:r>
              <a:rPr lang="en-US" sz="2400" dirty="0" err="1"/>
              <a:t>barua</a:t>
            </a:r>
            <a:r>
              <a:rPr lang="en-US" sz="2400" dirty="0"/>
              <a:t>?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Je, </a:t>
            </a:r>
            <a:r>
              <a:rPr lang="en-US" sz="2400" dirty="0" err="1"/>
              <a:t>kalamu</a:t>
            </a:r>
            <a:r>
              <a:rPr lang="en-US" sz="2400" dirty="0"/>
              <a:t>; </a:t>
            </a:r>
            <a:r>
              <a:rPr lang="en-US" sz="2400" dirty="0" err="1"/>
              <a:t>hutumika</a:t>
            </a:r>
            <a:r>
              <a:rPr lang="en-US" sz="2400" dirty="0"/>
              <a:t> </a:t>
            </a:r>
            <a:r>
              <a:rPr lang="en-US" sz="2400" dirty="0" err="1"/>
              <a:t>kuandikia</a:t>
            </a:r>
            <a:r>
              <a:rPr lang="en-US" sz="2400" dirty="0"/>
              <a:t> </a:t>
            </a:r>
            <a:r>
              <a:rPr lang="en-US" sz="2400" dirty="0" err="1"/>
              <a:t>barua</a:t>
            </a:r>
            <a:r>
              <a:rPr lang="en-US" sz="2400" dirty="0"/>
              <a:t>?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Je </a:t>
            </a:r>
            <a:r>
              <a:rPr lang="en-US" sz="2400" dirty="0" err="1"/>
              <a:t>kalamu</a:t>
            </a:r>
            <a:r>
              <a:rPr lang="en-US" sz="2400" dirty="0"/>
              <a:t> </a:t>
            </a:r>
            <a:r>
              <a:rPr lang="en-US" sz="2400" dirty="0" err="1"/>
              <a:t>hutumika</a:t>
            </a:r>
            <a:r>
              <a:rPr lang="en-US" sz="2400" dirty="0"/>
              <a:t> </a:t>
            </a:r>
            <a:r>
              <a:rPr lang="en-US" sz="2400" dirty="0" err="1"/>
              <a:t>kuandikia</a:t>
            </a:r>
            <a:r>
              <a:rPr lang="en-US" sz="2400" dirty="0"/>
              <a:t> </a:t>
            </a:r>
            <a:r>
              <a:rPr lang="en-US" sz="2400" dirty="0" err="1"/>
              <a:t>barua</a:t>
            </a:r>
            <a:r>
              <a:rPr lang="en-US" sz="2400" dirty="0"/>
              <a:t>!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Je, </a:t>
            </a:r>
            <a:r>
              <a:rPr lang="en-US" sz="2400" dirty="0" err="1"/>
              <a:t>kalamu</a:t>
            </a:r>
            <a:r>
              <a:rPr lang="en-US" sz="2400" dirty="0"/>
              <a:t>; </a:t>
            </a:r>
            <a:r>
              <a:rPr lang="en-US" sz="2400" dirty="0" err="1"/>
              <a:t>hutumika</a:t>
            </a:r>
            <a:r>
              <a:rPr lang="en-US" sz="2400" dirty="0"/>
              <a:t> </a:t>
            </a:r>
            <a:r>
              <a:rPr lang="en-US" sz="2400" dirty="0" err="1"/>
              <a:t>kuandikia</a:t>
            </a:r>
            <a:r>
              <a:rPr lang="en-US" sz="2400" dirty="0"/>
              <a:t> </a:t>
            </a:r>
            <a:r>
              <a:rPr lang="en-US" sz="2400" dirty="0" err="1"/>
              <a:t>barua</a:t>
            </a:r>
            <a:r>
              <a:rPr lang="en-US" sz="2400" dirty="0"/>
              <a:t>!</a:t>
            </a:r>
          </a:p>
          <a:p>
            <a:endParaRPr lang="en-US" sz="2000" dirty="0"/>
          </a:p>
          <a:p>
            <a:pPr lvl="0"/>
            <a:r>
              <a:rPr lang="en-US" sz="2400" dirty="0" err="1"/>
              <a:t>Kiambishi</a:t>
            </a:r>
            <a:r>
              <a:rPr lang="en-US" sz="2400" dirty="0"/>
              <a:t> </a:t>
            </a:r>
            <a:r>
              <a:rPr lang="en-US" sz="2400" u="sng" dirty="0" err="1"/>
              <a:t>ki</a:t>
            </a:r>
            <a:r>
              <a:rPr lang="en-US" sz="2400" dirty="0"/>
              <a:t> </a:t>
            </a:r>
            <a:r>
              <a:rPr lang="en-US" sz="2400" dirty="0" err="1"/>
              <a:t>kimetumiwaje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ifuatayo</a:t>
            </a:r>
            <a:r>
              <a:rPr lang="en-US" sz="2400" dirty="0"/>
              <a:t>:  </a:t>
            </a:r>
            <a:r>
              <a:rPr lang="en-US" sz="2400" dirty="0" err="1"/>
              <a:t>Umeme</a:t>
            </a:r>
            <a:r>
              <a:rPr lang="en-US" sz="2400" dirty="0"/>
              <a:t> </a:t>
            </a:r>
            <a:r>
              <a:rPr lang="en-US" sz="2400" dirty="0" err="1"/>
              <a:t>ulikuwa</a:t>
            </a:r>
            <a:r>
              <a:rPr lang="en-US" sz="2400" dirty="0"/>
              <a:t> </a:t>
            </a:r>
            <a:r>
              <a:rPr lang="en-US" sz="2400" dirty="0" err="1"/>
              <a:t>ukitoa</a:t>
            </a:r>
            <a:r>
              <a:rPr lang="en-US" sz="2400" dirty="0"/>
              <a:t> </a:t>
            </a:r>
            <a:r>
              <a:rPr lang="en-US" sz="2400" dirty="0" err="1"/>
              <a:t>cheche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moto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wakati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sasa</a:t>
            </a:r>
            <a:r>
              <a:rPr lang="en-US" sz="2400" dirty="0"/>
              <a:t> </a:t>
            </a:r>
            <a:r>
              <a:rPr lang="en-US" sz="2400" dirty="0" err="1"/>
              <a:t>kitendo</a:t>
            </a:r>
            <a:r>
              <a:rPr lang="en-US" sz="2400" dirty="0"/>
              <a:t> </a:t>
            </a:r>
            <a:r>
              <a:rPr lang="en-US" sz="2400" dirty="0" err="1"/>
              <a:t>kinaendelea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wakati</a:t>
            </a:r>
            <a:r>
              <a:rPr lang="en-US" sz="2400" dirty="0"/>
              <a:t> </a:t>
            </a:r>
            <a:r>
              <a:rPr lang="en-US" sz="2400" dirty="0" err="1"/>
              <a:t>uliopita</a:t>
            </a:r>
            <a:r>
              <a:rPr lang="en-US" sz="2400" dirty="0"/>
              <a:t> </a:t>
            </a:r>
            <a:r>
              <a:rPr lang="en-US" sz="2400" dirty="0" err="1"/>
              <a:t>hali</a:t>
            </a:r>
            <a:r>
              <a:rPr lang="en-US" sz="2400" dirty="0"/>
              <a:t> </a:t>
            </a:r>
            <a:r>
              <a:rPr lang="en-US" sz="2400" dirty="0" err="1"/>
              <a:t>timilifu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wakati</a:t>
            </a:r>
            <a:r>
              <a:rPr lang="en-US" sz="2400" dirty="0"/>
              <a:t> </a:t>
            </a:r>
            <a:r>
              <a:rPr lang="en-US" sz="2400" dirty="0" err="1"/>
              <a:t>uliopita</a:t>
            </a:r>
            <a:r>
              <a:rPr lang="en-US" sz="2400" dirty="0"/>
              <a:t> </a:t>
            </a:r>
            <a:r>
              <a:rPr lang="en-US" sz="2400" dirty="0" err="1"/>
              <a:t>hali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kuendelea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wakati</a:t>
            </a:r>
            <a:r>
              <a:rPr lang="en-US" sz="2400" dirty="0"/>
              <a:t> </a:t>
            </a:r>
            <a:r>
              <a:rPr lang="en-US" sz="2400" dirty="0" err="1"/>
              <a:t>uliopita</a:t>
            </a:r>
            <a:r>
              <a:rPr lang="en-US" sz="2400" dirty="0"/>
              <a:t> </a:t>
            </a:r>
            <a:r>
              <a:rPr lang="en-US" sz="2400" dirty="0" err="1"/>
              <a:t>kitendo</a:t>
            </a:r>
            <a:r>
              <a:rPr lang="en-US" sz="2400" dirty="0"/>
              <a:t> </a:t>
            </a:r>
            <a:r>
              <a:rPr lang="en-US" sz="2400" dirty="0" err="1"/>
              <a:t>kilikwisha</a:t>
            </a:r>
            <a:r>
              <a:rPr lang="en-US" sz="2400" dirty="0"/>
              <a:t> </a:t>
            </a:r>
            <a:r>
              <a:rPr lang="en-US" sz="2400" dirty="0" err="1"/>
              <a:t>tendeka</a:t>
            </a:r>
            <a:endParaRPr lang="en-US" sz="2400" dirty="0"/>
          </a:p>
          <a:p>
            <a:endParaRPr lang="en-US" sz="2000" dirty="0"/>
          </a:p>
          <a:p>
            <a:pPr lvl="0"/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jina</a:t>
            </a:r>
            <a:r>
              <a:rPr lang="en-US" sz="2400" dirty="0"/>
              <a:t> la </a:t>
            </a:r>
            <a:r>
              <a:rPr lang="en-US" sz="2400" dirty="0" err="1"/>
              <a:t>mtenda</a:t>
            </a:r>
            <a:r>
              <a:rPr lang="en-US" sz="2400" dirty="0"/>
              <a:t> </a:t>
            </a:r>
            <a:r>
              <a:rPr lang="en-US" sz="2400" dirty="0" err="1"/>
              <a:t>kutoka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kitenzi</a:t>
            </a:r>
            <a:r>
              <a:rPr lang="en-US" sz="2400" dirty="0"/>
              <a:t> </a:t>
            </a:r>
            <a:r>
              <a:rPr lang="en-US" sz="2400" dirty="0" err="1"/>
              <a:t>zaa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uzao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mazao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kizazi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mzazi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123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4916"/>
            <a:ext cx="9168581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err="1"/>
              <a:t>Akifisha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usemi</a:t>
            </a:r>
            <a:r>
              <a:rPr lang="en-US" sz="2400" dirty="0"/>
              <a:t> </a:t>
            </a:r>
            <a:r>
              <a:rPr lang="en-US" sz="2400" dirty="0" err="1"/>
              <a:t>halisi</a:t>
            </a:r>
            <a:r>
              <a:rPr lang="en-US" sz="2400" dirty="0"/>
              <a:t>: </a:t>
            </a:r>
            <a:r>
              <a:rPr lang="en-US" sz="2400" dirty="0" err="1"/>
              <a:t>Usiongee</a:t>
            </a:r>
            <a:r>
              <a:rPr lang="en-US" sz="2400" dirty="0"/>
              <a:t> </a:t>
            </a:r>
            <a:r>
              <a:rPr lang="en-US" sz="2400" dirty="0" err="1"/>
              <a:t>nyamaza</a:t>
            </a:r>
            <a:r>
              <a:rPr lang="en-US" sz="2400" dirty="0"/>
              <a:t> </a:t>
            </a:r>
            <a:r>
              <a:rPr lang="en-US" sz="2400" dirty="0" err="1"/>
              <a:t>jii</a:t>
            </a:r>
            <a:r>
              <a:rPr lang="en-US" sz="2400" dirty="0"/>
              <a:t> </a:t>
            </a:r>
            <a:r>
              <a:rPr lang="en-US" sz="2400" dirty="0" err="1"/>
              <a:t>alifyokewa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“</a:t>
            </a:r>
            <a:r>
              <a:rPr lang="en-US" sz="2400" dirty="0" err="1"/>
              <a:t>Usiongee</a:t>
            </a:r>
            <a:r>
              <a:rPr lang="en-US" sz="2400" dirty="0"/>
              <a:t>, </a:t>
            </a:r>
            <a:r>
              <a:rPr lang="en-US" sz="2400" dirty="0" err="1"/>
              <a:t>nyamaza</a:t>
            </a:r>
            <a:r>
              <a:rPr lang="en-US" sz="2400" dirty="0"/>
              <a:t> </a:t>
            </a:r>
            <a:r>
              <a:rPr lang="en-US" sz="2400" dirty="0" err="1"/>
              <a:t>jii</a:t>
            </a:r>
            <a:r>
              <a:rPr lang="en-US" sz="2400" dirty="0"/>
              <a:t>!” </a:t>
            </a:r>
            <a:r>
              <a:rPr lang="en-US" sz="2400" dirty="0" err="1"/>
              <a:t>alifyokewa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“</a:t>
            </a:r>
            <a:r>
              <a:rPr lang="en-US" sz="2400" dirty="0" err="1"/>
              <a:t>Usiongee</a:t>
            </a:r>
            <a:r>
              <a:rPr lang="en-US" sz="2400" dirty="0"/>
              <a:t> </a:t>
            </a:r>
            <a:r>
              <a:rPr lang="en-US" sz="2400" dirty="0" err="1"/>
              <a:t>nyamaza</a:t>
            </a:r>
            <a:r>
              <a:rPr lang="en-US" sz="2400" dirty="0"/>
              <a:t> </a:t>
            </a:r>
            <a:r>
              <a:rPr lang="en-US" sz="2400" dirty="0" err="1"/>
              <a:t>jii</a:t>
            </a:r>
            <a:r>
              <a:rPr lang="en-US" sz="2400" dirty="0"/>
              <a:t>!” </a:t>
            </a:r>
            <a:r>
              <a:rPr lang="en-US" sz="2400" dirty="0" err="1"/>
              <a:t>alifyokewa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“</a:t>
            </a:r>
            <a:r>
              <a:rPr lang="en-US" sz="2400" dirty="0" err="1"/>
              <a:t>Usiongee</a:t>
            </a:r>
            <a:r>
              <a:rPr lang="en-US" sz="2400" dirty="0"/>
              <a:t> </a:t>
            </a:r>
            <a:r>
              <a:rPr lang="en-US" sz="2400" dirty="0" err="1"/>
              <a:t>nyamaza</a:t>
            </a:r>
            <a:r>
              <a:rPr lang="en-US" sz="2400" dirty="0"/>
              <a:t> </a:t>
            </a:r>
            <a:r>
              <a:rPr lang="en-US" sz="2400" dirty="0" err="1"/>
              <a:t>jii</a:t>
            </a:r>
            <a:r>
              <a:rPr lang="en-US" sz="2400" dirty="0"/>
              <a:t>!” </a:t>
            </a:r>
            <a:r>
              <a:rPr lang="en-US" sz="2400" dirty="0" err="1"/>
              <a:t>Alifyokewa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“</a:t>
            </a:r>
            <a:r>
              <a:rPr lang="en-US" sz="2400" dirty="0" err="1"/>
              <a:t>Usiongee</a:t>
            </a:r>
            <a:r>
              <a:rPr lang="en-US" sz="2400" dirty="0"/>
              <a:t>, </a:t>
            </a:r>
            <a:r>
              <a:rPr lang="en-US" sz="2400" dirty="0" err="1"/>
              <a:t>nyamaza</a:t>
            </a:r>
            <a:r>
              <a:rPr lang="en-US" sz="2400" dirty="0"/>
              <a:t> </a:t>
            </a:r>
            <a:r>
              <a:rPr lang="en-US" sz="2400" dirty="0" err="1"/>
              <a:t>jii</a:t>
            </a:r>
            <a:r>
              <a:rPr lang="en-US" sz="2400" dirty="0"/>
              <a:t>” </a:t>
            </a:r>
            <a:r>
              <a:rPr lang="en-US" sz="2400" dirty="0" err="1"/>
              <a:t>Alifyokewa</a:t>
            </a:r>
            <a:endParaRPr lang="en-US" sz="2400" dirty="0"/>
          </a:p>
          <a:p>
            <a:endParaRPr lang="en-US" sz="2000" dirty="0"/>
          </a:p>
          <a:p>
            <a:pPr lvl="0"/>
            <a:r>
              <a:rPr lang="en-US" sz="2400" dirty="0" err="1"/>
              <a:t>Eleza</a:t>
            </a:r>
            <a:r>
              <a:rPr lang="en-US" sz="2400" dirty="0"/>
              <a:t> </a:t>
            </a:r>
            <a:r>
              <a:rPr lang="en-US" sz="2400" dirty="0" err="1"/>
              <a:t>matumizi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u="sng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ifuatayo</a:t>
            </a:r>
            <a:r>
              <a:rPr lang="en-US" sz="2400" dirty="0"/>
              <a:t>:  </a:t>
            </a:r>
            <a:r>
              <a:rPr lang="en-US" sz="2400" dirty="0" err="1"/>
              <a:t>Hiki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kiatu</a:t>
            </a:r>
            <a:r>
              <a:rPr lang="en-US" sz="2400" dirty="0"/>
              <a:t> </a:t>
            </a:r>
            <a:r>
              <a:rPr lang="en-US" sz="2400" dirty="0" err="1"/>
              <a:t>changu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kuonyesha</a:t>
            </a:r>
            <a:r>
              <a:rPr lang="en-US" sz="2400" dirty="0"/>
              <a:t> </a:t>
            </a:r>
            <a:r>
              <a:rPr lang="en-US" sz="2400" dirty="0" err="1"/>
              <a:t>kitenzi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kuonyesha</a:t>
            </a:r>
            <a:r>
              <a:rPr lang="en-US" sz="2400" dirty="0"/>
              <a:t> </a:t>
            </a:r>
            <a:r>
              <a:rPr lang="en-US" sz="2400" dirty="0" err="1"/>
              <a:t>kimilikishi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kuonyesha</a:t>
            </a:r>
            <a:r>
              <a:rPr lang="en-US" sz="2400" dirty="0"/>
              <a:t> </a:t>
            </a:r>
            <a:r>
              <a:rPr lang="en-US" sz="2400" dirty="0" err="1"/>
              <a:t>kiunganishi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kuonyesha</a:t>
            </a:r>
            <a:r>
              <a:rPr lang="en-US" sz="2400" dirty="0"/>
              <a:t> </a:t>
            </a:r>
            <a:r>
              <a:rPr lang="en-US" sz="2400" dirty="0" err="1"/>
              <a:t>kiwakilishi</a:t>
            </a:r>
            <a:endParaRPr lang="en-US" sz="2400" dirty="0"/>
          </a:p>
          <a:p>
            <a:endParaRPr lang="en-US" sz="2000" dirty="0"/>
          </a:p>
          <a:p>
            <a:pPr lvl="0"/>
            <a:r>
              <a:rPr lang="en-US" sz="2400" u="sng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imetumikaje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neno</a:t>
            </a:r>
            <a:r>
              <a:rPr lang="en-US" sz="2400" dirty="0"/>
              <a:t> </a:t>
            </a:r>
            <a:r>
              <a:rPr lang="en-US" sz="2400" dirty="0" err="1"/>
              <a:t>hili</a:t>
            </a:r>
            <a:r>
              <a:rPr lang="en-US" sz="2400" dirty="0"/>
              <a:t>:  </a:t>
            </a:r>
            <a:r>
              <a:rPr lang="en-US" sz="2400" dirty="0" err="1"/>
              <a:t>Wamelala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kiwakilishi</a:t>
            </a:r>
            <a:r>
              <a:rPr lang="en-US" sz="2400" dirty="0"/>
              <a:t> cha </a:t>
            </a:r>
            <a:r>
              <a:rPr lang="en-US" sz="2400" dirty="0" err="1"/>
              <a:t>nafsi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kwanza </a:t>
            </a:r>
            <a:r>
              <a:rPr lang="en-US" sz="2400" dirty="0" err="1"/>
              <a:t>wingi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kiwakilishi</a:t>
            </a:r>
            <a:r>
              <a:rPr lang="en-US" sz="2400" dirty="0"/>
              <a:t> cha </a:t>
            </a:r>
            <a:r>
              <a:rPr lang="en-US" sz="2400" dirty="0" err="1"/>
              <a:t>nafsi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kwanza </a:t>
            </a:r>
            <a:r>
              <a:rPr lang="en-US" sz="2400" dirty="0" err="1"/>
              <a:t>wingi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kiwakilishi</a:t>
            </a:r>
            <a:r>
              <a:rPr lang="en-US" sz="2400" dirty="0"/>
              <a:t> cha </a:t>
            </a:r>
            <a:r>
              <a:rPr lang="en-US" sz="2400" dirty="0" err="1"/>
              <a:t>nafsi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tatu</a:t>
            </a:r>
            <a:r>
              <a:rPr lang="en-US" sz="2400" dirty="0"/>
              <a:t> </a:t>
            </a:r>
            <a:r>
              <a:rPr lang="en-US" sz="2400" dirty="0" err="1"/>
              <a:t>wingi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kiwakilishi</a:t>
            </a:r>
            <a:r>
              <a:rPr lang="en-US" sz="2400" dirty="0"/>
              <a:t> cha </a:t>
            </a:r>
            <a:r>
              <a:rPr lang="en-US" sz="2400" dirty="0" err="1"/>
              <a:t>nafsi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pili</a:t>
            </a:r>
            <a:r>
              <a:rPr lang="en-US" sz="2400" dirty="0"/>
              <a:t> </a:t>
            </a:r>
            <a:r>
              <a:rPr lang="en-US" sz="2400" dirty="0" err="1"/>
              <a:t>wingi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44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-76200"/>
            <a:ext cx="9168581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kitenzi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: </a:t>
            </a:r>
            <a:r>
              <a:rPr lang="en-US" sz="2400" dirty="0" err="1"/>
              <a:t>Mzee</a:t>
            </a:r>
            <a:r>
              <a:rPr lang="en-US" sz="2400" dirty="0"/>
              <a:t> </a:t>
            </a:r>
            <a:r>
              <a:rPr lang="en-US" sz="2400" dirty="0" err="1"/>
              <a:t>ameenda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fimbo</a:t>
            </a:r>
            <a:r>
              <a:rPr lang="en-US" sz="2400" dirty="0"/>
              <a:t> </a:t>
            </a:r>
            <a:r>
              <a:rPr lang="en-US" sz="2400" dirty="0" err="1"/>
              <a:t>sokoni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fimbo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na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sokoni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Ameenda</a:t>
            </a:r>
            <a:endParaRPr lang="en-US" sz="2400" dirty="0"/>
          </a:p>
          <a:p>
            <a:pPr lvl="1"/>
            <a:endParaRPr lang="en-US" sz="2400" dirty="0"/>
          </a:p>
          <a:p>
            <a:pPr lvl="0"/>
            <a:r>
              <a:rPr lang="en-US" sz="2400" dirty="0" err="1"/>
              <a:t>Kanusha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kauli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hali</a:t>
            </a:r>
            <a:r>
              <a:rPr lang="en-US" sz="2400" dirty="0"/>
              <a:t> </a:t>
            </a:r>
            <a:r>
              <a:rPr lang="en-US" sz="2400" dirty="0" err="1"/>
              <a:t>timilifu</a:t>
            </a:r>
            <a:r>
              <a:rPr lang="en-US" sz="2400" dirty="0"/>
              <a:t>:  </a:t>
            </a:r>
            <a:r>
              <a:rPr lang="en-US" sz="2400" dirty="0" err="1"/>
              <a:t>Ulienda</a:t>
            </a:r>
            <a:r>
              <a:rPr lang="en-US" sz="2400" dirty="0"/>
              <a:t> </a:t>
            </a:r>
            <a:r>
              <a:rPr lang="en-US" sz="2400" dirty="0" err="1"/>
              <a:t>kumtembelea</a:t>
            </a:r>
            <a:r>
              <a:rPr lang="en-US" sz="2400" dirty="0"/>
              <a:t> </a:t>
            </a:r>
            <a:r>
              <a:rPr lang="en-US" sz="2400" dirty="0" err="1"/>
              <a:t>halati</a:t>
            </a:r>
            <a:r>
              <a:rPr lang="en-US" sz="2400" dirty="0"/>
              <a:t> </a:t>
            </a:r>
            <a:r>
              <a:rPr lang="en-US" sz="2400" dirty="0" err="1"/>
              <a:t>wako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Hujaenda</a:t>
            </a:r>
            <a:r>
              <a:rPr lang="en-US" sz="2400" dirty="0"/>
              <a:t> </a:t>
            </a:r>
            <a:r>
              <a:rPr lang="en-US" sz="2400" dirty="0" err="1"/>
              <a:t>kumtembelea</a:t>
            </a:r>
            <a:r>
              <a:rPr lang="en-US" sz="2400" dirty="0"/>
              <a:t> </a:t>
            </a:r>
            <a:r>
              <a:rPr lang="en-US" sz="2400" dirty="0" err="1"/>
              <a:t>halati</a:t>
            </a:r>
            <a:r>
              <a:rPr lang="en-US" sz="2400" dirty="0"/>
              <a:t> </a:t>
            </a:r>
            <a:r>
              <a:rPr lang="en-US" sz="2400" dirty="0" err="1"/>
              <a:t>wako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Haujaenda</a:t>
            </a:r>
            <a:r>
              <a:rPr lang="en-US" sz="2400" dirty="0"/>
              <a:t> </a:t>
            </a:r>
            <a:r>
              <a:rPr lang="en-US" sz="2400" dirty="0" err="1"/>
              <a:t>kumtembelea</a:t>
            </a:r>
            <a:r>
              <a:rPr lang="en-US" sz="2400" dirty="0"/>
              <a:t> </a:t>
            </a:r>
            <a:r>
              <a:rPr lang="en-US" sz="2400" dirty="0" err="1"/>
              <a:t>halati</a:t>
            </a:r>
            <a:r>
              <a:rPr lang="en-US" sz="2400" dirty="0"/>
              <a:t> </a:t>
            </a:r>
            <a:r>
              <a:rPr lang="en-US" sz="2400" dirty="0" err="1"/>
              <a:t>wako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Hukuenda</a:t>
            </a:r>
            <a:r>
              <a:rPr lang="en-US" sz="2400" dirty="0"/>
              <a:t> </a:t>
            </a:r>
            <a:r>
              <a:rPr lang="en-US" sz="2400" dirty="0" err="1"/>
              <a:t>kumtembelea</a:t>
            </a:r>
            <a:r>
              <a:rPr lang="en-US" sz="2400" dirty="0"/>
              <a:t> </a:t>
            </a:r>
            <a:r>
              <a:rPr lang="en-US" sz="2400" dirty="0" err="1"/>
              <a:t>halati</a:t>
            </a:r>
            <a:r>
              <a:rPr lang="en-US" sz="2400" dirty="0"/>
              <a:t> </a:t>
            </a:r>
            <a:r>
              <a:rPr lang="en-US" sz="2400" dirty="0" err="1"/>
              <a:t>wako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Haukuenda</a:t>
            </a:r>
            <a:r>
              <a:rPr lang="en-US" sz="2400" dirty="0"/>
              <a:t> </a:t>
            </a:r>
            <a:r>
              <a:rPr lang="en-US" sz="2400" dirty="0" err="1"/>
              <a:t>kumtembelea</a:t>
            </a:r>
            <a:r>
              <a:rPr lang="en-US" sz="2400" dirty="0"/>
              <a:t> </a:t>
            </a:r>
            <a:r>
              <a:rPr lang="en-US" sz="2400" dirty="0" err="1"/>
              <a:t>halati</a:t>
            </a:r>
            <a:r>
              <a:rPr lang="en-US" sz="2400" dirty="0"/>
              <a:t> </a:t>
            </a:r>
            <a:r>
              <a:rPr lang="en-US" sz="2400" dirty="0" err="1"/>
              <a:t>wako</a:t>
            </a:r>
            <a:endParaRPr lang="en-US" sz="2400" dirty="0"/>
          </a:p>
          <a:p>
            <a:endParaRPr lang="en-US" sz="2000" dirty="0"/>
          </a:p>
          <a:p>
            <a:pPr lvl="0"/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fungu</a:t>
            </a:r>
            <a:r>
              <a:rPr lang="en-US" sz="2400" dirty="0"/>
              <a:t> la </a:t>
            </a:r>
            <a:r>
              <a:rPr lang="en-US" sz="2400" dirty="0" err="1"/>
              <a:t>vivumishi</a:t>
            </a:r>
            <a:r>
              <a:rPr lang="en-US" sz="2400" dirty="0"/>
              <a:t> </a:t>
            </a:r>
            <a:r>
              <a:rPr lang="en-US" sz="2400" dirty="0" err="1"/>
              <a:t>vya</a:t>
            </a:r>
            <a:r>
              <a:rPr lang="en-US" sz="2400" dirty="0"/>
              <a:t> </a:t>
            </a:r>
            <a:r>
              <a:rPr lang="en-US" sz="2400" dirty="0" err="1"/>
              <a:t>sifa</a:t>
            </a:r>
            <a:r>
              <a:rPr lang="en-US" sz="2400" dirty="0"/>
              <a:t> </a:t>
            </a:r>
            <a:r>
              <a:rPr lang="en-US" sz="2400" dirty="0" err="1"/>
              <a:t>vilivyo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sifa</a:t>
            </a:r>
            <a:r>
              <a:rPr lang="en-US" sz="2400" dirty="0"/>
              <a:t> </a:t>
            </a:r>
            <a:r>
              <a:rPr lang="en-US" sz="2400" dirty="0" err="1"/>
              <a:t>moja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-</a:t>
            </a:r>
            <a:r>
              <a:rPr lang="en-US" sz="2400" dirty="0" err="1"/>
              <a:t>ingi</a:t>
            </a:r>
            <a:r>
              <a:rPr lang="en-US" sz="2400" dirty="0"/>
              <a:t>, -</a:t>
            </a:r>
            <a:r>
              <a:rPr lang="en-US" sz="2400" dirty="0" err="1"/>
              <a:t>chafu</a:t>
            </a:r>
            <a:r>
              <a:rPr lang="en-US" sz="2400" dirty="0"/>
              <a:t>, -</a:t>
            </a:r>
            <a:r>
              <a:rPr lang="en-US" sz="2400" dirty="0" err="1"/>
              <a:t>tasa</a:t>
            </a:r>
            <a:r>
              <a:rPr lang="en-US" sz="2400" dirty="0"/>
              <a:t>, -</a:t>
            </a:r>
            <a:r>
              <a:rPr lang="en-US" sz="2400" dirty="0" err="1"/>
              <a:t>gumba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-</a:t>
            </a:r>
            <a:r>
              <a:rPr lang="en-US" sz="2400" dirty="0" err="1"/>
              <a:t>fupi</a:t>
            </a:r>
            <a:r>
              <a:rPr lang="en-US" sz="2400" dirty="0"/>
              <a:t>, -</a:t>
            </a:r>
            <a:r>
              <a:rPr lang="en-US" sz="2400" dirty="0" err="1"/>
              <a:t>pya</a:t>
            </a:r>
            <a:r>
              <a:rPr lang="en-US" sz="2400" dirty="0"/>
              <a:t>, -o-</a:t>
            </a:r>
            <a:r>
              <a:rPr lang="en-US" sz="2400" dirty="0" err="1"/>
              <a:t>ote</a:t>
            </a:r>
            <a:r>
              <a:rPr lang="en-US" sz="2400" dirty="0"/>
              <a:t>, -</a:t>
            </a:r>
            <a:r>
              <a:rPr lang="en-US" sz="2400" dirty="0" err="1"/>
              <a:t>nye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-</a:t>
            </a:r>
            <a:r>
              <a:rPr lang="en-US" sz="2400" dirty="0" err="1"/>
              <a:t>gani</a:t>
            </a:r>
            <a:r>
              <a:rPr lang="en-US" sz="2400" dirty="0"/>
              <a:t>, -</a:t>
            </a:r>
            <a:r>
              <a:rPr lang="en-US" sz="2400" dirty="0" err="1"/>
              <a:t>lini</a:t>
            </a:r>
            <a:r>
              <a:rPr lang="en-US" sz="2400" dirty="0"/>
              <a:t>, -</a:t>
            </a:r>
            <a:r>
              <a:rPr lang="en-US" sz="2400" dirty="0" err="1"/>
              <a:t>zito</a:t>
            </a:r>
            <a:r>
              <a:rPr lang="en-US" sz="2400" dirty="0"/>
              <a:t>, -</a:t>
            </a:r>
            <a:r>
              <a:rPr lang="en-US" sz="2400" dirty="0" err="1"/>
              <a:t>pana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-</a:t>
            </a:r>
            <a:r>
              <a:rPr lang="en-US" sz="2400" dirty="0" err="1"/>
              <a:t>rahisi</a:t>
            </a:r>
            <a:r>
              <a:rPr lang="en-US" sz="2400" dirty="0"/>
              <a:t>, -</a:t>
            </a:r>
            <a:r>
              <a:rPr lang="en-US" sz="2400" dirty="0" err="1"/>
              <a:t>tajiri</a:t>
            </a:r>
            <a:r>
              <a:rPr lang="en-US" sz="2400" dirty="0"/>
              <a:t>, -</a:t>
            </a:r>
            <a:r>
              <a:rPr lang="en-US" sz="2400" dirty="0" err="1"/>
              <a:t>embamba</a:t>
            </a:r>
            <a:r>
              <a:rPr lang="en-US" sz="2400" dirty="0"/>
              <a:t>, -</a:t>
            </a:r>
            <a:r>
              <a:rPr lang="en-US" sz="2400" dirty="0" err="1"/>
              <a:t>chafu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811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182226"/>
            <a:ext cx="920053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</a:rPr>
              <a:t>NGELI  YA  KI—VI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-</a:t>
            </a:r>
            <a:r>
              <a:rPr lang="en-US" sz="2400" dirty="0" err="1"/>
              <a:t>Hucukua</a:t>
            </a:r>
            <a:r>
              <a:rPr lang="en-US" sz="2400" dirty="0"/>
              <a:t> </a:t>
            </a:r>
            <a:r>
              <a:rPr lang="en-US" sz="2400" dirty="0" err="1"/>
              <a:t>najina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vitu</a:t>
            </a:r>
            <a:r>
              <a:rPr lang="en-US" sz="2400" dirty="0"/>
              <a:t> </a:t>
            </a:r>
            <a:r>
              <a:rPr lang="en-US" sz="2400" dirty="0" err="1"/>
              <a:t>visivyo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uhai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huanza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kiambishi</a:t>
            </a:r>
            <a:r>
              <a:rPr lang="en-US" sz="2400" dirty="0"/>
              <a:t>  </a:t>
            </a:r>
            <a:r>
              <a:rPr lang="en-US" sz="2400" b="1" dirty="0"/>
              <a:t>KI- </a:t>
            </a:r>
            <a:r>
              <a:rPr lang="en-US" sz="2400" dirty="0"/>
              <a:t>au </a:t>
            </a:r>
            <a:r>
              <a:rPr lang="en-US" sz="2400" b="1" i="1" dirty="0" err="1"/>
              <a:t>ch</a:t>
            </a:r>
            <a:r>
              <a:rPr lang="en-US" sz="2400" b="1" i="1" dirty="0"/>
              <a:t>-</a:t>
            </a:r>
            <a:r>
              <a:rPr lang="en-US" sz="2400" dirty="0"/>
              <a:t> ( </a:t>
            </a:r>
            <a:r>
              <a:rPr lang="en-US" sz="2400" dirty="0" err="1"/>
              <a:t>umoja</a:t>
            </a:r>
            <a:r>
              <a:rPr lang="en-US" sz="2400" dirty="0"/>
              <a:t>)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b="1" i="1" dirty="0"/>
              <a:t>Vi- /</a:t>
            </a:r>
            <a:r>
              <a:rPr lang="en-US" sz="2400" b="1" i="1" dirty="0" err="1"/>
              <a:t>vy</a:t>
            </a:r>
            <a:r>
              <a:rPr lang="en-US" sz="2400" b="1" i="1" dirty="0"/>
              <a:t>-</a:t>
            </a:r>
            <a:r>
              <a:rPr lang="en-US" sz="2400" dirty="0"/>
              <a:t> ( </a:t>
            </a:r>
            <a:r>
              <a:rPr lang="en-US" sz="2400" dirty="0" err="1"/>
              <a:t>wingi</a:t>
            </a:r>
            <a:r>
              <a:rPr lang="en-US" sz="2400" dirty="0"/>
              <a:t>), </a:t>
            </a:r>
            <a:r>
              <a:rPr lang="en-US" sz="2400" dirty="0" err="1"/>
              <a:t>udogo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nomino</a:t>
            </a:r>
            <a:r>
              <a:rPr lang="en-US" sz="2400" dirty="0"/>
              <a:t> </a:t>
            </a:r>
            <a:r>
              <a:rPr lang="en-US" sz="2400" dirty="0" err="1"/>
              <a:t>yoyote</a:t>
            </a:r>
            <a:r>
              <a:rPr lang="en-US" sz="2400" dirty="0"/>
              <a:t> </a:t>
            </a:r>
            <a:r>
              <a:rPr lang="en-US" sz="2400" dirty="0" err="1"/>
              <a:t>pia</a:t>
            </a:r>
            <a:r>
              <a:rPr lang="en-US" sz="2400" dirty="0"/>
              <a:t> </a:t>
            </a:r>
            <a:r>
              <a:rPr lang="en-US" sz="2400" dirty="0" err="1"/>
              <a:t>hujumuishwa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ngeli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.</a:t>
            </a:r>
          </a:p>
          <a:p>
            <a:r>
              <a:rPr lang="en-US" sz="2400" b="1" u="sng" dirty="0" err="1"/>
              <a:t>Mifano</a:t>
            </a:r>
            <a:r>
              <a:rPr lang="en-US" sz="2400" b="1" u="sng" dirty="0"/>
              <a:t>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kituo</a:t>
            </a:r>
            <a:r>
              <a:rPr lang="en-US" sz="2400" dirty="0"/>
              <a:t>—</a:t>
            </a:r>
            <a:r>
              <a:rPr lang="en-US" sz="2400" dirty="0" err="1"/>
              <a:t>vituo</a:t>
            </a:r>
            <a:r>
              <a:rPr lang="en-US" sz="2400" dirty="0"/>
              <a:t>  </a:t>
            </a:r>
            <a:r>
              <a:rPr lang="en-US" sz="2400" dirty="0"/>
              <a:t>	 </a:t>
            </a:r>
            <a:r>
              <a:rPr lang="en-US" sz="2400" dirty="0" err="1"/>
              <a:t>kitabu</a:t>
            </a:r>
            <a:r>
              <a:rPr lang="en-US" sz="2400" dirty="0"/>
              <a:t>—</a:t>
            </a:r>
            <a:r>
              <a:rPr lang="en-US" sz="2400" dirty="0" err="1"/>
              <a:t>vitabu</a:t>
            </a:r>
            <a:r>
              <a:rPr lang="en-US" sz="2400" dirty="0"/>
              <a:t> </a:t>
            </a:r>
            <a:r>
              <a:rPr lang="en-US" sz="2400" dirty="0"/>
              <a:t> </a:t>
            </a:r>
            <a:r>
              <a:rPr lang="en-US" sz="2400" dirty="0"/>
              <a:t>	</a:t>
            </a:r>
            <a:r>
              <a:rPr lang="en-US" sz="2400" dirty="0" err="1"/>
              <a:t>Chano</a:t>
            </a:r>
            <a:r>
              <a:rPr lang="en-US" sz="2400" dirty="0"/>
              <a:t>—</a:t>
            </a:r>
            <a:r>
              <a:rPr lang="en-US" sz="2400" dirty="0" err="1"/>
              <a:t>vyano</a:t>
            </a:r>
            <a:r>
              <a:rPr lang="en-US" sz="2400" dirty="0"/>
              <a:t>  </a:t>
            </a:r>
            <a:endParaRPr lang="en-US" sz="2400" dirty="0"/>
          </a:p>
          <a:p>
            <a:pPr lvl="0"/>
            <a:r>
              <a:rPr lang="en-US" sz="2400" dirty="0" err="1"/>
              <a:t>chama</a:t>
            </a:r>
            <a:r>
              <a:rPr lang="en-US" sz="2400" dirty="0"/>
              <a:t> ---</a:t>
            </a:r>
            <a:r>
              <a:rPr lang="en-US" sz="2400" dirty="0" err="1"/>
              <a:t>vyama</a:t>
            </a:r>
            <a:r>
              <a:rPr lang="en-US" sz="2400" dirty="0"/>
              <a:t>    </a:t>
            </a:r>
            <a:r>
              <a:rPr lang="en-US" sz="2400" dirty="0"/>
              <a:t>	</a:t>
            </a:r>
            <a:r>
              <a:rPr lang="en-US" sz="2400" dirty="0" err="1"/>
              <a:t>chandarua</a:t>
            </a:r>
            <a:r>
              <a:rPr lang="en-US" sz="2400" dirty="0"/>
              <a:t>-</a:t>
            </a:r>
            <a:r>
              <a:rPr lang="en-US" sz="2400" dirty="0"/>
              <a:t>---</a:t>
            </a:r>
            <a:r>
              <a:rPr lang="en-US" sz="2400" dirty="0" err="1"/>
              <a:t>vyandarua</a:t>
            </a:r>
            <a:r>
              <a:rPr lang="en-US" sz="2400" dirty="0"/>
              <a:t> </a:t>
            </a:r>
            <a:r>
              <a:rPr lang="en-US" sz="2400" dirty="0"/>
              <a:t> 	</a:t>
            </a:r>
            <a:r>
              <a:rPr lang="en-US" sz="2400" dirty="0" err="1"/>
              <a:t>kitoto</a:t>
            </a:r>
            <a:r>
              <a:rPr lang="en-US" sz="2400" dirty="0"/>
              <a:t>-</a:t>
            </a:r>
            <a:r>
              <a:rPr lang="en-US" sz="2400" dirty="0"/>
              <a:t>-----</a:t>
            </a:r>
            <a:r>
              <a:rPr lang="en-US" sz="2400" dirty="0" err="1"/>
              <a:t>vitoto</a:t>
            </a:r>
            <a:endParaRPr lang="en-US" sz="2400" dirty="0"/>
          </a:p>
          <a:p>
            <a:pPr lvl="0"/>
            <a:r>
              <a:rPr lang="en-US" sz="2400" dirty="0" err="1"/>
              <a:t>Kijitabu</a:t>
            </a:r>
            <a:r>
              <a:rPr lang="en-US" sz="2400" dirty="0"/>
              <a:t>----</a:t>
            </a:r>
            <a:r>
              <a:rPr lang="en-US" sz="2400" dirty="0" err="1"/>
              <a:t>vijitabu</a:t>
            </a:r>
            <a:r>
              <a:rPr lang="en-US" sz="2400" dirty="0"/>
              <a:t>	 </a:t>
            </a:r>
            <a:r>
              <a:rPr lang="en-US" sz="2400" dirty="0" err="1"/>
              <a:t>kigombe</a:t>
            </a:r>
            <a:r>
              <a:rPr lang="en-US" sz="2400" dirty="0"/>
              <a:t>-</a:t>
            </a:r>
            <a:r>
              <a:rPr lang="en-US" sz="2400" dirty="0"/>
              <a:t>----</a:t>
            </a:r>
            <a:r>
              <a:rPr lang="en-US" sz="2400" dirty="0" err="1"/>
              <a:t>vigombe</a:t>
            </a:r>
            <a:endParaRPr lang="en-US" sz="2400" dirty="0"/>
          </a:p>
          <a:p>
            <a:pPr lvl="0"/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b="1" u="sng" dirty="0">
                <a:solidFill>
                  <a:srgbClr val="0070C0"/>
                </a:solidFill>
              </a:rPr>
              <a:t>NGELI  YA  U—I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--</a:t>
            </a:r>
            <a:r>
              <a:rPr lang="en-US" sz="2400" dirty="0" err="1"/>
              <a:t>Huchukua</a:t>
            </a:r>
            <a:r>
              <a:rPr lang="en-US" sz="2400" dirty="0"/>
              <a:t> </a:t>
            </a:r>
            <a:r>
              <a:rPr lang="en-US" sz="2400" dirty="0" err="1"/>
              <a:t>nomino</a:t>
            </a:r>
            <a:r>
              <a:rPr lang="en-US" sz="2400" dirty="0"/>
              <a:t> </a:t>
            </a:r>
            <a:r>
              <a:rPr lang="en-US" sz="2400" dirty="0" err="1"/>
              <a:t>zinazojumuisha</a:t>
            </a:r>
            <a:r>
              <a:rPr lang="en-US" sz="2400" dirty="0"/>
              <a:t> </a:t>
            </a:r>
            <a:r>
              <a:rPr lang="en-US" sz="2400" dirty="0" err="1"/>
              <a:t>viungo</a:t>
            </a:r>
            <a:r>
              <a:rPr lang="en-US" sz="2400" dirty="0"/>
              <a:t> </a:t>
            </a:r>
            <a:r>
              <a:rPr lang="en-US" sz="2400" dirty="0" err="1"/>
              <a:t>vya</a:t>
            </a:r>
            <a:r>
              <a:rPr lang="en-US" sz="2400" dirty="0"/>
              <a:t> </a:t>
            </a:r>
            <a:r>
              <a:rPr lang="en-US" sz="2400" dirty="0" err="1"/>
              <a:t>mwili</a:t>
            </a:r>
            <a:r>
              <a:rPr lang="en-US" sz="2400" dirty="0"/>
              <a:t>, </a:t>
            </a:r>
            <a:r>
              <a:rPr lang="en-US" sz="2400" dirty="0" err="1"/>
              <a:t>mimea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vitu</a:t>
            </a:r>
            <a:r>
              <a:rPr lang="en-US" sz="2400" dirty="0"/>
              <a:t> </a:t>
            </a:r>
            <a:r>
              <a:rPr lang="en-US" sz="2400" dirty="0" err="1"/>
              <a:t>vingine</a:t>
            </a:r>
            <a:r>
              <a:rPr lang="en-US" sz="2400" dirty="0"/>
              <a:t> </a:t>
            </a:r>
            <a:r>
              <a:rPr lang="en-US" sz="2400" dirty="0" err="1"/>
              <a:t>visivyo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uhai</a:t>
            </a:r>
            <a:r>
              <a:rPr lang="en-US" sz="2400" dirty="0"/>
              <a:t> </a:t>
            </a:r>
            <a:r>
              <a:rPr lang="en-US" sz="2400" dirty="0"/>
              <a:t>.</a:t>
            </a:r>
            <a:r>
              <a:rPr lang="en-US" sz="2400" dirty="0" err="1"/>
              <a:t>Huanza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: </a:t>
            </a:r>
            <a:r>
              <a:rPr lang="en-US" sz="2400" b="1" i="1" dirty="0"/>
              <a:t>M-, Mu-, Mw-, Mo-, </a:t>
            </a:r>
            <a:r>
              <a:rPr lang="en-US" sz="2400" dirty="0" err="1"/>
              <a:t>na</a:t>
            </a:r>
            <a:r>
              <a:rPr lang="en-US" sz="2400" b="1" i="1" dirty="0"/>
              <a:t> </a:t>
            </a:r>
            <a:r>
              <a:rPr lang="en-US" sz="2400" b="1" i="1" dirty="0" err="1"/>
              <a:t>Mi</a:t>
            </a:r>
            <a:r>
              <a:rPr lang="en-US" sz="2400" b="1" i="1" dirty="0"/>
              <a:t>-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wingi</a:t>
            </a:r>
            <a:r>
              <a:rPr lang="en-US" sz="2400" dirty="0"/>
              <a:t>.</a:t>
            </a:r>
          </a:p>
          <a:p>
            <a:r>
              <a:rPr lang="en-US" sz="2400" b="1" u="sng" dirty="0" err="1"/>
              <a:t>Mifano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Mkono</a:t>
            </a:r>
            <a:r>
              <a:rPr lang="en-US" sz="2400" dirty="0"/>
              <a:t>—</a:t>
            </a:r>
            <a:r>
              <a:rPr lang="en-US" sz="2400" dirty="0" err="1"/>
              <a:t>mikono</a:t>
            </a:r>
            <a:r>
              <a:rPr lang="en-US" sz="2400" dirty="0"/>
              <a:t>    		</a:t>
            </a:r>
            <a:r>
              <a:rPr lang="en-US" sz="2400" dirty="0" err="1"/>
              <a:t>mhogo</a:t>
            </a:r>
            <a:r>
              <a:rPr lang="en-US" sz="2400" dirty="0"/>
              <a:t>—</a:t>
            </a:r>
            <a:r>
              <a:rPr lang="en-US" sz="2400" dirty="0" err="1"/>
              <a:t>mihogo</a:t>
            </a:r>
            <a:endParaRPr lang="en-US" sz="2400" dirty="0"/>
          </a:p>
          <a:p>
            <a:r>
              <a:rPr lang="en-US" sz="2400" dirty="0" err="1"/>
              <a:t>Mwaka</a:t>
            </a:r>
            <a:r>
              <a:rPr lang="en-US" sz="2400" dirty="0"/>
              <a:t> ---</a:t>
            </a:r>
            <a:r>
              <a:rPr lang="en-US" sz="2400" dirty="0" err="1"/>
              <a:t>miaka</a:t>
            </a:r>
            <a:r>
              <a:rPr lang="en-US" sz="2400" dirty="0"/>
              <a:t>     		</a:t>
            </a:r>
            <a:r>
              <a:rPr lang="en-US" sz="2400" dirty="0" err="1"/>
              <a:t>muwele</a:t>
            </a:r>
            <a:r>
              <a:rPr lang="en-US" sz="2400" dirty="0"/>
              <a:t>—</a:t>
            </a:r>
            <a:r>
              <a:rPr lang="en-US" sz="2400" dirty="0" err="1"/>
              <a:t>miwele</a:t>
            </a:r>
            <a:endParaRPr lang="en-US" sz="2400" dirty="0"/>
          </a:p>
          <a:p>
            <a:r>
              <a:rPr lang="en-US" sz="2400" dirty="0" err="1"/>
              <a:t>Moyo</a:t>
            </a:r>
            <a:r>
              <a:rPr lang="en-US" sz="2400" dirty="0"/>
              <a:t>---</a:t>
            </a:r>
            <a:r>
              <a:rPr lang="en-US" sz="2400" dirty="0" err="1"/>
              <a:t>mioyo</a:t>
            </a:r>
            <a:r>
              <a:rPr lang="en-US" sz="2400" dirty="0"/>
              <a:t>	</a:t>
            </a:r>
            <a:r>
              <a:rPr lang="en-US" sz="2400" dirty="0"/>
              <a:t>    	</a:t>
            </a:r>
            <a:r>
              <a:rPr lang="en-US" sz="2400" dirty="0" err="1"/>
              <a:t>moto</a:t>
            </a:r>
            <a:r>
              <a:rPr lang="en-US" sz="2400" dirty="0"/>
              <a:t>—</a:t>
            </a:r>
            <a:r>
              <a:rPr lang="en-US" sz="2400" dirty="0" err="1"/>
              <a:t>mioto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71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-76200"/>
            <a:ext cx="9168581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iliyo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kiwakilishi</a:t>
            </a:r>
            <a:r>
              <a:rPr lang="en-US" sz="2400" dirty="0"/>
              <a:t> cha </a:t>
            </a:r>
            <a:r>
              <a:rPr lang="en-US" sz="2400" dirty="0" err="1"/>
              <a:t>idadi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jumla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Nyumba</a:t>
            </a:r>
            <a:r>
              <a:rPr lang="en-US" sz="2400" dirty="0"/>
              <a:t> </a:t>
            </a:r>
            <a:r>
              <a:rPr lang="en-US" sz="2400" dirty="0" err="1"/>
              <a:t>tano</a:t>
            </a:r>
            <a:r>
              <a:rPr lang="en-US" sz="2400" dirty="0"/>
              <a:t> </a:t>
            </a:r>
            <a:r>
              <a:rPr lang="en-US" sz="2400" dirty="0" err="1"/>
              <a:t>zitajengewa</a:t>
            </a:r>
            <a:r>
              <a:rPr lang="en-US" sz="2400" dirty="0"/>
              <a:t> </a:t>
            </a:r>
            <a:r>
              <a:rPr lang="en-US" sz="2400" dirty="0" err="1"/>
              <a:t>walioathiriwa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Tano</a:t>
            </a:r>
            <a:r>
              <a:rPr lang="en-US" sz="2400" dirty="0"/>
              <a:t> </a:t>
            </a:r>
            <a:r>
              <a:rPr lang="en-US" sz="2400" dirty="0" err="1"/>
              <a:t>zitajengewa</a:t>
            </a:r>
            <a:r>
              <a:rPr lang="en-US" sz="2400" dirty="0"/>
              <a:t> </a:t>
            </a:r>
            <a:r>
              <a:rPr lang="en-US" sz="2400" dirty="0" err="1"/>
              <a:t>walioathiriwa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Nyingi</a:t>
            </a:r>
            <a:r>
              <a:rPr lang="en-US" sz="2400" dirty="0"/>
              <a:t> </a:t>
            </a:r>
            <a:r>
              <a:rPr lang="en-US" sz="2400" dirty="0" err="1"/>
              <a:t>zitajengewa</a:t>
            </a:r>
            <a:r>
              <a:rPr lang="en-US" sz="2400" dirty="0"/>
              <a:t> </a:t>
            </a:r>
            <a:r>
              <a:rPr lang="en-US" sz="2400" dirty="0" err="1"/>
              <a:t>walioathiriwa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Nyumba</a:t>
            </a:r>
            <a:r>
              <a:rPr lang="en-US" sz="2400" dirty="0"/>
              <a:t> </a:t>
            </a:r>
            <a:r>
              <a:rPr lang="en-US" sz="2400" dirty="0" err="1"/>
              <a:t>nyingi</a:t>
            </a:r>
            <a:r>
              <a:rPr lang="en-US" sz="2400" dirty="0"/>
              <a:t> </a:t>
            </a:r>
            <a:r>
              <a:rPr lang="en-US" sz="2400" dirty="0" err="1"/>
              <a:t>zitajengewa</a:t>
            </a:r>
            <a:r>
              <a:rPr lang="en-US" sz="2400" dirty="0"/>
              <a:t> </a:t>
            </a:r>
            <a:r>
              <a:rPr lang="en-US" sz="2400" dirty="0" err="1"/>
              <a:t>walioathiriwa</a:t>
            </a:r>
            <a:r>
              <a:rPr lang="en-US" sz="2400" dirty="0"/>
              <a:t>.</a:t>
            </a:r>
          </a:p>
          <a:p>
            <a:endParaRPr lang="en-US" sz="2000" dirty="0"/>
          </a:p>
          <a:p>
            <a:pPr lvl="0"/>
            <a:r>
              <a:rPr lang="en-US" sz="2400" dirty="0" err="1"/>
              <a:t>Eleza</a:t>
            </a:r>
            <a:r>
              <a:rPr lang="en-US" sz="2400" dirty="0"/>
              <a:t> </a:t>
            </a:r>
            <a:r>
              <a:rPr lang="en-US" sz="2400" dirty="0" err="1"/>
              <a:t>neno</a:t>
            </a:r>
            <a:r>
              <a:rPr lang="en-US" sz="2400" dirty="0"/>
              <a:t> </a:t>
            </a:r>
            <a:r>
              <a:rPr lang="en-US" sz="2400" dirty="0" err="1"/>
              <a:t>lililopigwa</a:t>
            </a:r>
            <a:r>
              <a:rPr lang="en-US" sz="2400" dirty="0"/>
              <a:t> </a:t>
            </a:r>
            <a:r>
              <a:rPr lang="en-US" sz="2400" dirty="0" err="1"/>
              <a:t>msitari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gani</a:t>
            </a:r>
            <a:r>
              <a:rPr lang="en-US" sz="2400" dirty="0"/>
              <a:t>:  </a:t>
            </a:r>
            <a:r>
              <a:rPr lang="en-US" sz="2400" u="sng" dirty="0" err="1"/>
              <a:t>Afanaleki</a:t>
            </a:r>
            <a:r>
              <a:rPr lang="en-US" sz="2400" dirty="0"/>
              <a:t>!  </a:t>
            </a:r>
            <a:r>
              <a:rPr lang="en-US" sz="2400" dirty="0" err="1"/>
              <a:t>Nimesahau</a:t>
            </a:r>
            <a:r>
              <a:rPr lang="en-US" sz="2400" dirty="0"/>
              <a:t> </a:t>
            </a:r>
            <a:r>
              <a:rPr lang="en-US" sz="2400" dirty="0" err="1"/>
              <a:t>leo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sikukuu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nomino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kivumishi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kihisishi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kiigizi</a:t>
            </a:r>
            <a:endParaRPr lang="en-US" sz="2400" dirty="0"/>
          </a:p>
          <a:p>
            <a:pPr lvl="0"/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kihusushi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ifuatayo</a:t>
            </a:r>
            <a:r>
              <a:rPr lang="en-US" sz="2400" dirty="0"/>
              <a:t>:  </a:t>
            </a:r>
            <a:r>
              <a:rPr lang="en-US" sz="2400" dirty="0" err="1"/>
              <a:t>Kazi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 </a:t>
            </a:r>
            <a:r>
              <a:rPr lang="en-US" sz="2400" dirty="0" err="1"/>
              <a:t>yenu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nyingi</a:t>
            </a:r>
            <a:r>
              <a:rPr lang="en-US" sz="2400" dirty="0"/>
              <a:t> </a:t>
            </a:r>
            <a:r>
              <a:rPr lang="en-US" sz="2400" dirty="0" err="1"/>
              <a:t>zaidi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wale </a:t>
            </a:r>
            <a:r>
              <a:rPr lang="en-US" sz="2400" dirty="0" err="1"/>
              <a:t>wengine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zaidi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nyingi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hii</a:t>
            </a:r>
            <a:r>
              <a:rPr lang="en-US" sz="2400" dirty="0"/>
              <a:t> </a:t>
            </a:r>
            <a:r>
              <a:rPr lang="en-US" sz="2400" dirty="0" err="1"/>
              <a:t>yenu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wale </a:t>
            </a:r>
            <a:r>
              <a:rPr lang="en-US" sz="2400" dirty="0" err="1"/>
              <a:t>wengine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842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-76200"/>
            <a:ext cx="9168581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err="1"/>
              <a:t>Baini</a:t>
            </a:r>
            <a:r>
              <a:rPr lang="en-US" sz="2400" dirty="0"/>
              <a:t> </a:t>
            </a:r>
            <a:r>
              <a:rPr lang="en-US" sz="2400" dirty="0" err="1"/>
              <a:t>matumizi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kihusishi</a:t>
            </a:r>
            <a:r>
              <a:rPr lang="en-US" sz="2400" dirty="0"/>
              <a:t> </a:t>
            </a:r>
            <a:r>
              <a:rPr lang="en-US" sz="2400" u="sng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:  </a:t>
            </a:r>
            <a:r>
              <a:rPr lang="en-US" sz="2400" dirty="0" err="1"/>
              <a:t>Abdi</a:t>
            </a:r>
            <a:r>
              <a:rPr lang="en-US" sz="2400" dirty="0"/>
              <a:t> </a:t>
            </a:r>
            <a:r>
              <a:rPr lang="en-US" sz="2400" dirty="0" err="1"/>
              <a:t>alijenga</a:t>
            </a:r>
            <a:r>
              <a:rPr lang="en-US" sz="2400" dirty="0"/>
              <a:t> </a:t>
            </a:r>
            <a:r>
              <a:rPr lang="en-US" sz="2400" dirty="0" err="1"/>
              <a:t>nyumba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mwaka</a:t>
            </a:r>
            <a:r>
              <a:rPr lang="en-US" sz="2400" dirty="0"/>
              <a:t> </a:t>
            </a:r>
            <a:r>
              <a:rPr lang="en-US" sz="2400" dirty="0" err="1"/>
              <a:t>mmoja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kuonyesha</a:t>
            </a:r>
            <a:r>
              <a:rPr lang="en-US" sz="2400" dirty="0"/>
              <a:t> </a:t>
            </a:r>
            <a:r>
              <a:rPr lang="en-US" sz="2400" dirty="0" err="1"/>
              <a:t>sehemu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kuonyesha</a:t>
            </a:r>
            <a:r>
              <a:rPr lang="en-US" sz="2400" dirty="0"/>
              <a:t> </a:t>
            </a:r>
            <a:r>
              <a:rPr lang="en-US" sz="2400" dirty="0" err="1"/>
              <a:t>wakati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kuonyesha</a:t>
            </a:r>
            <a:r>
              <a:rPr lang="en-US" sz="2400" dirty="0"/>
              <a:t> </a:t>
            </a:r>
            <a:r>
              <a:rPr lang="en-US" sz="2400" dirty="0" err="1"/>
              <a:t>kifaa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kuonyesha</a:t>
            </a:r>
            <a:r>
              <a:rPr lang="en-US" sz="2400" dirty="0"/>
              <a:t> </a:t>
            </a:r>
            <a:r>
              <a:rPr lang="en-US" sz="2400" dirty="0" err="1"/>
              <a:t>aliyejenga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/>
              <a:t>Jared </a:t>
            </a:r>
            <a:r>
              <a:rPr lang="en-US" sz="2400" dirty="0" err="1"/>
              <a:t>alitwika</a:t>
            </a:r>
            <a:r>
              <a:rPr lang="en-US" sz="2400" dirty="0"/>
              <a:t> </a:t>
            </a:r>
            <a:r>
              <a:rPr lang="en-US" sz="2400" dirty="0" err="1"/>
              <a:t>tita</a:t>
            </a:r>
            <a:r>
              <a:rPr lang="en-US" sz="2400" dirty="0"/>
              <a:t> la </a:t>
            </a:r>
            <a:r>
              <a:rPr lang="en-US" sz="2400" dirty="0" err="1"/>
              <a:t>kuni</a:t>
            </a:r>
            <a:r>
              <a:rPr lang="en-US" sz="2400" dirty="0"/>
              <a:t> </a:t>
            </a:r>
            <a:r>
              <a:rPr lang="en-US" sz="2400" dirty="0" err="1"/>
              <a:t>nami</a:t>
            </a:r>
            <a:r>
              <a:rPr lang="en-US" sz="2400" dirty="0"/>
              <a:t> </a:t>
            </a:r>
            <a:r>
              <a:rPr lang="en-US" sz="2400" dirty="0" err="1"/>
              <a:t>nika</a:t>
            </a:r>
            <a:r>
              <a:rPr lang="en-US" sz="2400" dirty="0"/>
              <a:t> ___________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mtuliza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mtuza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mtua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mtika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kielezi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:  </a:t>
            </a:r>
            <a:r>
              <a:rPr lang="en-US" sz="2400" dirty="0" err="1"/>
              <a:t>Miembe</a:t>
            </a:r>
            <a:r>
              <a:rPr lang="en-US" sz="2400" dirty="0"/>
              <a:t> </a:t>
            </a:r>
            <a:r>
              <a:rPr lang="en-US" sz="2400" dirty="0" err="1"/>
              <a:t>mingi</a:t>
            </a:r>
            <a:r>
              <a:rPr lang="en-US" sz="2400" dirty="0"/>
              <a:t> </a:t>
            </a:r>
            <a:r>
              <a:rPr lang="en-US" sz="2400" dirty="0" err="1"/>
              <a:t>hupandwa</a:t>
            </a:r>
            <a:r>
              <a:rPr lang="en-US" sz="2400" dirty="0"/>
              <a:t> Mombasa.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miembe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mingi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hupandwa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Mombasa</a:t>
            </a:r>
          </a:p>
        </p:txBody>
      </p:sp>
    </p:spTree>
    <p:extLst>
      <p:ext uri="{BB962C8B-B14F-4D97-AF65-F5344CB8AC3E}">
        <p14:creationId xmlns:p14="http://schemas.microsoft.com/office/powerpoint/2010/main" val="210117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-76200"/>
            <a:ext cx="916858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err="1"/>
              <a:t>Kivumishi</a:t>
            </a:r>
            <a:r>
              <a:rPr lang="en-US" sz="2400" dirty="0"/>
              <a:t> </a:t>
            </a:r>
            <a:r>
              <a:rPr lang="en-US" sz="2400" dirty="0" err="1"/>
              <a:t>kimetumikaje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ifuatayo</a:t>
            </a:r>
            <a:r>
              <a:rPr lang="en-US" sz="2400" dirty="0"/>
              <a:t>:  </a:t>
            </a:r>
            <a:r>
              <a:rPr lang="en-US" sz="2400" dirty="0" err="1"/>
              <a:t>Kalamu</a:t>
            </a:r>
            <a:r>
              <a:rPr lang="en-US" sz="2400" dirty="0"/>
              <a:t> ii </a:t>
            </a:r>
            <a:r>
              <a:rPr lang="en-US" sz="2400" dirty="0" err="1"/>
              <a:t>hii</a:t>
            </a:r>
            <a:r>
              <a:rPr lang="en-US" sz="2400" dirty="0"/>
              <a:t> </a:t>
            </a:r>
            <a:r>
              <a:rPr lang="en-US" sz="2400" dirty="0" err="1"/>
              <a:t>ndiyo</a:t>
            </a:r>
            <a:r>
              <a:rPr lang="en-US" sz="2400" dirty="0"/>
              <a:t> </a:t>
            </a:r>
            <a:r>
              <a:rPr lang="en-US" sz="2400" dirty="0" err="1"/>
              <a:t>iliyoletwa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kiashiria</a:t>
            </a:r>
            <a:r>
              <a:rPr lang="en-US" sz="2400" dirty="0"/>
              <a:t> </a:t>
            </a:r>
            <a:r>
              <a:rPr lang="en-US" sz="2400" dirty="0" err="1"/>
              <a:t>kiradidi</a:t>
            </a:r>
            <a:r>
              <a:rPr lang="en-US" sz="2400" dirty="0"/>
              <a:t> </a:t>
            </a:r>
            <a:r>
              <a:rPr lang="en-US" sz="2400" dirty="0" err="1"/>
              <a:t>kisisitizi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kiashiria</a:t>
            </a:r>
            <a:r>
              <a:rPr lang="en-US" sz="2400" dirty="0"/>
              <a:t> cha </a:t>
            </a:r>
            <a:r>
              <a:rPr lang="en-US" sz="2400" dirty="0" err="1"/>
              <a:t>kawaida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kiashiria</a:t>
            </a:r>
            <a:r>
              <a:rPr lang="en-US" sz="2400" dirty="0"/>
              <a:t> </a:t>
            </a:r>
            <a:r>
              <a:rPr lang="en-US" sz="2400" dirty="0" err="1"/>
              <a:t>kiradidi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kiashiria</a:t>
            </a:r>
            <a:r>
              <a:rPr lang="en-US" sz="2400" dirty="0"/>
              <a:t> </a:t>
            </a:r>
            <a:r>
              <a:rPr lang="en-US" sz="2400" dirty="0" err="1"/>
              <a:t>kisisitizi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Fungu</a:t>
            </a:r>
            <a:r>
              <a:rPr lang="en-US" sz="2400" dirty="0"/>
              <a:t> </a:t>
            </a:r>
            <a:r>
              <a:rPr lang="en-US" sz="2400" dirty="0" err="1"/>
              <a:t>hili</a:t>
            </a:r>
            <a:r>
              <a:rPr lang="en-US" sz="2400" dirty="0"/>
              <a:t> la </a:t>
            </a:r>
            <a:r>
              <a:rPr lang="en-US" sz="2400" dirty="0" err="1"/>
              <a:t>maneno</a:t>
            </a:r>
            <a:r>
              <a:rPr lang="en-US" sz="2400" dirty="0"/>
              <a:t> </a:t>
            </a:r>
            <a:r>
              <a:rPr lang="en-US" sz="2400" dirty="0" err="1"/>
              <a:t>laashiria</a:t>
            </a:r>
            <a:r>
              <a:rPr lang="en-US" sz="2400" dirty="0"/>
              <a:t> </a:t>
            </a:r>
            <a:r>
              <a:rPr lang="en-US" sz="2400" dirty="0" err="1"/>
              <a:t>nini</a:t>
            </a:r>
            <a:r>
              <a:rPr lang="en-US" sz="2400" dirty="0"/>
              <a:t>:  lake, </a:t>
            </a:r>
            <a:r>
              <a:rPr lang="en-US" sz="2400" dirty="0" err="1"/>
              <a:t>yako</a:t>
            </a:r>
            <a:r>
              <a:rPr lang="en-US" sz="2400" dirty="0"/>
              <a:t>, </a:t>
            </a:r>
            <a:r>
              <a:rPr lang="en-US" sz="2400" dirty="0" err="1"/>
              <a:t>zao</a:t>
            </a:r>
            <a:r>
              <a:rPr lang="en-US" sz="2400" dirty="0"/>
              <a:t>, </a:t>
            </a:r>
            <a:r>
              <a:rPr lang="en-US" sz="2400" dirty="0" err="1"/>
              <a:t>vyangu</a:t>
            </a:r>
            <a:r>
              <a:rPr lang="en-US" sz="2400" dirty="0"/>
              <a:t>, </a:t>
            </a:r>
            <a:r>
              <a:rPr lang="en-US" sz="2400" dirty="0" err="1"/>
              <a:t>chatu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vivumishi</a:t>
            </a:r>
            <a:r>
              <a:rPr lang="en-US" sz="2400" dirty="0"/>
              <a:t> </a:t>
            </a:r>
            <a:r>
              <a:rPr lang="en-US" sz="2400" dirty="0" err="1"/>
              <a:t>vimilikishi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vivumishi</a:t>
            </a:r>
            <a:r>
              <a:rPr lang="en-US" sz="2400" dirty="0"/>
              <a:t> </a:t>
            </a:r>
            <a:r>
              <a:rPr lang="en-US" sz="2400" dirty="0" err="1"/>
              <a:t>viashiria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vielzi</a:t>
            </a:r>
            <a:r>
              <a:rPr lang="en-US" sz="2400" dirty="0"/>
              <a:t> </a:t>
            </a:r>
            <a:r>
              <a:rPr lang="en-US" sz="2400" dirty="0" err="1"/>
              <a:t>vimilikishi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vielezi</a:t>
            </a:r>
            <a:r>
              <a:rPr lang="en-US" sz="2400" dirty="0"/>
              <a:t> </a:t>
            </a:r>
            <a:r>
              <a:rPr lang="en-US" sz="2400" dirty="0" err="1"/>
              <a:t>viashiria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iliyo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kivumishi</a:t>
            </a:r>
            <a:r>
              <a:rPr lang="en-US" sz="2400" dirty="0"/>
              <a:t> cha </a:t>
            </a:r>
            <a:r>
              <a:rPr lang="en-US" sz="2400" dirty="0" err="1"/>
              <a:t>peke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Kitabu</a:t>
            </a:r>
            <a:r>
              <a:rPr lang="en-US" sz="2400" dirty="0"/>
              <a:t> </a:t>
            </a:r>
            <a:r>
              <a:rPr lang="en-US" sz="2400" dirty="0" err="1"/>
              <a:t>hiki</a:t>
            </a:r>
            <a:r>
              <a:rPr lang="en-US" sz="2400" dirty="0"/>
              <a:t> </a:t>
            </a:r>
            <a:r>
              <a:rPr lang="en-US" sz="2400" dirty="0" err="1"/>
              <a:t>kitawafaa</a:t>
            </a:r>
            <a:r>
              <a:rPr lang="en-US" sz="2400" dirty="0"/>
              <a:t> </a:t>
            </a:r>
            <a:r>
              <a:rPr lang="en-US" sz="2400" dirty="0" err="1"/>
              <a:t>wanafunzi</a:t>
            </a:r>
            <a:r>
              <a:rPr lang="en-US" sz="2400" dirty="0"/>
              <a:t> </a:t>
            </a:r>
            <a:r>
              <a:rPr lang="en-US" sz="2400" dirty="0" err="1"/>
              <a:t>wengi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Watoto</a:t>
            </a:r>
            <a:r>
              <a:rPr lang="en-US" sz="2400" dirty="0"/>
              <a:t> </a:t>
            </a:r>
            <a:r>
              <a:rPr lang="en-US" sz="2400" dirty="0" err="1"/>
              <a:t>wenye</a:t>
            </a:r>
            <a:r>
              <a:rPr lang="en-US" sz="2400" dirty="0"/>
              <a:t> </a:t>
            </a:r>
            <a:r>
              <a:rPr lang="en-US" sz="2400" dirty="0" err="1"/>
              <a:t>hulka</a:t>
            </a:r>
            <a:r>
              <a:rPr lang="en-US" sz="2400" dirty="0"/>
              <a:t> </a:t>
            </a:r>
            <a:r>
              <a:rPr lang="en-US" sz="2400" dirty="0" err="1"/>
              <a:t>nzuri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hawa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Gari</a:t>
            </a:r>
            <a:r>
              <a:rPr lang="en-US" sz="2400" dirty="0"/>
              <a:t> </a:t>
            </a:r>
            <a:r>
              <a:rPr lang="en-US" sz="2400" dirty="0" err="1"/>
              <a:t>letu</a:t>
            </a:r>
            <a:r>
              <a:rPr lang="en-US" sz="2400" dirty="0"/>
              <a:t> </a:t>
            </a:r>
            <a:r>
              <a:rPr lang="en-US" sz="2400" dirty="0" err="1"/>
              <a:t>limeegshwa</a:t>
            </a:r>
            <a:r>
              <a:rPr lang="en-US" sz="2400" dirty="0"/>
              <a:t> </a:t>
            </a:r>
            <a:r>
              <a:rPr lang="en-US" sz="2400" dirty="0" err="1"/>
              <a:t>mlangoni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Uchaguzi</a:t>
            </a:r>
            <a:r>
              <a:rPr lang="en-US" sz="2400" dirty="0"/>
              <a:t> </a:t>
            </a:r>
            <a:r>
              <a:rPr lang="en-US" sz="2400" dirty="0" err="1"/>
              <a:t>wao</a:t>
            </a:r>
            <a:r>
              <a:rPr lang="en-US" sz="2400" dirty="0"/>
              <a:t> </a:t>
            </a:r>
            <a:r>
              <a:rPr lang="en-US" sz="2400" dirty="0" err="1"/>
              <a:t>ulikuwa</a:t>
            </a:r>
            <a:r>
              <a:rPr lang="en-US" sz="2400" dirty="0"/>
              <a:t> </a:t>
            </a:r>
            <a:r>
              <a:rPr lang="en-US" sz="2400" dirty="0" err="1"/>
              <a:t>huru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2323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-76200"/>
            <a:ext cx="9168581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Ni </a:t>
            </a:r>
            <a:r>
              <a:rPr lang="en-US" sz="2400" dirty="0" err="1"/>
              <a:t>kiulizi</a:t>
            </a:r>
            <a:r>
              <a:rPr lang="en-US" sz="2400" dirty="0"/>
              <a:t> </a:t>
            </a:r>
            <a:r>
              <a:rPr lang="en-US" sz="2400" dirty="0" err="1"/>
              <a:t>kipi</a:t>
            </a:r>
            <a:r>
              <a:rPr lang="en-US" sz="2400" dirty="0"/>
              <a:t> </a:t>
            </a:r>
            <a:r>
              <a:rPr lang="en-US" sz="2400" dirty="0" err="1"/>
              <a:t>kitaoana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maelezo</a:t>
            </a:r>
            <a:r>
              <a:rPr lang="en-US" sz="2400" dirty="0"/>
              <a:t> </a:t>
            </a:r>
            <a:r>
              <a:rPr lang="en-US" sz="2400" dirty="0" err="1"/>
              <a:t>yafuatayo</a:t>
            </a:r>
            <a:r>
              <a:rPr lang="en-US" sz="2400" dirty="0"/>
              <a:t>: </a:t>
            </a:r>
          </a:p>
          <a:p>
            <a:pPr lvl="0"/>
            <a:r>
              <a:rPr lang="en-US" sz="2400" dirty="0" err="1"/>
              <a:t>Hakichukui</a:t>
            </a:r>
            <a:r>
              <a:rPr lang="en-US" sz="2400" dirty="0"/>
              <a:t> </a:t>
            </a:r>
            <a:r>
              <a:rPr lang="en-US" sz="2400" dirty="0" err="1"/>
              <a:t>kiambishingeli</a:t>
            </a:r>
            <a:endParaRPr lang="en-US" sz="2400" dirty="0"/>
          </a:p>
          <a:p>
            <a:pPr lvl="0"/>
            <a:r>
              <a:rPr lang="en-US" sz="2400" dirty="0" err="1"/>
              <a:t>Hutumika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ngeli</a:t>
            </a:r>
            <a:r>
              <a:rPr lang="en-US" sz="2400" dirty="0"/>
              <a:t> </a:t>
            </a:r>
            <a:r>
              <a:rPr lang="en-US" sz="2400" dirty="0" err="1"/>
              <a:t>zote</a:t>
            </a:r>
            <a:endParaRPr lang="en-US" sz="2400" dirty="0"/>
          </a:p>
          <a:p>
            <a:pPr lvl="0"/>
            <a:r>
              <a:rPr lang="en-US" sz="2400" dirty="0" err="1"/>
              <a:t>Hutaka</a:t>
            </a:r>
            <a:r>
              <a:rPr lang="en-US" sz="2400" dirty="0"/>
              <a:t> </a:t>
            </a:r>
            <a:r>
              <a:rPr lang="en-US" sz="2400" dirty="0" err="1"/>
              <a:t>kujua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kitu</a:t>
            </a:r>
            <a:r>
              <a:rPr lang="en-US" sz="2400" dirty="0"/>
              <a:t> cha </a:t>
            </a:r>
            <a:r>
              <a:rPr lang="en-US" sz="2400" dirty="0" err="1"/>
              <a:t>aina</a:t>
            </a:r>
            <a:r>
              <a:rPr lang="en-US" sz="2400" dirty="0"/>
              <a:t> </a:t>
            </a:r>
            <a:r>
              <a:rPr lang="en-US" sz="2400" dirty="0" err="1"/>
              <a:t>gani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A. </a:t>
            </a:r>
            <a:r>
              <a:rPr lang="en-US" sz="2400" dirty="0" err="1"/>
              <a:t>Nani</a:t>
            </a:r>
            <a:r>
              <a:rPr lang="en-US" sz="2400" dirty="0"/>
              <a:t>	</a:t>
            </a:r>
            <a:r>
              <a:rPr lang="en-US" sz="2400" dirty="0"/>
              <a:t> 	B. </a:t>
            </a:r>
            <a:r>
              <a:rPr lang="en-US" sz="2400" dirty="0" err="1"/>
              <a:t>nini</a:t>
            </a:r>
            <a:r>
              <a:rPr lang="en-US" sz="2400" dirty="0"/>
              <a:t>	</a:t>
            </a:r>
            <a:r>
              <a:rPr lang="en-US" sz="2400" dirty="0"/>
              <a:t>	C. </a:t>
            </a:r>
            <a:r>
              <a:rPr lang="en-US" sz="2400" dirty="0" err="1"/>
              <a:t>lini</a:t>
            </a:r>
            <a:r>
              <a:rPr lang="en-US" sz="2400" dirty="0"/>
              <a:t>	</a:t>
            </a:r>
            <a:r>
              <a:rPr lang="en-US" sz="2400" dirty="0"/>
              <a:t>	D. </a:t>
            </a:r>
            <a:r>
              <a:rPr lang="en-US" sz="2400" dirty="0" err="1"/>
              <a:t>gani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 </a:t>
            </a:r>
            <a:r>
              <a:rPr lang="en-US" sz="2400" dirty="0" err="1"/>
              <a:t>ina</a:t>
            </a:r>
            <a:r>
              <a:rPr lang="en-US" sz="2400" dirty="0"/>
              <a:t> </a:t>
            </a:r>
            <a:r>
              <a:rPr lang="en-US" sz="2400" dirty="0" err="1"/>
              <a:t>sifa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kipekee</a:t>
            </a:r>
            <a:r>
              <a:rPr lang="en-US" sz="2400" dirty="0"/>
              <a:t>.  Ni </a:t>
            </a:r>
            <a:r>
              <a:rPr lang="en-US" sz="2400" dirty="0" err="1"/>
              <a:t>ipi</a:t>
            </a:r>
            <a:r>
              <a:rPr lang="en-US" sz="2400" dirty="0"/>
              <a:t>?  </a:t>
            </a:r>
            <a:r>
              <a:rPr lang="en-US" sz="2400" dirty="0" err="1"/>
              <a:t>Wazazi</a:t>
            </a:r>
            <a:r>
              <a:rPr lang="en-US" sz="2400" dirty="0"/>
              <a:t> </a:t>
            </a:r>
            <a:r>
              <a:rPr lang="en-US" sz="2400" dirty="0" err="1"/>
              <a:t>wengi</a:t>
            </a:r>
            <a:r>
              <a:rPr lang="en-US" sz="2400" dirty="0"/>
              <a:t> </a:t>
            </a:r>
            <a:r>
              <a:rPr lang="en-US" sz="2400" dirty="0" err="1"/>
              <a:t>watahudhuria</a:t>
            </a:r>
            <a:r>
              <a:rPr lang="en-US" sz="2400" dirty="0"/>
              <a:t> </a:t>
            </a:r>
            <a:r>
              <a:rPr lang="en-US" sz="2400" dirty="0" err="1"/>
              <a:t>mkutano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Kivumishi</a:t>
            </a:r>
            <a:r>
              <a:rPr lang="en-US" sz="2400" dirty="0"/>
              <a:t> cha </a:t>
            </a:r>
            <a:r>
              <a:rPr lang="en-US" sz="2400" dirty="0" err="1"/>
              <a:t>idadi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jumla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Kivumishi</a:t>
            </a:r>
            <a:r>
              <a:rPr lang="en-US" sz="2400" dirty="0"/>
              <a:t> cha </a:t>
            </a:r>
            <a:r>
              <a:rPr lang="en-US" sz="2400" dirty="0" err="1"/>
              <a:t>idadi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kamili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Kivumishi</a:t>
            </a:r>
            <a:r>
              <a:rPr lang="en-US" sz="2400" dirty="0"/>
              <a:t> cha </a:t>
            </a:r>
            <a:r>
              <a:rPr lang="en-US" sz="2400" dirty="0" err="1"/>
              <a:t>idadi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orodha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Kivumishi</a:t>
            </a:r>
            <a:r>
              <a:rPr lang="en-US" sz="2400" dirty="0"/>
              <a:t> </a:t>
            </a:r>
            <a:r>
              <a:rPr lang="en-US" sz="2400" dirty="0" err="1"/>
              <a:t>idadi</a:t>
            </a:r>
            <a:r>
              <a:rPr lang="en-US" sz="2400" dirty="0"/>
              <a:t> </a:t>
            </a:r>
            <a:r>
              <a:rPr lang="en-US" sz="2400" dirty="0" err="1"/>
              <a:t>halisi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Ji</a:t>
            </a:r>
            <a:r>
              <a:rPr lang="en-US" sz="2400" dirty="0"/>
              <a:t> – </a:t>
            </a:r>
            <a:r>
              <a:rPr lang="en-US" sz="2400" dirty="0" err="1"/>
              <a:t>imetumiwaje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:  </a:t>
            </a:r>
            <a:r>
              <a:rPr lang="en-US" sz="2400" dirty="0" err="1"/>
              <a:t>Amejikata</a:t>
            </a:r>
            <a:r>
              <a:rPr lang="en-US" sz="2400" dirty="0"/>
              <a:t> </a:t>
            </a:r>
            <a:r>
              <a:rPr lang="en-US" sz="2400" dirty="0" err="1"/>
              <a:t>kidole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uzembewe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Ji</a:t>
            </a:r>
            <a:r>
              <a:rPr lang="en-US" sz="2400" dirty="0"/>
              <a:t> –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ukubwa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Ji</a:t>
            </a:r>
            <a:r>
              <a:rPr lang="en-US" sz="2400" dirty="0"/>
              <a:t> –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mtenda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Ji</a:t>
            </a:r>
            <a:r>
              <a:rPr lang="en-US" sz="2400" dirty="0"/>
              <a:t> –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udogo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Ji</a:t>
            </a:r>
            <a:r>
              <a:rPr lang="en-US" sz="2400" dirty="0"/>
              <a:t> –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wakati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271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-76200"/>
            <a:ext cx="9168581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err="1"/>
              <a:t>Wa</a:t>
            </a:r>
            <a:r>
              <a:rPr lang="en-US" sz="2400" dirty="0"/>
              <a:t> – </a:t>
            </a:r>
            <a:r>
              <a:rPr lang="en-US" sz="2400" dirty="0" err="1"/>
              <a:t>imetumiwaje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:  </a:t>
            </a:r>
            <a:r>
              <a:rPr lang="en-US" sz="2400" dirty="0" err="1"/>
              <a:t>Ui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mtoto</a:t>
            </a:r>
            <a:r>
              <a:rPr lang="en-US" sz="2400" dirty="0"/>
              <a:t> </a:t>
            </a:r>
            <a:r>
              <a:rPr lang="en-US" sz="2400" dirty="0" err="1"/>
              <a:t>umeletwa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kuonyesha</a:t>
            </a:r>
            <a:r>
              <a:rPr lang="en-US" sz="2400" dirty="0"/>
              <a:t> </a:t>
            </a:r>
            <a:r>
              <a:rPr lang="en-US" sz="2400" dirty="0" err="1"/>
              <a:t>kifaa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kuonyesha</a:t>
            </a:r>
            <a:r>
              <a:rPr lang="en-US" sz="2400" dirty="0"/>
              <a:t> </a:t>
            </a:r>
            <a:r>
              <a:rPr lang="en-US" sz="2400" dirty="0" err="1"/>
              <a:t>kiunganishi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kuonyesha</a:t>
            </a:r>
            <a:r>
              <a:rPr lang="en-US" sz="2400" dirty="0"/>
              <a:t> </a:t>
            </a:r>
            <a:r>
              <a:rPr lang="en-US" sz="2400" dirty="0" err="1"/>
              <a:t>mtendaji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kuonyesha</a:t>
            </a:r>
            <a:r>
              <a:rPr lang="en-US" sz="2400" dirty="0"/>
              <a:t> </a:t>
            </a:r>
            <a:r>
              <a:rPr lang="en-US" sz="2400" dirty="0" err="1"/>
              <a:t>umilikaji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kiunganishi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:  </a:t>
            </a:r>
            <a:r>
              <a:rPr lang="en-US" sz="2400" dirty="0" err="1"/>
              <a:t>Licha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kuwa</a:t>
            </a:r>
            <a:r>
              <a:rPr lang="en-US" sz="2400" dirty="0"/>
              <a:t> </a:t>
            </a:r>
            <a:r>
              <a:rPr lang="en-US" sz="2400" dirty="0" err="1"/>
              <a:t>mzazi</a:t>
            </a:r>
            <a:r>
              <a:rPr lang="en-US" sz="2400" dirty="0"/>
              <a:t> </a:t>
            </a:r>
            <a:r>
              <a:rPr lang="en-US" sz="2400" dirty="0" err="1"/>
              <a:t>yeye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mwindaji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licha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yeye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kuwa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ni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Unda</a:t>
            </a:r>
            <a:r>
              <a:rPr lang="en-US" sz="2400" dirty="0"/>
              <a:t> </a:t>
            </a:r>
            <a:r>
              <a:rPr lang="en-US" sz="2400" dirty="0" err="1"/>
              <a:t>silabi</a:t>
            </a:r>
            <a:r>
              <a:rPr lang="en-US" sz="2400" dirty="0"/>
              <a:t> </a:t>
            </a:r>
            <a:r>
              <a:rPr lang="en-US" sz="2400" dirty="0" err="1"/>
              <a:t>changamano</a:t>
            </a:r>
            <a:r>
              <a:rPr lang="en-US" sz="2400" dirty="0"/>
              <a:t> </a:t>
            </a:r>
            <a:r>
              <a:rPr lang="en-US" sz="2400" dirty="0" err="1"/>
              <a:t>kutoka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neno</a:t>
            </a:r>
            <a:r>
              <a:rPr lang="en-US" sz="2400" dirty="0"/>
              <a:t>:  </a:t>
            </a:r>
            <a:r>
              <a:rPr lang="en-US" sz="2400" dirty="0" err="1"/>
              <a:t>mwendazake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mw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nda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za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ke</a:t>
            </a:r>
            <a:endParaRPr lang="en-US" sz="2400" dirty="0"/>
          </a:p>
          <a:p>
            <a:r>
              <a:rPr lang="en-US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4507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-76200"/>
            <a:ext cx="916858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Ni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ipi</a:t>
            </a:r>
            <a:r>
              <a:rPr lang="en-US" sz="2400" dirty="0"/>
              <a:t> </a:t>
            </a:r>
            <a:r>
              <a:rPr lang="en-US" sz="2400" dirty="0" err="1"/>
              <a:t>iliyo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kireshi</a:t>
            </a:r>
            <a:r>
              <a:rPr lang="en-US" sz="2400" dirty="0"/>
              <a:t> ‘O’ </a:t>
            </a:r>
            <a:r>
              <a:rPr lang="en-US" sz="2400" dirty="0" err="1"/>
              <a:t>awali</a:t>
            </a:r>
            <a:r>
              <a:rPr lang="en-US" sz="2400" dirty="0"/>
              <a:t>?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Miguu</a:t>
            </a:r>
            <a:r>
              <a:rPr lang="en-US" sz="2400" dirty="0"/>
              <a:t> </a:t>
            </a:r>
            <a:r>
              <a:rPr lang="en-US" sz="2400" dirty="0" err="1"/>
              <a:t>ambayo</a:t>
            </a:r>
            <a:r>
              <a:rPr lang="en-US" sz="2400" dirty="0"/>
              <a:t> </a:t>
            </a:r>
            <a:r>
              <a:rPr lang="en-US" sz="2400" dirty="0" err="1"/>
              <a:t>iliyofura</a:t>
            </a:r>
            <a:r>
              <a:rPr lang="en-US" sz="2400" dirty="0"/>
              <a:t> </a:t>
            </a:r>
            <a:r>
              <a:rPr lang="en-US" sz="2400" dirty="0" err="1"/>
              <a:t>itatibiwa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Miguu</a:t>
            </a:r>
            <a:r>
              <a:rPr lang="en-US" sz="2400" dirty="0"/>
              <a:t> </a:t>
            </a:r>
            <a:r>
              <a:rPr lang="en-US" sz="2400" dirty="0" err="1"/>
              <a:t>ambayo</a:t>
            </a:r>
            <a:r>
              <a:rPr lang="en-US" sz="2400" dirty="0"/>
              <a:t> </a:t>
            </a:r>
            <a:r>
              <a:rPr lang="en-US" sz="2400" dirty="0" err="1"/>
              <a:t>ilifura</a:t>
            </a:r>
            <a:r>
              <a:rPr lang="en-US" sz="2400" dirty="0"/>
              <a:t> </a:t>
            </a:r>
            <a:r>
              <a:rPr lang="en-US" sz="2400" dirty="0" err="1"/>
              <a:t>itatibiwa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Miguu</a:t>
            </a:r>
            <a:r>
              <a:rPr lang="en-US" sz="2400" dirty="0"/>
              <a:t> </a:t>
            </a:r>
            <a:r>
              <a:rPr lang="en-US" sz="2400" dirty="0" err="1"/>
              <a:t>iliyofura</a:t>
            </a:r>
            <a:r>
              <a:rPr lang="en-US" sz="2400" dirty="0"/>
              <a:t> </a:t>
            </a:r>
            <a:r>
              <a:rPr lang="en-US" sz="2400" dirty="0" err="1"/>
              <a:t>itatibiwa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Miguu</a:t>
            </a:r>
            <a:r>
              <a:rPr lang="en-US" sz="2400" dirty="0"/>
              <a:t> </a:t>
            </a:r>
            <a:r>
              <a:rPr lang="en-US" sz="2400" dirty="0" err="1"/>
              <a:t>ifurayo</a:t>
            </a:r>
            <a:r>
              <a:rPr lang="en-US" sz="2400" dirty="0"/>
              <a:t> </a:t>
            </a:r>
            <a:r>
              <a:rPr lang="en-US" sz="2400" dirty="0" err="1"/>
              <a:t>itatibiwa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Jaza</a:t>
            </a:r>
            <a:r>
              <a:rPr lang="en-US" sz="2400" dirty="0"/>
              <a:t> </a:t>
            </a:r>
            <a:r>
              <a:rPr lang="en-US" sz="2400" dirty="0" err="1"/>
              <a:t>pengo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viwakilishi</a:t>
            </a:r>
            <a:r>
              <a:rPr lang="en-US" sz="2400" dirty="0"/>
              <a:t> </a:t>
            </a:r>
            <a:r>
              <a:rPr lang="en-US" sz="2400" dirty="0" err="1"/>
              <a:t>sahihi</a:t>
            </a:r>
            <a:r>
              <a:rPr lang="en-US" sz="2400" dirty="0"/>
              <a:t>:  </a:t>
            </a:r>
            <a:r>
              <a:rPr lang="en-US" sz="2400" dirty="0" err="1"/>
              <a:t>Miradi</a:t>
            </a:r>
            <a:r>
              <a:rPr lang="en-US" sz="2400" dirty="0"/>
              <a:t> hi__ </a:t>
            </a:r>
            <a:r>
              <a:rPr lang="en-US" sz="2400" dirty="0" err="1"/>
              <a:t>nd</a:t>
            </a:r>
            <a:r>
              <a:rPr lang="en-US" sz="2400" dirty="0"/>
              <a:t>__ </a:t>
            </a:r>
            <a:r>
              <a:rPr lang="en-US" sz="2400" dirty="0" err="1"/>
              <a:t>tuli</a:t>
            </a:r>
            <a:r>
              <a:rPr lang="en-US" sz="2400" dirty="0"/>
              <a:t>__</a:t>
            </a:r>
            <a:r>
              <a:rPr lang="en-US" sz="2400" dirty="0" err="1"/>
              <a:t>ipendekeza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zo</a:t>
            </a:r>
            <a:r>
              <a:rPr lang="en-US" sz="2400" dirty="0"/>
              <a:t>, </a:t>
            </a:r>
            <a:r>
              <a:rPr lang="en-US" sz="2400" dirty="0" err="1"/>
              <a:t>yo</a:t>
            </a:r>
            <a:r>
              <a:rPr lang="en-US" sz="2400" dirty="0"/>
              <a:t>, o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o, o, o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yo</a:t>
            </a:r>
            <a:r>
              <a:rPr lang="en-US" sz="2400" dirty="0"/>
              <a:t>, </a:t>
            </a:r>
            <a:r>
              <a:rPr lang="en-US" sz="2400" dirty="0" err="1"/>
              <a:t>yo</a:t>
            </a:r>
            <a:r>
              <a:rPr lang="en-US" sz="2400" dirty="0"/>
              <a:t>, </a:t>
            </a:r>
            <a:r>
              <a:rPr lang="en-US" sz="2400" dirty="0" err="1"/>
              <a:t>yo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zo</a:t>
            </a:r>
            <a:r>
              <a:rPr lang="en-US" sz="2400" dirty="0"/>
              <a:t>, </a:t>
            </a:r>
            <a:r>
              <a:rPr lang="en-US" sz="2400" dirty="0" err="1"/>
              <a:t>zo</a:t>
            </a:r>
            <a:r>
              <a:rPr lang="en-US" sz="2400" dirty="0"/>
              <a:t>, </a:t>
            </a:r>
            <a:r>
              <a:rPr lang="en-US" sz="2400" dirty="0" err="1"/>
              <a:t>zo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Andika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ukubwa</a:t>
            </a:r>
            <a:r>
              <a:rPr lang="en-US" sz="2400" dirty="0"/>
              <a:t>:  </a:t>
            </a:r>
            <a:r>
              <a:rPr lang="en-US" sz="2400" dirty="0" err="1"/>
              <a:t>Mtego</a:t>
            </a:r>
            <a:r>
              <a:rPr lang="en-US" sz="2400" dirty="0"/>
              <a:t> </a:t>
            </a:r>
            <a:r>
              <a:rPr lang="en-US" sz="2400" dirty="0" err="1"/>
              <a:t>mfupi</a:t>
            </a:r>
            <a:r>
              <a:rPr lang="en-US" sz="2400" dirty="0"/>
              <a:t> </a:t>
            </a:r>
            <a:r>
              <a:rPr lang="en-US" sz="2400" dirty="0" err="1"/>
              <a:t>sana</a:t>
            </a:r>
            <a:r>
              <a:rPr lang="en-US" sz="2400" dirty="0"/>
              <a:t> </a:t>
            </a:r>
            <a:r>
              <a:rPr lang="en-US" sz="2400" dirty="0" err="1"/>
              <a:t>umeteguka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Tego</a:t>
            </a:r>
            <a:r>
              <a:rPr lang="en-US" sz="2400" dirty="0"/>
              <a:t> </a:t>
            </a:r>
            <a:r>
              <a:rPr lang="en-US" sz="2400" dirty="0" err="1"/>
              <a:t>jifupi</a:t>
            </a:r>
            <a:r>
              <a:rPr lang="en-US" sz="2400" dirty="0"/>
              <a:t> </a:t>
            </a:r>
            <a:r>
              <a:rPr lang="en-US" sz="2400" dirty="0" err="1"/>
              <a:t>sana</a:t>
            </a:r>
            <a:r>
              <a:rPr lang="en-US" sz="2400" dirty="0"/>
              <a:t> </a:t>
            </a:r>
            <a:r>
              <a:rPr lang="en-US" sz="2400" dirty="0" err="1"/>
              <a:t>limeteguka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Jitego</a:t>
            </a:r>
            <a:r>
              <a:rPr lang="en-US" sz="2400" dirty="0"/>
              <a:t> </a:t>
            </a:r>
            <a:r>
              <a:rPr lang="en-US" sz="2400" dirty="0" err="1"/>
              <a:t>jifupi</a:t>
            </a:r>
            <a:r>
              <a:rPr lang="en-US" sz="2400" dirty="0"/>
              <a:t> </a:t>
            </a:r>
            <a:r>
              <a:rPr lang="en-US" sz="2400" dirty="0" err="1"/>
              <a:t>sana</a:t>
            </a:r>
            <a:r>
              <a:rPr lang="en-US" sz="2400" dirty="0"/>
              <a:t> </a:t>
            </a:r>
            <a:r>
              <a:rPr lang="en-US" sz="2400" dirty="0" err="1"/>
              <a:t>limeteguka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Tego</a:t>
            </a:r>
            <a:r>
              <a:rPr lang="en-US" sz="2400" dirty="0"/>
              <a:t> </a:t>
            </a:r>
            <a:r>
              <a:rPr lang="en-US" sz="2400" dirty="0" err="1"/>
              <a:t>fupi</a:t>
            </a:r>
            <a:r>
              <a:rPr lang="en-US" sz="2400" dirty="0"/>
              <a:t> </a:t>
            </a:r>
            <a:r>
              <a:rPr lang="en-US" sz="2400" dirty="0" err="1"/>
              <a:t>sana</a:t>
            </a:r>
            <a:r>
              <a:rPr lang="en-US" sz="2400" dirty="0"/>
              <a:t> </a:t>
            </a:r>
            <a:r>
              <a:rPr lang="en-US" sz="2400" dirty="0" err="1"/>
              <a:t>limeteguka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Jitego</a:t>
            </a:r>
            <a:r>
              <a:rPr lang="en-US" sz="2400" dirty="0"/>
              <a:t> </a:t>
            </a:r>
            <a:r>
              <a:rPr lang="en-US" sz="2400" dirty="0" err="1"/>
              <a:t>fupi</a:t>
            </a:r>
            <a:r>
              <a:rPr lang="en-US" sz="2400" dirty="0"/>
              <a:t> </a:t>
            </a:r>
            <a:r>
              <a:rPr lang="en-US" sz="2400" dirty="0" err="1"/>
              <a:t>sana</a:t>
            </a:r>
            <a:r>
              <a:rPr lang="en-US" sz="2400" dirty="0"/>
              <a:t> </a:t>
            </a:r>
            <a:r>
              <a:rPr lang="en-US" sz="2400" dirty="0" err="1"/>
              <a:t>limeteguka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2808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06026"/>
            <a:ext cx="916858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err="1"/>
              <a:t>Wingi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: </a:t>
            </a:r>
            <a:r>
              <a:rPr lang="en-US" sz="2400" dirty="0" err="1"/>
              <a:t>Mwenendo</a:t>
            </a:r>
            <a:r>
              <a:rPr lang="en-US" sz="2400" dirty="0"/>
              <a:t> </a:t>
            </a:r>
            <a:r>
              <a:rPr lang="en-US" sz="2400" dirty="0" err="1"/>
              <a:t>wako</a:t>
            </a:r>
            <a:r>
              <a:rPr lang="en-US" sz="2400" dirty="0"/>
              <a:t> </a:t>
            </a:r>
            <a:r>
              <a:rPr lang="en-US" sz="2400" dirty="0" err="1"/>
              <a:t>huu</a:t>
            </a:r>
            <a:r>
              <a:rPr lang="en-US" sz="2400" dirty="0"/>
              <a:t> </a:t>
            </a:r>
            <a:r>
              <a:rPr lang="en-US" sz="2400" dirty="0" err="1"/>
              <a:t>utakuletea</a:t>
            </a:r>
            <a:r>
              <a:rPr lang="en-US" sz="2400" dirty="0"/>
              <a:t> </a:t>
            </a:r>
            <a:r>
              <a:rPr lang="en-US" sz="2400" dirty="0" err="1"/>
              <a:t>zawadi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kilio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Mienendo</a:t>
            </a:r>
            <a:r>
              <a:rPr lang="en-US" sz="2400" dirty="0"/>
              <a:t> </a:t>
            </a:r>
            <a:r>
              <a:rPr lang="en-US" sz="2400" dirty="0" err="1"/>
              <a:t>yenyu</a:t>
            </a:r>
            <a:r>
              <a:rPr lang="en-US" sz="2400" dirty="0"/>
              <a:t> </a:t>
            </a:r>
            <a:r>
              <a:rPr lang="en-US" sz="2400" dirty="0" err="1"/>
              <a:t>hizi</a:t>
            </a:r>
            <a:r>
              <a:rPr lang="en-US" sz="2400" dirty="0"/>
              <a:t> </a:t>
            </a:r>
            <a:r>
              <a:rPr lang="en-US" sz="2400" dirty="0" err="1"/>
              <a:t>zitawaletea</a:t>
            </a:r>
            <a:r>
              <a:rPr lang="en-US" sz="2400" dirty="0"/>
              <a:t> </a:t>
            </a:r>
            <a:r>
              <a:rPr lang="en-US" sz="2400" dirty="0" err="1"/>
              <a:t>zawadi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vilio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Mienendo</a:t>
            </a:r>
            <a:r>
              <a:rPr lang="en-US" sz="2400" dirty="0"/>
              <a:t> </a:t>
            </a:r>
            <a:r>
              <a:rPr lang="en-US" sz="2400" dirty="0" err="1"/>
              <a:t>yenyu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 </a:t>
            </a:r>
            <a:r>
              <a:rPr lang="en-US" sz="2400" dirty="0" err="1"/>
              <a:t>itawaletea</a:t>
            </a:r>
            <a:r>
              <a:rPr lang="en-US" sz="2400" dirty="0"/>
              <a:t> </a:t>
            </a:r>
            <a:r>
              <a:rPr lang="en-US" sz="2400" dirty="0" err="1"/>
              <a:t>zawadi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vilio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Mienendo</a:t>
            </a:r>
            <a:r>
              <a:rPr lang="en-US" sz="2400" dirty="0"/>
              <a:t> </a:t>
            </a:r>
            <a:r>
              <a:rPr lang="en-US" sz="2400" dirty="0" err="1"/>
              <a:t>yenu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 </a:t>
            </a:r>
            <a:r>
              <a:rPr lang="en-US" sz="2400" dirty="0" err="1"/>
              <a:t>itawaletea</a:t>
            </a:r>
            <a:r>
              <a:rPr lang="en-US" sz="2400" dirty="0"/>
              <a:t> </a:t>
            </a:r>
            <a:r>
              <a:rPr lang="en-US" sz="2400" dirty="0" err="1"/>
              <a:t>zawadi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vilio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Mienendo</a:t>
            </a:r>
            <a:r>
              <a:rPr lang="en-US" sz="2400" dirty="0"/>
              <a:t> </a:t>
            </a:r>
            <a:r>
              <a:rPr lang="en-US" sz="2400" dirty="0" err="1"/>
              <a:t>yenu</a:t>
            </a:r>
            <a:r>
              <a:rPr lang="en-US" sz="2400" dirty="0"/>
              <a:t> </a:t>
            </a:r>
            <a:r>
              <a:rPr lang="en-US" sz="2400" dirty="0" err="1"/>
              <a:t>hizi</a:t>
            </a:r>
            <a:r>
              <a:rPr lang="en-US" sz="2400" dirty="0"/>
              <a:t> </a:t>
            </a:r>
            <a:r>
              <a:rPr lang="en-US" sz="2400" dirty="0" err="1"/>
              <a:t>zitawaletea</a:t>
            </a:r>
            <a:r>
              <a:rPr lang="en-US" sz="2400" dirty="0"/>
              <a:t> </a:t>
            </a:r>
            <a:r>
              <a:rPr lang="en-US" sz="2400" dirty="0" err="1"/>
              <a:t>zawadi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kilio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iliyo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nomino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dhahania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Nairobi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mji</a:t>
            </a:r>
            <a:r>
              <a:rPr lang="en-US" sz="2400" dirty="0"/>
              <a:t> </a:t>
            </a:r>
            <a:r>
              <a:rPr lang="en-US" sz="2400" dirty="0" err="1"/>
              <a:t>mkuu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Kenya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Kufyeka</a:t>
            </a:r>
            <a:r>
              <a:rPr lang="en-US" sz="2400" dirty="0"/>
              <a:t> </a:t>
            </a:r>
            <a:r>
              <a:rPr lang="en-US" sz="2400" dirty="0" err="1"/>
              <a:t>huku</a:t>
            </a:r>
            <a:r>
              <a:rPr lang="en-US" sz="2400" dirty="0"/>
              <a:t> </a:t>
            </a:r>
            <a:r>
              <a:rPr lang="en-US" sz="2400" dirty="0" err="1"/>
              <a:t>hakujawafurahisha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Meli</a:t>
            </a:r>
            <a:r>
              <a:rPr lang="en-US" sz="2400" dirty="0"/>
              <a:t> </a:t>
            </a:r>
            <a:r>
              <a:rPr lang="en-US" sz="2400" dirty="0" err="1"/>
              <a:t>inapakuliwa</a:t>
            </a:r>
            <a:r>
              <a:rPr lang="en-US" sz="2400" dirty="0"/>
              <a:t> </a:t>
            </a:r>
            <a:r>
              <a:rPr lang="en-US" sz="2400" dirty="0" err="1"/>
              <a:t>sehemu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viatu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Utukutu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mwalimu</a:t>
            </a:r>
            <a:r>
              <a:rPr lang="en-US" sz="2400" dirty="0"/>
              <a:t> </a:t>
            </a:r>
            <a:r>
              <a:rPr lang="en-US" sz="2400" dirty="0" err="1"/>
              <a:t>huyu</a:t>
            </a:r>
            <a:r>
              <a:rPr lang="en-US" sz="2400" dirty="0"/>
              <a:t> </a:t>
            </a:r>
            <a:r>
              <a:rPr lang="en-US" sz="2400" dirty="0" err="1"/>
              <a:t>unawashangaza</a:t>
            </a:r>
            <a:r>
              <a:rPr lang="en-US" sz="2400" dirty="0"/>
              <a:t> </a:t>
            </a:r>
            <a:r>
              <a:rPr lang="en-US" sz="2400" dirty="0" err="1"/>
              <a:t>wengi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neno</a:t>
            </a:r>
            <a:r>
              <a:rPr lang="en-US" sz="2400" dirty="0"/>
              <a:t> </a:t>
            </a:r>
            <a:r>
              <a:rPr lang="en-US" sz="2400" dirty="0" err="1"/>
              <a:t>lililo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nafsi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pili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dadayo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mamangu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dadangu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mamaye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220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06026"/>
            <a:ext cx="9168581" cy="6701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</a:rPr>
              <a:t>MUHULA WA 2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 </a:t>
            </a:r>
            <a:r>
              <a:rPr lang="en-US" sz="2400" dirty="0" err="1"/>
              <a:t>Akifisha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:  </a:t>
            </a:r>
            <a:r>
              <a:rPr lang="en-US" sz="2400" dirty="0" err="1"/>
              <a:t>tulipita</a:t>
            </a:r>
            <a:r>
              <a:rPr lang="en-US" sz="2400" dirty="0"/>
              <a:t> </a:t>
            </a:r>
            <a:r>
              <a:rPr lang="en-US" sz="2400" dirty="0" err="1"/>
              <a:t>mtihani</a:t>
            </a:r>
            <a:r>
              <a:rPr lang="en-US" sz="2400" dirty="0"/>
              <a:t> </a:t>
            </a:r>
            <a:r>
              <a:rPr lang="en-US" sz="2400" dirty="0" err="1"/>
              <a:t>ule</a:t>
            </a:r>
            <a:r>
              <a:rPr lang="en-US" sz="2400" dirty="0"/>
              <a:t> </a:t>
            </a:r>
            <a:r>
              <a:rPr lang="en-US" sz="2400" dirty="0" err="1"/>
              <a:t>baada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kufanya</a:t>
            </a:r>
            <a:r>
              <a:rPr lang="en-US" sz="2400" dirty="0"/>
              <a:t> </a:t>
            </a:r>
            <a:r>
              <a:rPr lang="en-US" sz="2400" dirty="0" err="1"/>
              <a:t>bidii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“</a:t>
            </a:r>
            <a:r>
              <a:rPr lang="en-US" sz="2400" dirty="0" err="1"/>
              <a:t>Tulipita</a:t>
            </a:r>
            <a:r>
              <a:rPr lang="en-US" sz="2400" dirty="0"/>
              <a:t> </a:t>
            </a:r>
            <a:r>
              <a:rPr lang="en-US" sz="2400" dirty="0" err="1"/>
              <a:t>mtihani</a:t>
            </a:r>
            <a:r>
              <a:rPr lang="en-US" sz="2400" dirty="0"/>
              <a:t> </a:t>
            </a:r>
            <a:r>
              <a:rPr lang="en-US" sz="2400" dirty="0" err="1"/>
              <a:t>ule</a:t>
            </a:r>
            <a:r>
              <a:rPr lang="en-US" sz="2400" dirty="0"/>
              <a:t>, </a:t>
            </a:r>
            <a:r>
              <a:rPr lang="en-US" sz="2400" dirty="0" err="1"/>
              <a:t>baada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kufanya</a:t>
            </a:r>
            <a:r>
              <a:rPr lang="en-US" sz="2400" dirty="0"/>
              <a:t> </a:t>
            </a:r>
            <a:r>
              <a:rPr lang="en-US" sz="2400" dirty="0" err="1"/>
              <a:t>bidii</a:t>
            </a:r>
            <a:r>
              <a:rPr lang="en-US" sz="2400" dirty="0"/>
              <a:t>.”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“</a:t>
            </a:r>
            <a:r>
              <a:rPr lang="en-US" sz="2400" dirty="0" err="1"/>
              <a:t>Tulipita</a:t>
            </a:r>
            <a:r>
              <a:rPr lang="en-US" sz="2400" dirty="0"/>
              <a:t> </a:t>
            </a:r>
            <a:r>
              <a:rPr lang="en-US" sz="2400" dirty="0" err="1"/>
              <a:t>mtihani</a:t>
            </a:r>
            <a:r>
              <a:rPr lang="en-US" sz="2400" dirty="0"/>
              <a:t> </a:t>
            </a:r>
            <a:r>
              <a:rPr lang="en-US" sz="2400" dirty="0" err="1"/>
              <a:t>ule</a:t>
            </a:r>
            <a:r>
              <a:rPr lang="en-US" sz="2400" dirty="0"/>
              <a:t> </a:t>
            </a:r>
            <a:r>
              <a:rPr lang="en-US" sz="2400" dirty="0" err="1"/>
              <a:t>baada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kufanya</a:t>
            </a:r>
            <a:r>
              <a:rPr lang="en-US" sz="2400" dirty="0"/>
              <a:t> </a:t>
            </a:r>
            <a:r>
              <a:rPr lang="en-US" sz="2400" dirty="0" err="1"/>
              <a:t>bidii</a:t>
            </a:r>
            <a:r>
              <a:rPr lang="en-US" sz="2400" dirty="0"/>
              <a:t>.”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“</a:t>
            </a:r>
            <a:r>
              <a:rPr lang="en-US" sz="2400" dirty="0" err="1"/>
              <a:t>Tulipita</a:t>
            </a:r>
            <a:r>
              <a:rPr lang="en-US" sz="2400" dirty="0"/>
              <a:t> </a:t>
            </a:r>
            <a:r>
              <a:rPr lang="en-US" sz="2400" dirty="0" err="1"/>
              <a:t>mtihani</a:t>
            </a:r>
            <a:r>
              <a:rPr lang="en-US" sz="2400" dirty="0"/>
              <a:t> </a:t>
            </a:r>
            <a:r>
              <a:rPr lang="en-US" sz="2400" dirty="0" err="1"/>
              <a:t>ule</a:t>
            </a:r>
            <a:r>
              <a:rPr lang="en-US" sz="2400" dirty="0"/>
              <a:t>, </a:t>
            </a:r>
            <a:r>
              <a:rPr lang="en-US" sz="2400" dirty="0" err="1"/>
              <a:t>baada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kufanya</a:t>
            </a:r>
            <a:r>
              <a:rPr lang="en-US" sz="2400" dirty="0"/>
              <a:t> </a:t>
            </a:r>
            <a:r>
              <a:rPr lang="en-US" sz="2400" dirty="0" err="1"/>
              <a:t>bidii</a:t>
            </a:r>
            <a:r>
              <a:rPr lang="en-US" sz="2400" dirty="0"/>
              <a:t>!”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“</a:t>
            </a:r>
            <a:r>
              <a:rPr lang="en-US" sz="2400" dirty="0" err="1"/>
              <a:t>Tulipita</a:t>
            </a:r>
            <a:r>
              <a:rPr lang="en-US" sz="2400" dirty="0"/>
              <a:t> </a:t>
            </a:r>
            <a:r>
              <a:rPr lang="en-US" sz="2400" dirty="0" err="1"/>
              <a:t>mtihani</a:t>
            </a:r>
            <a:r>
              <a:rPr lang="en-US" sz="2400" dirty="0"/>
              <a:t> </a:t>
            </a:r>
            <a:r>
              <a:rPr lang="en-US" sz="2400" dirty="0" err="1"/>
              <a:t>ule</a:t>
            </a:r>
            <a:r>
              <a:rPr lang="en-US" sz="2400" dirty="0"/>
              <a:t>: </a:t>
            </a:r>
            <a:r>
              <a:rPr lang="en-US" sz="2400" dirty="0" err="1"/>
              <a:t>baada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kufanya</a:t>
            </a:r>
            <a:r>
              <a:rPr lang="en-US" sz="2400" dirty="0"/>
              <a:t> </a:t>
            </a:r>
            <a:r>
              <a:rPr lang="en-US" sz="2400" dirty="0" err="1"/>
              <a:t>bidii</a:t>
            </a:r>
            <a:r>
              <a:rPr lang="en-US" sz="2400" dirty="0"/>
              <a:t>!”</a:t>
            </a:r>
          </a:p>
          <a:p>
            <a:endParaRPr lang="en-US" sz="1050" dirty="0"/>
          </a:p>
          <a:p>
            <a:pPr lvl="0"/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iliyo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–</a:t>
            </a:r>
            <a:r>
              <a:rPr lang="en-US" sz="2400" dirty="0" err="1"/>
              <a:t>po</a:t>
            </a:r>
            <a:r>
              <a:rPr lang="en-US" sz="2400" dirty="0"/>
              <a:t>-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masharti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Endapo</a:t>
            </a:r>
            <a:r>
              <a:rPr lang="en-US" sz="2400" dirty="0"/>
              <a:t> </a:t>
            </a:r>
            <a:r>
              <a:rPr lang="en-US" sz="2400" dirty="0" err="1"/>
              <a:t>ungependa</a:t>
            </a:r>
            <a:r>
              <a:rPr lang="en-US" sz="2400" dirty="0"/>
              <a:t> </a:t>
            </a:r>
            <a:r>
              <a:rPr lang="en-US" sz="2400" dirty="0" err="1"/>
              <a:t>kulala</a:t>
            </a:r>
            <a:r>
              <a:rPr lang="en-US" sz="2400" dirty="0"/>
              <a:t>, </a:t>
            </a:r>
            <a:r>
              <a:rPr lang="en-US" sz="2400" dirty="0" err="1"/>
              <a:t>basi</a:t>
            </a:r>
            <a:r>
              <a:rPr lang="en-US" sz="2400" dirty="0"/>
              <a:t> </a:t>
            </a:r>
            <a:r>
              <a:rPr lang="en-US" sz="2400" dirty="0" err="1"/>
              <a:t>jilaze</a:t>
            </a:r>
            <a:r>
              <a:rPr lang="en-US" sz="2400" dirty="0"/>
              <a:t> </a:t>
            </a:r>
            <a:r>
              <a:rPr lang="en-US" sz="2400" dirty="0" err="1"/>
              <a:t>hapo</a:t>
            </a:r>
            <a:r>
              <a:rPr lang="en-US" sz="2400" dirty="0"/>
              <a:t> </a:t>
            </a:r>
            <a:r>
              <a:rPr lang="en-US" sz="2400" dirty="0" err="1"/>
              <a:t>chini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Hapo</a:t>
            </a:r>
            <a:r>
              <a:rPr lang="en-US" sz="2400" dirty="0"/>
              <a:t> </a:t>
            </a:r>
            <a:r>
              <a:rPr lang="en-US" sz="2400" dirty="0" err="1"/>
              <a:t>ndipo</a:t>
            </a:r>
            <a:r>
              <a:rPr lang="en-US" sz="2400" dirty="0"/>
              <a:t> </a:t>
            </a:r>
            <a:r>
              <a:rPr lang="en-US" sz="2400" dirty="0" err="1"/>
              <a:t>nimefika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safari </a:t>
            </a:r>
            <a:r>
              <a:rPr lang="en-US" sz="2400" dirty="0" err="1"/>
              <a:t>yetu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Mwalimu</a:t>
            </a:r>
            <a:r>
              <a:rPr lang="en-US" sz="2400" dirty="0"/>
              <a:t> </a:t>
            </a:r>
            <a:r>
              <a:rPr lang="en-US" sz="2400" dirty="0" err="1"/>
              <a:t>Musuku</a:t>
            </a:r>
            <a:r>
              <a:rPr lang="en-US" sz="2400" dirty="0"/>
              <a:t> </a:t>
            </a:r>
            <a:r>
              <a:rPr lang="en-US" sz="2400" dirty="0" err="1"/>
              <a:t>anapofundisha</a:t>
            </a:r>
            <a:r>
              <a:rPr lang="en-US" sz="2400" dirty="0"/>
              <a:t> </a:t>
            </a:r>
            <a:r>
              <a:rPr lang="en-US" sz="2400" dirty="0" err="1"/>
              <a:t>mimi</a:t>
            </a:r>
            <a:r>
              <a:rPr lang="en-US" sz="2400" dirty="0"/>
              <a:t> </a:t>
            </a:r>
            <a:r>
              <a:rPr lang="en-US" sz="2400" dirty="0" err="1"/>
              <a:t>huelewa</a:t>
            </a:r>
            <a:r>
              <a:rPr lang="en-US" sz="2400" dirty="0"/>
              <a:t> </a:t>
            </a:r>
            <a:r>
              <a:rPr lang="en-US" sz="2400" dirty="0" err="1"/>
              <a:t>haraka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Usipomletea</a:t>
            </a:r>
            <a:r>
              <a:rPr lang="en-US" sz="2400" dirty="0"/>
              <a:t> </a:t>
            </a:r>
            <a:r>
              <a:rPr lang="en-US" sz="2400" dirty="0" err="1"/>
              <a:t>ziba</a:t>
            </a:r>
            <a:r>
              <a:rPr lang="en-US" sz="2400" dirty="0"/>
              <a:t> </a:t>
            </a:r>
            <a:r>
              <a:rPr lang="en-US" sz="2400" dirty="0" err="1"/>
              <a:t>ufa</a:t>
            </a:r>
            <a:r>
              <a:rPr lang="en-US" sz="2400" dirty="0"/>
              <a:t> </a:t>
            </a:r>
            <a:r>
              <a:rPr lang="en-US" sz="2400" dirty="0" err="1"/>
              <a:t>utajenga</a:t>
            </a:r>
            <a:r>
              <a:rPr lang="en-US" sz="2400" dirty="0"/>
              <a:t> </a:t>
            </a:r>
            <a:r>
              <a:rPr lang="en-US" sz="2400" dirty="0" err="1"/>
              <a:t>ukuta</a:t>
            </a:r>
            <a:r>
              <a:rPr lang="en-US" sz="2400" dirty="0"/>
              <a:t>.</a:t>
            </a:r>
          </a:p>
          <a:p>
            <a:endParaRPr lang="en-US" sz="1100" dirty="0"/>
          </a:p>
          <a:p>
            <a:pPr lvl="0"/>
            <a:r>
              <a:rPr lang="en-US" sz="2400" dirty="0" err="1"/>
              <a:t>Eleza</a:t>
            </a:r>
            <a:r>
              <a:rPr lang="en-US" sz="2400" dirty="0"/>
              <a:t> </a:t>
            </a:r>
            <a:r>
              <a:rPr lang="en-US" sz="2400" dirty="0" err="1"/>
              <a:t>matumizi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maneno</a:t>
            </a:r>
            <a:r>
              <a:rPr lang="en-US" sz="2400" dirty="0"/>
              <a:t> </a:t>
            </a:r>
            <a:r>
              <a:rPr lang="en-US" sz="2400" dirty="0" err="1"/>
              <a:t>yaliyotiwa</a:t>
            </a:r>
            <a:r>
              <a:rPr lang="en-US" sz="2400" dirty="0"/>
              <a:t> </a:t>
            </a:r>
            <a:r>
              <a:rPr lang="en-US" sz="2400" dirty="0" err="1"/>
              <a:t>mlazo</a:t>
            </a:r>
            <a:r>
              <a:rPr lang="en-US" sz="2400" dirty="0"/>
              <a:t>:  </a:t>
            </a:r>
            <a:r>
              <a:rPr lang="en-US" sz="2400" dirty="0" err="1"/>
              <a:t>Barabara</a:t>
            </a:r>
            <a:r>
              <a:rPr lang="en-US" sz="2400" dirty="0"/>
              <a:t> </a:t>
            </a:r>
            <a:r>
              <a:rPr lang="en-US" sz="2400" u="sng" dirty="0" err="1"/>
              <a:t>ndefu</a:t>
            </a:r>
            <a:r>
              <a:rPr lang="en-US" sz="2400" dirty="0"/>
              <a:t> </a:t>
            </a:r>
            <a:r>
              <a:rPr lang="en-US" sz="2400" dirty="0" err="1"/>
              <a:t>huogofya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u="sng" dirty="0" err="1"/>
              <a:t>urefu</a:t>
            </a:r>
            <a:r>
              <a:rPr lang="en-US" sz="2400" dirty="0"/>
              <a:t> wake.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kivumishi</a:t>
            </a:r>
            <a:r>
              <a:rPr lang="en-US" sz="2400" dirty="0"/>
              <a:t>, </a:t>
            </a:r>
            <a:r>
              <a:rPr lang="en-US" sz="2400" dirty="0" err="1"/>
              <a:t>nomino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nomino</a:t>
            </a:r>
            <a:r>
              <a:rPr lang="en-US" sz="2400" dirty="0"/>
              <a:t>, </a:t>
            </a:r>
            <a:r>
              <a:rPr lang="en-US" sz="2400" dirty="0" err="1"/>
              <a:t>kivumishi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kiwakilishi</a:t>
            </a:r>
            <a:r>
              <a:rPr lang="en-US" sz="2400" dirty="0"/>
              <a:t>, </a:t>
            </a:r>
            <a:r>
              <a:rPr lang="en-US" sz="2400" dirty="0" err="1"/>
              <a:t>kielei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kihisishi</a:t>
            </a:r>
            <a:r>
              <a:rPr lang="en-US" sz="2400" dirty="0"/>
              <a:t>, </a:t>
            </a:r>
            <a:r>
              <a:rPr lang="en-US" sz="2400" dirty="0" err="1"/>
              <a:t>kihusishi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95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06026"/>
            <a:ext cx="9168581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kuakifisha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ifuatayo</a:t>
            </a:r>
            <a:r>
              <a:rPr lang="en-US" sz="2400" dirty="0"/>
              <a:t>,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maneno</a:t>
            </a:r>
            <a:r>
              <a:rPr lang="en-US" sz="2400" dirty="0"/>
              <a:t> </a:t>
            </a:r>
            <a:r>
              <a:rPr lang="en-US" sz="2400" dirty="0" err="1"/>
              <a:t>yepi</a:t>
            </a:r>
            <a:r>
              <a:rPr lang="en-US" sz="2400" dirty="0"/>
              <a:t> </a:t>
            </a:r>
            <a:r>
              <a:rPr lang="en-US" sz="2400" dirty="0" err="1"/>
              <a:t>yataanza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herufi</a:t>
            </a:r>
            <a:r>
              <a:rPr lang="en-US" sz="2400" dirty="0"/>
              <a:t> </a:t>
            </a:r>
            <a:r>
              <a:rPr lang="en-US" sz="2400" dirty="0" err="1"/>
              <a:t>kubwa</a:t>
            </a:r>
            <a:r>
              <a:rPr lang="en-US" sz="2400" dirty="0"/>
              <a:t>:  </a:t>
            </a:r>
            <a:r>
              <a:rPr lang="en-US" sz="2400" dirty="0" err="1"/>
              <a:t>mwalimu</a:t>
            </a:r>
            <a:r>
              <a:rPr lang="en-US" sz="2400" dirty="0"/>
              <a:t> </a:t>
            </a:r>
            <a:r>
              <a:rPr lang="en-US" sz="2400" dirty="0" err="1"/>
              <a:t>baridi</a:t>
            </a:r>
            <a:r>
              <a:rPr lang="en-US" sz="2400" dirty="0"/>
              <a:t> </a:t>
            </a:r>
            <a:r>
              <a:rPr lang="en-US" sz="2400" dirty="0" err="1"/>
              <a:t>alisema</a:t>
            </a:r>
            <a:r>
              <a:rPr lang="en-US" sz="2400" dirty="0"/>
              <a:t> </a:t>
            </a:r>
            <a:r>
              <a:rPr lang="en-US" sz="2400" dirty="0" err="1"/>
              <a:t>chakula</a:t>
            </a:r>
            <a:r>
              <a:rPr lang="en-US" sz="2400" dirty="0"/>
              <a:t> </a:t>
            </a:r>
            <a:r>
              <a:rPr lang="en-US" sz="2400" dirty="0" err="1"/>
              <a:t>hiki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kingi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mwalimu</a:t>
            </a:r>
            <a:r>
              <a:rPr lang="en-US" sz="2400" dirty="0"/>
              <a:t>, </a:t>
            </a:r>
            <a:r>
              <a:rPr lang="en-US" sz="2400" dirty="0" err="1"/>
              <a:t>baridi</a:t>
            </a:r>
            <a:r>
              <a:rPr lang="en-US" sz="2400" dirty="0"/>
              <a:t>, </a:t>
            </a:r>
            <a:r>
              <a:rPr lang="en-US" sz="2400" dirty="0" err="1"/>
              <a:t>kingi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mwalimu</a:t>
            </a:r>
            <a:r>
              <a:rPr lang="en-US" sz="2400" dirty="0"/>
              <a:t>, </a:t>
            </a:r>
            <a:r>
              <a:rPr lang="en-US" sz="2400" dirty="0" err="1"/>
              <a:t>chakula</a:t>
            </a:r>
            <a:r>
              <a:rPr lang="en-US" sz="2400" dirty="0"/>
              <a:t>, </a:t>
            </a:r>
            <a:r>
              <a:rPr lang="en-US" sz="2400" dirty="0" err="1"/>
              <a:t>baridi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chakulla</a:t>
            </a:r>
            <a:r>
              <a:rPr lang="en-US" sz="2400" dirty="0"/>
              <a:t>, </a:t>
            </a:r>
            <a:r>
              <a:rPr lang="en-US" sz="2400" dirty="0" err="1"/>
              <a:t>hiki</a:t>
            </a:r>
            <a:r>
              <a:rPr lang="en-US" sz="2400" dirty="0"/>
              <a:t>, </a:t>
            </a:r>
            <a:r>
              <a:rPr lang="en-US" sz="2400" dirty="0" err="1"/>
              <a:t>baridi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chakula</a:t>
            </a:r>
            <a:r>
              <a:rPr lang="en-US" sz="2400" dirty="0"/>
              <a:t>, </a:t>
            </a:r>
            <a:r>
              <a:rPr lang="en-US" sz="2400" dirty="0" err="1"/>
              <a:t>baridi</a:t>
            </a:r>
            <a:r>
              <a:rPr lang="en-US" sz="2400" dirty="0"/>
              <a:t>, </a:t>
            </a:r>
            <a:r>
              <a:rPr lang="en-US" sz="2400" dirty="0" err="1"/>
              <a:t>hiki</a:t>
            </a:r>
            <a:endParaRPr lang="en-US" sz="2400" dirty="0"/>
          </a:p>
          <a:p>
            <a:endParaRPr lang="en-US" sz="1000" dirty="0"/>
          </a:p>
          <a:p>
            <a:pPr lvl="0"/>
            <a:r>
              <a:rPr lang="en-US" sz="2400" dirty="0" err="1"/>
              <a:t>Bainisha</a:t>
            </a:r>
            <a:r>
              <a:rPr lang="en-US" sz="2400" dirty="0"/>
              <a:t> </a:t>
            </a:r>
            <a:r>
              <a:rPr lang="en-US" sz="2400" dirty="0" err="1"/>
              <a:t>matumizi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u="sng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:  </a:t>
            </a:r>
            <a:r>
              <a:rPr lang="en-US" sz="2400" dirty="0" err="1"/>
              <a:t>Walienda</a:t>
            </a:r>
            <a:r>
              <a:rPr lang="en-US" sz="2400" dirty="0"/>
              <a:t> </a:t>
            </a:r>
            <a:r>
              <a:rPr lang="en-US" sz="2400" dirty="0" err="1"/>
              <a:t>sokoni</a:t>
            </a:r>
            <a:r>
              <a:rPr lang="en-US" sz="2400" dirty="0"/>
              <a:t> </a:t>
            </a:r>
            <a:r>
              <a:rPr lang="en-US" sz="2400" dirty="0" err="1"/>
              <a:t>kununua</a:t>
            </a:r>
            <a:r>
              <a:rPr lang="en-US" sz="2400" dirty="0"/>
              <a:t> </a:t>
            </a:r>
            <a:r>
              <a:rPr lang="en-US" sz="2400" dirty="0" err="1"/>
              <a:t>viungo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mahali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ndani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kielezi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kivumishi</a:t>
            </a:r>
            <a:endParaRPr lang="en-US" sz="2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maelezo</a:t>
            </a:r>
            <a:r>
              <a:rPr lang="en-US" sz="2400" dirty="0"/>
              <a:t> </a:t>
            </a:r>
            <a:r>
              <a:rPr lang="en-US" sz="2400" dirty="0" err="1"/>
              <a:t>ambayo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sahihi</a:t>
            </a:r>
            <a:r>
              <a:rPr lang="en-US" sz="2400" dirty="0"/>
              <a:t>:  </a:t>
            </a:r>
            <a:r>
              <a:rPr lang="en-US" sz="2400" dirty="0" err="1"/>
              <a:t>Wamefika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wa</a:t>
            </a:r>
            <a:r>
              <a:rPr lang="en-US" sz="2400" dirty="0"/>
              <a:t> – </a:t>
            </a:r>
            <a:r>
              <a:rPr lang="en-US" sz="2400" dirty="0" err="1"/>
              <a:t>wakati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me – </a:t>
            </a:r>
            <a:r>
              <a:rPr lang="en-US" sz="2400" dirty="0" err="1"/>
              <a:t>wakati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fika</a:t>
            </a:r>
            <a:r>
              <a:rPr lang="en-US" sz="2400" dirty="0"/>
              <a:t> – </a:t>
            </a:r>
            <a:r>
              <a:rPr lang="en-US" sz="2400" dirty="0" err="1"/>
              <a:t>kitenzi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wa</a:t>
            </a:r>
            <a:r>
              <a:rPr lang="en-US" sz="2400" dirty="0"/>
              <a:t> – </a:t>
            </a:r>
            <a:r>
              <a:rPr lang="en-US" sz="2400" dirty="0" err="1"/>
              <a:t>kiwakilishi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00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76201"/>
            <a:ext cx="916858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jibu</a:t>
            </a:r>
            <a:r>
              <a:rPr lang="en-US" sz="2400" dirty="0"/>
              <a:t> </a:t>
            </a:r>
            <a:r>
              <a:rPr lang="en-US" sz="2400" dirty="0" err="1"/>
              <a:t>lililo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kitenzijina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kucheza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tutacheza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alicheza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wamecheza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Kanusha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:  </a:t>
            </a:r>
            <a:r>
              <a:rPr lang="en-US" sz="2400" dirty="0" err="1"/>
              <a:t>Kufanikiwa</a:t>
            </a:r>
            <a:r>
              <a:rPr lang="en-US" sz="2400" dirty="0"/>
              <a:t> </a:t>
            </a:r>
            <a:r>
              <a:rPr lang="en-US" sz="2400" dirty="0" err="1"/>
              <a:t>kwenu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sababu</a:t>
            </a:r>
            <a:r>
              <a:rPr lang="en-US" sz="2400" dirty="0"/>
              <a:t> </a:t>
            </a:r>
            <a:r>
              <a:rPr lang="en-US" sz="2400" dirty="0" err="1"/>
              <a:t>yangu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Kufanikiwa</a:t>
            </a:r>
            <a:r>
              <a:rPr lang="en-US" sz="2400" dirty="0"/>
              <a:t> </a:t>
            </a:r>
            <a:r>
              <a:rPr lang="en-US" sz="2400" dirty="0" err="1"/>
              <a:t>kwenu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sababu</a:t>
            </a:r>
            <a:r>
              <a:rPr lang="en-US" sz="2400" dirty="0"/>
              <a:t> </a:t>
            </a:r>
            <a:r>
              <a:rPr lang="en-US" sz="2400" dirty="0" err="1"/>
              <a:t>yangu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Kufanikiwa</a:t>
            </a:r>
            <a:r>
              <a:rPr lang="en-US" sz="2400" dirty="0"/>
              <a:t> </a:t>
            </a:r>
            <a:r>
              <a:rPr lang="en-US" sz="2400" dirty="0" err="1"/>
              <a:t>kwenu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sababu</a:t>
            </a:r>
            <a:r>
              <a:rPr lang="en-US" sz="2400" dirty="0"/>
              <a:t> </a:t>
            </a:r>
            <a:r>
              <a:rPr lang="en-US" sz="2400" dirty="0" err="1"/>
              <a:t>yangu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Kutofanikiwa</a:t>
            </a:r>
            <a:r>
              <a:rPr lang="en-US" sz="2400" dirty="0"/>
              <a:t> </a:t>
            </a:r>
            <a:r>
              <a:rPr lang="en-US" sz="2400" dirty="0" err="1"/>
              <a:t>kwenu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sababu</a:t>
            </a:r>
            <a:r>
              <a:rPr lang="en-US" sz="2400" dirty="0"/>
              <a:t> </a:t>
            </a:r>
            <a:r>
              <a:rPr lang="en-US" sz="2400" dirty="0" err="1"/>
              <a:t>yetu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Kutofanikia</a:t>
            </a:r>
            <a:r>
              <a:rPr lang="en-US" sz="2400" dirty="0"/>
              <a:t> </a:t>
            </a:r>
            <a:r>
              <a:rPr lang="en-US" sz="2400" dirty="0" err="1"/>
              <a:t>kenu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sababu</a:t>
            </a:r>
            <a:r>
              <a:rPr lang="en-US" sz="2400" dirty="0"/>
              <a:t> </a:t>
            </a:r>
            <a:r>
              <a:rPr lang="en-US" sz="2400" dirty="0" err="1"/>
              <a:t>yetu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fungu</a:t>
            </a:r>
            <a:r>
              <a:rPr lang="en-US" sz="2400" dirty="0"/>
              <a:t> </a:t>
            </a:r>
            <a:r>
              <a:rPr lang="en-US" sz="2400" dirty="0" err="1"/>
              <a:t>lililo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vivumishi</a:t>
            </a:r>
            <a:r>
              <a:rPr lang="en-US" sz="2400" dirty="0"/>
              <a:t> </a:t>
            </a:r>
            <a:r>
              <a:rPr lang="en-US" sz="2400" dirty="0" err="1"/>
              <a:t>vya</a:t>
            </a:r>
            <a:r>
              <a:rPr lang="en-US" sz="2400" dirty="0"/>
              <a:t> </a:t>
            </a:r>
            <a:r>
              <a:rPr lang="en-US" sz="2400" dirty="0" err="1"/>
              <a:t>sifa</a:t>
            </a:r>
            <a:r>
              <a:rPr lang="en-US" sz="2400" dirty="0"/>
              <a:t> </a:t>
            </a:r>
            <a:r>
              <a:rPr lang="en-US" sz="2400" dirty="0" err="1"/>
              <a:t>zisizochukua</a:t>
            </a:r>
            <a:r>
              <a:rPr lang="en-US" sz="2400" dirty="0"/>
              <a:t> </a:t>
            </a:r>
            <a:r>
              <a:rPr lang="en-US" sz="2400" dirty="0" err="1"/>
              <a:t>viambishingeli</a:t>
            </a:r>
            <a:r>
              <a:rPr lang="en-US" sz="2400" dirty="0"/>
              <a:t> </a:t>
            </a:r>
            <a:r>
              <a:rPr lang="en-US" sz="2400" dirty="0" err="1"/>
              <a:t>awali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kumi</a:t>
            </a:r>
            <a:r>
              <a:rPr lang="en-US" sz="2400" dirty="0"/>
              <a:t>, </a:t>
            </a:r>
            <a:r>
              <a:rPr lang="en-US" sz="2400" dirty="0" err="1"/>
              <a:t>safi</a:t>
            </a:r>
            <a:r>
              <a:rPr lang="en-US" sz="2400" dirty="0"/>
              <a:t>, </a:t>
            </a:r>
            <a:r>
              <a:rPr lang="en-US" sz="2400" dirty="0" err="1"/>
              <a:t>enye</a:t>
            </a:r>
            <a:r>
              <a:rPr lang="en-US" sz="2400" dirty="0"/>
              <a:t>, </a:t>
            </a:r>
            <a:r>
              <a:rPr lang="en-US" sz="2400" dirty="0" err="1"/>
              <a:t>ingi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hodari</a:t>
            </a:r>
            <a:r>
              <a:rPr lang="en-US" sz="2400" dirty="0"/>
              <a:t>, </a:t>
            </a:r>
            <a:r>
              <a:rPr lang="en-US" sz="2400" dirty="0" err="1"/>
              <a:t>gumu</a:t>
            </a:r>
            <a:r>
              <a:rPr lang="en-US" sz="2400" dirty="0"/>
              <a:t>, </a:t>
            </a:r>
            <a:r>
              <a:rPr lang="en-US" sz="2400" dirty="0" err="1"/>
              <a:t>ote</a:t>
            </a:r>
            <a:r>
              <a:rPr lang="en-US" sz="2400" dirty="0"/>
              <a:t>, </a:t>
            </a:r>
            <a:r>
              <a:rPr lang="en-US" sz="2400" dirty="0" err="1"/>
              <a:t>nene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fupi</a:t>
            </a:r>
            <a:r>
              <a:rPr lang="en-US" sz="2400" dirty="0"/>
              <a:t>, </a:t>
            </a:r>
            <a:r>
              <a:rPr lang="en-US" sz="2400" dirty="0" err="1"/>
              <a:t>refu</a:t>
            </a:r>
            <a:r>
              <a:rPr lang="en-US" sz="2400" dirty="0"/>
              <a:t>, </a:t>
            </a:r>
            <a:r>
              <a:rPr lang="en-US" sz="2400" dirty="0" err="1"/>
              <a:t>safi</a:t>
            </a:r>
            <a:r>
              <a:rPr lang="en-US" sz="2400" dirty="0"/>
              <a:t>, </a:t>
            </a:r>
            <a:r>
              <a:rPr lang="en-US" sz="2400" dirty="0" err="1"/>
              <a:t>halisi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tisa</a:t>
            </a:r>
            <a:r>
              <a:rPr lang="en-US" sz="2400" dirty="0"/>
              <a:t>, </a:t>
            </a:r>
            <a:r>
              <a:rPr lang="en-US" sz="2400" dirty="0" err="1"/>
              <a:t>rahisi</a:t>
            </a:r>
            <a:r>
              <a:rPr lang="en-US" sz="2400" dirty="0"/>
              <a:t>, bora, </a:t>
            </a:r>
            <a:r>
              <a:rPr lang="en-US" sz="2400" dirty="0" err="1"/>
              <a:t>ghali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981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76499"/>
            <a:ext cx="920053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</a:rPr>
              <a:t>NGELI  YA    LI--YA    </a:t>
            </a:r>
            <a:r>
              <a:rPr lang="en-US" sz="2400" b="1" dirty="0"/>
              <a:t>	</a:t>
            </a:r>
            <a:endParaRPr lang="en-US" sz="2400" dirty="0"/>
          </a:p>
          <a:p>
            <a:r>
              <a:rPr lang="en-US" sz="2400" dirty="0" err="1"/>
              <a:t>Nomino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ngeli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 </a:t>
            </a:r>
            <a:r>
              <a:rPr lang="en-US" sz="2400" dirty="0" err="1"/>
              <a:t>huwa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mianzo</a:t>
            </a:r>
            <a:r>
              <a:rPr lang="en-US" sz="2400" dirty="0"/>
              <a:t> </a:t>
            </a:r>
            <a:r>
              <a:rPr lang="en-US" sz="2400" dirty="0" err="1"/>
              <a:t>tofauti</a:t>
            </a:r>
            <a:r>
              <a:rPr lang="en-US" sz="2400" dirty="0"/>
              <a:t> </a:t>
            </a:r>
            <a:r>
              <a:rPr lang="en-US" sz="2400" dirty="0" err="1"/>
              <a:t>lakini</a:t>
            </a:r>
            <a:r>
              <a:rPr lang="en-US" sz="2400" dirty="0"/>
              <a:t> </a:t>
            </a:r>
            <a:r>
              <a:rPr lang="en-US" sz="2400" dirty="0" err="1"/>
              <a:t>wingi</a:t>
            </a:r>
            <a:r>
              <a:rPr lang="en-US" sz="2400" dirty="0"/>
              <a:t> </a:t>
            </a:r>
            <a:r>
              <a:rPr lang="en-US" sz="2400" dirty="0" err="1"/>
              <a:t>huchukua</a:t>
            </a:r>
            <a:r>
              <a:rPr lang="en-US" sz="2400" dirty="0"/>
              <a:t>  </a:t>
            </a:r>
            <a:r>
              <a:rPr lang="en-US" sz="2400" b="1" i="1" dirty="0"/>
              <a:t>Ma-</a:t>
            </a:r>
            <a:r>
              <a:rPr lang="en-US" sz="2400" dirty="0"/>
              <a:t> au </a:t>
            </a:r>
            <a:r>
              <a:rPr lang="en-US" sz="2400" b="1" i="1" dirty="0"/>
              <a:t>Me-.</a:t>
            </a:r>
            <a:endParaRPr lang="en-US" sz="2400" dirty="0"/>
          </a:p>
          <a:p>
            <a:r>
              <a:rPr lang="en-US" sz="2400" dirty="0" err="1"/>
              <a:t>Pia</a:t>
            </a:r>
            <a:r>
              <a:rPr lang="en-US" sz="2400" dirty="0"/>
              <a:t> </a:t>
            </a:r>
            <a:r>
              <a:rPr lang="en-US" sz="2400" dirty="0" err="1"/>
              <a:t>nomino</a:t>
            </a:r>
            <a:r>
              <a:rPr lang="en-US" sz="2400" dirty="0"/>
              <a:t> </a:t>
            </a:r>
            <a:r>
              <a:rPr lang="en-US" sz="2400" dirty="0" err="1"/>
              <a:t>yoyote</a:t>
            </a:r>
            <a:r>
              <a:rPr lang="en-US" sz="2400" dirty="0"/>
              <a:t> </a:t>
            </a:r>
            <a:r>
              <a:rPr lang="en-US" sz="2400" dirty="0" err="1"/>
              <a:t>ikiwekwa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ukubwa</a:t>
            </a:r>
            <a:r>
              <a:rPr lang="en-US" sz="2400" dirty="0"/>
              <a:t> </a:t>
            </a:r>
            <a:r>
              <a:rPr lang="en-US" sz="2400" dirty="0" err="1"/>
              <a:t>hujumuishwa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ngeli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b="1" dirty="0"/>
              <a:t>Li- </a:t>
            </a:r>
            <a:r>
              <a:rPr lang="en-US" sz="2400" b="1" dirty="0" err="1"/>
              <a:t>Ya</a:t>
            </a:r>
            <a:r>
              <a:rPr lang="en-US" sz="2400" b="1" dirty="0"/>
              <a:t>-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Darasa</a:t>
            </a:r>
            <a:r>
              <a:rPr lang="en-US" sz="2400" dirty="0"/>
              <a:t>—</a:t>
            </a:r>
            <a:r>
              <a:rPr lang="en-US" sz="2400" dirty="0" err="1"/>
              <a:t>madarasa</a:t>
            </a:r>
            <a:r>
              <a:rPr lang="en-US" sz="2400" dirty="0"/>
              <a:t>	</a:t>
            </a:r>
            <a:r>
              <a:rPr lang="en-US" sz="2400" dirty="0"/>
              <a:t>	</a:t>
            </a:r>
            <a:r>
              <a:rPr lang="en-US" sz="2400" dirty="0" err="1"/>
              <a:t>eneo</a:t>
            </a:r>
            <a:r>
              <a:rPr lang="en-US" sz="2400" dirty="0"/>
              <a:t>-</a:t>
            </a:r>
            <a:r>
              <a:rPr lang="en-US" sz="2400" dirty="0"/>
              <a:t>--</a:t>
            </a:r>
            <a:r>
              <a:rPr lang="en-US" sz="2400" dirty="0" err="1"/>
              <a:t>maeneo</a:t>
            </a:r>
            <a:r>
              <a:rPr lang="en-US" sz="2400" dirty="0"/>
              <a:t>	</a:t>
            </a:r>
            <a:r>
              <a:rPr lang="en-US" sz="2400" dirty="0" err="1"/>
              <a:t>gari</a:t>
            </a:r>
            <a:r>
              <a:rPr lang="en-US" sz="2400" dirty="0"/>
              <a:t>-</a:t>
            </a:r>
            <a:r>
              <a:rPr lang="en-US" sz="2400" dirty="0"/>
              <a:t>-----</a:t>
            </a:r>
            <a:r>
              <a:rPr lang="en-US" sz="2400" dirty="0" err="1"/>
              <a:t>magari</a:t>
            </a:r>
            <a:endParaRPr lang="en-US" sz="2400" dirty="0"/>
          </a:p>
          <a:p>
            <a:r>
              <a:rPr lang="en-US" sz="2400" dirty="0" err="1"/>
              <a:t>jisanduku</a:t>
            </a:r>
            <a:r>
              <a:rPr lang="en-US" sz="2400" dirty="0"/>
              <a:t>—---</a:t>
            </a:r>
            <a:r>
              <a:rPr lang="en-US" sz="2400" dirty="0" err="1"/>
              <a:t>majisanduku</a:t>
            </a:r>
            <a:r>
              <a:rPr lang="en-US" sz="2400" dirty="0"/>
              <a:t>	</a:t>
            </a:r>
            <a:r>
              <a:rPr lang="en-US" sz="2400" dirty="0"/>
              <a:t>	</a:t>
            </a:r>
            <a:r>
              <a:rPr lang="en-US" sz="2400" dirty="0" err="1"/>
              <a:t>dovu</a:t>
            </a:r>
            <a:r>
              <a:rPr lang="en-US" sz="2400" dirty="0"/>
              <a:t>----------</a:t>
            </a:r>
            <a:r>
              <a:rPr lang="en-US" sz="2400" dirty="0" err="1"/>
              <a:t>madovu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Kono</a:t>
            </a:r>
            <a:r>
              <a:rPr lang="en-US" sz="2400" dirty="0"/>
              <a:t>—----------</a:t>
            </a:r>
            <a:r>
              <a:rPr lang="en-US" sz="2400" dirty="0" err="1"/>
              <a:t>makono</a:t>
            </a:r>
            <a:r>
              <a:rPr lang="en-US" sz="2400" dirty="0"/>
              <a:t>	</a:t>
            </a:r>
            <a:r>
              <a:rPr lang="en-US" sz="2400" dirty="0" err="1"/>
              <a:t>lango</a:t>
            </a:r>
            <a:r>
              <a:rPr lang="en-US" sz="2400" dirty="0"/>
              <a:t>-</a:t>
            </a:r>
            <a:r>
              <a:rPr lang="en-US" sz="2400" dirty="0"/>
              <a:t>--</a:t>
            </a:r>
            <a:r>
              <a:rPr lang="en-US" sz="2400" dirty="0" err="1"/>
              <a:t>malango</a:t>
            </a:r>
            <a:r>
              <a:rPr lang="en-US" sz="2400" dirty="0"/>
              <a:t>	</a:t>
            </a:r>
            <a:r>
              <a:rPr lang="en-US" sz="2400" dirty="0" err="1"/>
              <a:t>jisaa</a:t>
            </a:r>
            <a:r>
              <a:rPr lang="en-US" sz="2400" dirty="0"/>
              <a:t>-</a:t>
            </a:r>
            <a:r>
              <a:rPr lang="en-US" sz="2400" dirty="0"/>
              <a:t>--</a:t>
            </a:r>
            <a:r>
              <a:rPr lang="en-US" sz="2400" dirty="0" err="1"/>
              <a:t>majisaa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r>
              <a:rPr lang="en-US" sz="2400" b="1" u="sng" dirty="0">
                <a:solidFill>
                  <a:srgbClr val="0070C0"/>
                </a:solidFill>
              </a:rPr>
              <a:t>NGELI  YA  I—I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---</a:t>
            </a:r>
            <a:r>
              <a:rPr lang="en-US" sz="2400" dirty="0" err="1"/>
              <a:t>Nomino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ngeli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 </a:t>
            </a:r>
            <a:r>
              <a:rPr lang="en-US" sz="2400" dirty="0" err="1"/>
              <a:t>huanza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silabi</a:t>
            </a:r>
            <a:r>
              <a:rPr lang="en-US" sz="2400" dirty="0"/>
              <a:t> </a:t>
            </a:r>
            <a:r>
              <a:rPr lang="en-US" sz="2400" b="1" i="1" dirty="0"/>
              <a:t>mi- </a:t>
            </a:r>
            <a:r>
              <a:rPr lang="en-US" sz="2400" dirty="0"/>
              <a:t> </a:t>
            </a:r>
            <a:r>
              <a:rPr lang="en-US" sz="2400" dirty="0" err="1"/>
              <a:t>japo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zote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Nomino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ngeli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i-i </a:t>
            </a:r>
            <a:r>
              <a:rPr lang="en-US" sz="2400" dirty="0" err="1"/>
              <a:t>hazibandiliki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hali</a:t>
            </a:r>
            <a:r>
              <a:rPr lang="en-US" sz="2400" dirty="0"/>
              <a:t> </a:t>
            </a:r>
            <a:r>
              <a:rPr lang="en-US" sz="2400" dirty="0" err="1"/>
              <a:t>zozote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Miwani</a:t>
            </a:r>
            <a:r>
              <a:rPr lang="en-US" sz="2400" dirty="0"/>
              <a:t>—</a:t>
            </a:r>
            <a:r>
              <a:rPr lang="en-US" sz="2400" dirty="0" err="1"/>
              <a:t>miwani</a:t>
            </a:r>
            <a:r>
              <a:rPr lang="en-US" sz="2400" dirty="0"/>
              <a:t>	</a:t>
            </a:r>
            <a:r>
              <a:rPr lang="en-US" sz="2400" dirty="0" err="1"/>
              <a:t>mifugo</a:t>
            </a:r>
            <a:r>
              <a:rPr lang="en-US" sz="2400" dirty="0"/>
              <a:t>—</a:t>
            </a:r>
            <a:r>
              <a:rPr lang="en-US" sz="2400" dirty="0" err="1"/>
              <a:t>mifugo</a:t>
            </a:r>
            <a:r>
              <a:rPr lang="en-US" sz="2400" dirty="0"/>
              <a:t>	</a:t>
            </a:r>
            <a:r>
              <a:rPr lang="en-US" sz="2400" dirty="0" err="1"/>
              <a:t>mizani</a:t>
            </a:r>
            <a:r>
              <a:rPr lang="en-US" sz="2400" dirty="0"/>
              <a:t>—</a:t>
            </a:r>
            <a:r>
              <a:rPr lang="en-US" sz="2400" dirty="0" err="1"/>
              <a:t>mizani</a:t>
            </a:r>
            <a:endParaRPr lang="en-US" sz="2400" dirty="0"/>
          </a:p>
          <a:p>
            <a:r>
              <a:rPr lang="en-US" sz="2400" dirty="0" err="1"/>
              <a:t>mirathi</a:t>
            </a:r>
            <a:r>
              <a:rPr lang="en-US" sz="2400" dirty="0"/>
              <a:t>—</a:t>
            </a:r>
            <a:r>
              <a:rPr lang="en-US" sz="2400" dirty="0" err="1"/>
              <a:t>mirathi</a:t>
            </a:r>
            <a:r>
              <a:rPr lang="en-US" sz="2400" dirty="0"/>
              <a:t>	</a:t>
            </a:r>
            <a:r>
              <a:rPr lang="en-US" sz="2400" dirty="0" err="1"/>
              <a:t>mikwala</a:t>
            </a:r>
            <a:r>
              <a:rPr lang="en-US" sz="2400" dirty="0"/>
              <a:t>—</a:t>
            </a:r>
            <a:r>
              <a:rPr lang="en-US" sz="2400" dirty="0" err="1"/>
              <a:t>mikwala</a:t>
            </a:r>
            <a:r>
              <a:rPr lang="en-US" sz="2400" dirty="0"/>
              <a:t>	</a:t>
            </a:r>
            <a:r>
              <a:rPr lang="en-US" sz="2400" dirty="0" err="1"/>
              <a:t>Mipasho</a:t>
            </a:r>
            <a:r>
              <a:rPr lang="en-US" sz="2400" dirty="0"/>
              <a:t>—</a:t>
            </a:r>
            <a:r>
              <a:rPr lang="en-US" sz="2400" dirty="0" err="1"/>
              <a:t>mipasho</a:t>
            </a:r>
            <a:endParaRPr lang="en-US" sz="2400" dirty="0"/>
          </a:p>
          <a:p>
            <a:r>
              <a:rPr lang="en-US" sz="2400" dirty="0" err="1"/>
              <a:t>miramo</a:t>
            </a:r>
            <a:r>
              <a:rPr lang="en-US" sz="2400" dirty="0"/>
              <a:t>—</a:t>
            </a:r>
            <a:r>
              <a:rPr lang="en-US" sz="2400" dirty="0" err="1"/>
              <a:t>miramo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Mifano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nomino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ngeli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 </a:t>
            </a:r>
            <a:r>
              <a:rPr lang="en-US" sz="2400" dirty="0" err="1"/>
              <a:t>ambazo</a:t>
            </a:r>
            <a:r>
              <a:rPr lang="en-US" sz="2400" dirty="0"/>
              <a:t> </a:t>
            </a:r>
            <a:r>
              <a:rPr lang="en-US" sz="2400" dirty="0" err="1"/>
              <a:t>hazianzi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silabi</a:t>
            </a:r>
            <a:r>
              <a:rPr lang="en-US" sz="2400" dirty="0"/>
              <a:t>  </a:t>
            </a:r>
            <a:r>
              <a:rPr lang="en-US" sz="2400" b="1" i="1" dirty="0" err="1"/>
              <a:t>Mi</a:t>
            </a:r>
            <a:r>
              <a:rPr lang="en-US" sz="2400" b="1" i="1" dirty="0"/>
              <a:t>-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kama</a:t>
            </a:r>
            <a:r>
              <a:rPr lang="en-US" sz="2400" dirty="0"/>
              <a:t> vile </a:t>
            </a:r>
            <a:r>
              <a:rPr lang="en-US" sz="2400" dirty="0" err="1"/>
              <a:t>chai,mvua,kahawa,chumvi,hew,sukari,bizari</a:t>
            </a:r>
            <a:r>
              <a:rPr lang="en-US" sz="2400" dirty="0"/>
              <a:t> </a:t>
            </a:r>
            <a:r>
              <a:rPr lang="en-US" sz="2400" dirty="0" err="1"/>
              <a:t>nk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696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76201"/>
            <a:ext cx="916858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iliyo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kiwakilishi</a:t>
            </a:r>
            <a:r>
              <a:rPr lang="en-US" sz="2400" dirty="0"/>
              <a:t> cha </a:t>
            </a:r>
            <a:r>
              <a:rPr lang="en-US" sz="2400" dirty="0" err="1"/>
              <a:t>nafsi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tatu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Wewe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mtaalmu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mashine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Sisi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wataalamu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mashine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Mimi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mtaalamu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mashine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Yeye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mtaalamu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mashine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iliyotumia</a:t>
            </a:r>
            <a:r>
              <a:rPr lang="en-US" sz="2400" dirty="0"/>
              <a:t> </a:t>
            </a:r>
            <a:r>
              <a:rPr lang="en-US" sz="2400" dirty="0" err="1"/>
              <a:t>kihisishi</a:t>
            </a:r>
            <a:r>
              <a:rPr lang="en-US" sz="2400" dirty="0"/>
              <a:t> </a:t>
            </a:r>
            <a:r>
              <a:rPr lang="en-US" sz="2400" dirty="0" err="1"/>
              <a:t>vizuri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Aaaa</a:t>
            </a:r>
            <a:r>
              <a:rPr lang="en-US" sz="2400" dirty="0"/>
              <a:t>!  </a:t>
            </a:r>
            <a:r>
              <a:rPr lang="en-US" sz="2400" dirty="0" err="1"/>
              <a:t>Wewe</a:t>
            </a:r>
            <a:r>
              <a:rPr lang="en-US" sz="2400" dirty="0"/>
              <a:t> </a:t>
            </a:r>
            <a:r>
              <a:rPr lang="en-US" sz="2400" dirty="0" err="1"/>
              <a:t>huwezi</a:t>
            </a:r>
            <a:r>
              <a:rPr lang="en-US" sz="2400" dirty="0"/>
              <a:t> </a:t>
            </a:r>
            <a:r>
              <a:rPr lang="en-US" sz="2400" dirty="0" err="1"/>
              <a:t>kuishi</a:t>
            </a:r>
            <a:r>
              <a:rPr lang="en-US" sz="2400" dirty="0"/>
              <a:t> </a:t>
            </a:r>
            <a:r>
              <a:rPr lang="en-US" sz="2400" dirty="0" err="1"/>
              <a:t>manyatani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Hewala</a:t>
            </a:r>
            <a:r>
              <a:rPr lang="en-US" sz="2400" dirty="0"/>
              <a:t>!  </a:t>
            </a:r>
            <a:r>
              <a:rPr lang="en-US" sz="2400" dirty="0" err="1"/>
              <a:t>Wewe</a:t>
            </a:r>
            <a:r>
              <a:rPr lang="en-US" sz="2400" dirty="0"/>
              <a:t> </a:t>
            </a:r>
            <a:r>
              <a:rPr lang="en-US" sz="2400" dirty="0" err="1"/>
              <a:t>huwezi</a:t>
            </a:r>
            <a:r>
              <a:rPr lang="en-US" sz="2400" dirty="0"/>
              <a:t> </a:t>
            </a:r>
            <a:r>
              <a:rPr lang="en-US" sz="2400" dirty="0" err="1"/>
              <a:t>kuishi</a:t>
            </a:r>
            <a:r>
              <a:rPr lang="en-US" sz="2400" dirty="0"/>
              <a:t> </a:t>
            </a:r>
            <a:r>
              <a:rPr lang="en-US" sz="2400" dirty="0" err="1"/>
              <a:t>manyatani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Simile!  </a:t>
            </a:r>
            <a:r>
              <a:rPr lang="en-US" sz="2400" dirty="0" err="1"/>
              <a:t>Wewe</a:t>
            </a:r>
            <a:r>
              <a:rPr lang="en-US" sz="2400" dirty="0"/>
              <a:t> </a:t>
            </a:r>
            <a:r>
              <a:rPr lang="en-US" sz="2400" dirty="0" err="1"/>
              <a:t>huwezi</a:t>
            </a:r>
            <a:r>
              <a:rPr lang="en-US" sz="2400" dirty="0"/>
              <a:t> </a:t>
            </a:r>
            <a:r>
              <a:rPr lang="en-US" sz="2400" dirty="0" err="1"/>
              <a:t>huwezi</a:t>
            </a:r>
            <a:r>
              <a:rPr lang="en-US" sz="2400" dirty="0"/>
              <a:t> </a:t>
            </a:r>
            <a:r>
              <a:rPr lang="en-US" sz="2400" dirty="0" err="1"/>
              <a:t>kuishi</a:t>
            </a:r>
            <a:r>
              <a:rPr lang="en-US" sz="2400" dirty="0"/>
              <a:t> </a:t>
            </a:r>
            <a:r>
              <a:rPr lang="en-US" sz="2400" dirty="0" err="1"/>
              <a:t>manyatani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Aha!  </a:t>
            </a:r>
            <a:r>
              <a:rPr lang="en-US" sz="2400" dirty="0" err="1"/>
              <a:t>Wewe</a:t>
            </a:r>
            <a:r>
              <a:rPr lang="en-US" sz="2400" dirty="0"/>
              <a:t> </a:t>
            </a:r>
            <a:r>
              <a:rPr lang="en-US" sz="2400" dirty="0" err="1"/>
              <a:t>huwezi</a:t>
            </a:r>
            <a:r>
              <a:rPr lang="en-US" sz="2400" dirty="0"/>
              <a:t> </a:t>
            </a:r>
            <a:r>
              <a:rPr lang="en-US" sz="2400" dirty="0" err="1"/>
              <a:t>kuishi</a:t>
            </a:r>
            <a:r>
              <a:rPr lang="en-US" sz="2400" dirty="0"/>
              <a:t> </a:t>
            </a:r>
            <a:r>
              <a:rPr lang="en-US" sz="2400" dirty="0" err="1"/>
              <a:t>manyatani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Bainisha</a:t>
            </a:r>
            <a:r>
              <a:rPr lang="en-US" sz="2400" dirty="0"/>
              <a:t> </a:t>
            </a:r>
            <a:r>
              <a:rPr lang="en-US" sz="2400" dirty="0" err="1"/>
              <a:t>matumizi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karibu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:  </a:t>
            </a:r>
            <a:r>
              <a:rPr lang="en-US" sz="2400" dirty="0" err="1"/>
              <a:t>Tuliwapata</a:t>
            </a:r>
            <a:r>
              <a:rPr lang="en-US" sz="2400" dirty="0"/>
              <a:t> </a:t>
            </a:r>
            <a:r>
              <a:rPr lang="en-US" sz="2400" dirty="0" err="1"/>
              <a:t>wameketi</a:t>
            </a:r>
            <a:r>
              <a:rPr lang="en-US" sz="2400" dirty="0"/>
              <a:t> </a:t>
            </a:r>
            <a:r>
              <a:rPr lang="en-US" sz="2400" dirty="0" err="1"/>
              <a:t>karibu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mtaro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kihusishi</a:t>
            </a:r>
            <a:r>
              <a:rPr lang="en-US" sz="2400" dirty="0"/>
              <a:t> cha </a:t>
            </a:r>
            <a:r>
              <a:rPr lang="en-US" sz="2400" dirty="0" err="1"/>
              <a:t>wakati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kihusishi</a:t>
            </a:r>
            <a:r>
              <a:rPr lang="en-US" sz="2400" dirty="0"/>
              <a:t> cha </a:t>
            </a:r>
            <a:r>
              <a:rPr lang="en-US" sz="2400" dirty="0" err="1"/>
              <a:t>mahali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kihusishi</a:t>
            </a:r>
            <a:r>
              <a:rPr lang="en-US" sz="2400" dirty="0"/>
              <a:t> cha </a:t>
            </a:r>
            <a:r>
              <a:rPr lang="en-US" sz="2400" dirty="0" err="1"/>
              <a:t>kulinganisha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kihusishi</a:t>
            </a:r>
            <a:r>
              <a:rPr lang="en-US" sz="2400" dirty="0"/>
              <a:t> cha </a:t>
            </a:r>
            <a:r>
              <a:rPr lang="en-US" sz="2400" dirty="0" err="1"/>
              <a:t>karibu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56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76201"/>
            <a:ext cx="916858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err="1"/>
              <a:t>Eleza</a:t>
            </a:r>
            <a:r>
              <a:rPr lang="en-US" sz="2400" dirty="0"/>
              <a:t> </a:t>
            </a:r>
            <a:r>
              <a:rPr lang="en-US" sz="2400" dirty="0" err="1"/>
              <a:t>matumizi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u="sng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:  </a:t>
            </a:r>
            <a:r>
              <a:rPr lang="en-US" sz="2400" dirty="0" err="1"/>
              <a:t>Mgeni</a:t>
            </a:r>
            <a:r>
              <a:rPr lang="en-US" sz="2400" dirty="0"/>
              <a:t> </a:t>
            </a:r>
            <a:r>
              <a:rPr lang="en-US" sz="2400" dirty="0" err="1"/>
              <a:t>wetu</a:t>
            </a:r>
            <a:r>
              <a:rPr lang="en-US" sz="2400" dirty="0"/>
              <a:t> </a:t>
            </a:r>
            <a:r>
              <a:rPr lang="en-US" sz="2400" dirty="0" err="1"/>
              <a:t>aliongea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maringo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maringo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kiulizi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jinsi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sababu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Kinyume</a:t>
            </a:r>
            <a:r>
              <a:rPr lang="en-US" sz="2400" dirty="0"/>
              <a:t> cha </a:t>
            </a:r>
            <a:r>
              <a:rPr lang="en-US" sz="2400" dirty="0" err="1"/>
              <a:t>kitenzi</a:t>
            </a:r>
            <a:r>
              <a:rPr lang="en-US" sz="2400" dirty="0"/>
              <a:t> </a:t>
            </a:r>
            <a:r>
              <a:rPr lang="en-US" sz="2400" u="sng" dirty="0" err="1"/>
              <a:t>acha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________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achisha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bambua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achua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bamba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iliyo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kielezi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Mgeni</a:t>
            </a:r>
            <a:r>
              <a:rPr lang="en-US" sz="2400" dirty="0"/>
              <a:t> </a:t>
            </a:r>
            <a:r>
              <a:rPr lang="en-US" sz="2400" dirty="0" err="1"/>
              <a:t>atawasili</a:t>
            </a:r>
            <a:r>
              <a:rPr lang="en-US" sz="2400" dirty="0"/>
              <a:t> </a:t>
            </a:r>
            <a:r>
              <a:rPr lang="en-US" sz="2400" dirty="0" err="1"/>
              <a:t>kesho</a:t>
            </a:r>
            <a:r>
              <a:rPr lang="en-US" sz="2400" dirty="0"/>
              <a:t> </a:t>
            </a:r>
            <a:r>
              <a:rPr lang="en-US" sz="2400" dirty="0" err="1"/>
              <a:t>kutwa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Mgeni</a:t>
            </a:r>
            <a:r>
              <a:rPr lang="en-US" sz="2400" dirty="0"/>
              <a:t> </a:t>
            </a:r>
            <a:r>
              <a:rPr lang="en-US" sz="2400" dirty="0" err="1"/>
              <a:t>wetu</a:t>
            </a:r>
            <a:r>
              <a:rPr lang="en-US" sz="2400" dirty="0"/>
              <a:t> </a:t>
            </a:r>
            <a:r>
              <a:rPr lang="en-US" sz="2400" dirty="0" err="1"/>
              <a:t>hatawasili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Mgeni</a:t>
            </a:r>
            <a:r>
              <a:rPr lang="en-US" sz="2400" dirty="0"/>
              <a:t> </a:t>
            </a:r>
            <a:r>
              <a:rPr lang="en-US" sz="2400" dirty="0" err="1"/>
              <a:t>yule</a:t>
            </a:r>
            <a:r>
              <a:rPr lang="en-US" sz="2400" dirty="0"/>
              <a:t> </a:t>
            </a:r>
            <a:r>
              <a:rPr lang="en-US" sz="2400" dirty="0" err="1"/>
              <a:t>aliwasili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Mgeni</a:t>
            </a:r>
            <a:r>
              <a:rPr lang="en-US" sz="2400" dirty="0"/>
              <a:t> </a:t>
            </a:r>
            <a:r>
              <a:rPr lang="en-US" sz="2400" dirty="0" err="1"/>
              <a:t>ambaye</a:t>
            </a:r>
            <a:r>
              <a:rPr lang="en-US" sz="2400" dirty="0"/>
              <a:t> </a:t>
            </a:r>
            <a:r>
              <a:rPr lang="en-US" sz="2400" dirty="0" err="1"/>
              <a:t>atawasili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wao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844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258426"/>
            <a:ext cx="916858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err="1"/>
              <a:t>Kamilisha</a:t>
            </a:r>
            <a:r>
              <a:rPr lang="en-US" sz="2400" dirty="0"/>
              <a:t> </a:t>
            </a:r>
            <a:r>
              <a:rPr lang="en-US" sz="2400" dirty="0" err="1"/>
              <a:t>kifungu</a:t>
            </a:r>
            <a:r>
              <a:rPr lang="en-US" sz="2400" dirty="0"/>
              <a:t> </a:t>
            </a:r>
            <a:r>
              <a:rPr lang="en-US" sz="2400" dirty="0" err="1"/>
              <a:t>hiki</a:t>
            </a:r>
            <a:r>
              <a:rPr lang="en-US" sz="2400" dirty="0"/>
              <a:t>:  </a:t>
            </a:r>
            <a:r>
              <a:rPr lang="en-US" sz="2400" dirty="0" err="1"/>
              <a:t>Manyigu</a:t>
            </a:r>
            <a:r>
              <a:rPr lang="en-US" sz="2400" dirty="0"/>
              <a:t> ___________ </a:t>
            </a:r>
            <a:r>
              <a:rPr lang="en-US" sz="2400" dirty="0" err="1"/>
              <a:t>ndio</a:t>
            </a:r>
            <a:r>
              <a:rPr lang="en-US" sz="2400" dirty="0"/>
              <a:t> </a:t>
            </a:r>
            <a:r>
              <a:rPr lang="en-US" sz="2400" dirty="0" err="1"/>
              <a:t>ninaowataka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wawa</a:t>
            </a:r>
            <a:r>
              <a:rPr lang="en-US" sz="2400" dirty="0"/>
              <a:t> </a:t>
            </a:r>
            <a:r>
              <a:rPr lang="en-US" sz="2400" dirty="0" err="1"/>
              <a:t>hawa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yaya</a:t>
            </a:r>
            <a:r>
              <a:rPr lang="en-US" sz="2400" dirty="0"/>
              <a:t> </a:t>
            </a:r>
            <a:r>
              <a:rPr lang="en-US" sz="2400" dirty="0" err="1"/>
              <a:t>haya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haya</a:t>
            </a:r>
            <a:r>
              <a:rPr lang="en-US" sz="2400" dirty="0"/>
              <a:t> </a:t>
            </a:r>
            <a:r>
              <a:rPr lang="en-US" sz="2400" dirty="0" err="1"/>
              <a:t>haya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hawa</a:t>
            </a:r>
            <a:r>
              <a:rPr lang="en-US" sz="2400" dirty="0"/>
              <a:t> </a:t>
            </a:r>
            <a:r>
              <a:rPr lang="en-US" sz="2400" dirty="0" err="1"/>
              <a:t>wawa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Wingi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:  </a:t>
            </a:r>
            <a:r>
              <a:rPr lang="en-US" sz="2400" dirty="0" err="1"/>
              <a:t>Ubawa</a:t>
            </a:r>
            <a:r>
              <a:rPr lang="en-US" sz="2400" dirty="0"/>
              <a:t> </a:t>
            </a:r>
            <a:r>
              <a:rPr lang="en-US" sz="2400" dirty="0" err="1"/>
              <a:t>wangu</a:t>
            </a:r>
            <a:r>
              <a:rPr lang="en-US" sz="2400" dirty="0"/>
              <a:t> </a:t>
            </a:r>
            <a:r>
              <a:rPr lang="en-US" sz="2400" dirty="0" err="1"/>
              <a:t>mrefu</a:t>
            </a:r>
            <a:r>
              <a:rPr lang="en-US" sz="2400" dirty="0"/>
              <a:t> </a:t>
            </a:r>
            <a:r>
              <a:rPr lang="en-US" sz="2400" dirty="0" err="1"/>
              <a:t>umekatika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Mbawa</a:t>
            </a:r>
            <a:r>
              <a:rPr lang="en-US" sz="2400" dirty="0"/>
              <a:t> </a:t>
            </a:r>
            <a:r>
              <a:rPr lang="en-US" sz="2400" dirty="0" err="1"/>
              <a:t>zangu</a:t>
            </a:r>
            <a:r>
              <a:rPr lang="en-US" sz="2400" dirty="0"/>
              <a:t> </a:t>
            </a:r>
            <a:r>
              <a:rPr lang="en-US" sz="2400" dirty="0" err="1"/>
              <a:t>refu</a:t>
            </a:r>
            <a:r>
              <a:rPr lang="en-US" sz="2400" dirty="0"/>
              <a:t> </a:t>
            </a:r>
            <a:r>
              <a:rPr lang="en-US" sz="2400" dirty="0" err="1"/>
              <a:t>zimekatika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Mbawa</a:t>
            </a:r>
            <a:r>
              <a:rPr lang="en-US" sz="2400" dirty="0"/>
              <a:t> </a:t>
            </a:r>
            <a:r>
              <a:rPr lang="en-US" sz="2400" dirty="0" err="1"/>
              <a:t>zetu</a:t>
            </a:r>
            <a:r>
              <a:rPr lang="en-US" sz="2400" dirty="0"/>
              <a:t> </a:t>
            </a:r>
            <a:r>
              <a:rPr lang="en-US" sz="2400" dirty="0" err="1"/>
              <a:t>ndefu</a:t>
            </a:r>
            <a:r>
              <a:rPr lang="en-US" sz="2400" dirty="0"/>
              <a:t> </a:t>
            </a:r>
            <a:r>
              <a:rPr lang="en-US" sz="2400" dirty="0" err="1"/>
              <a:t>zimekatika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Mabawa</a:t>
            </a:r>
            <a:r>
              <a:rPr lang="en-US" sz="2400" dirty="0"/>
              <a:t> </a:t>
            </a:r>
            <a:r>
              <a:rPr lang="en-US" sz="2400" dirty="0" err="1"/>
              <a:t>yetu</a:t>
            </a:r>
            <a:r>
              <a:rPr lang="en-US" sz="2400" dirty="0"/>
              <a:t> </a:t>
            </a:r>
            <a:r>
              <a:rPr lang="en-US" sz="2400" dirty="0" err="1"/>
              <a:t>marefu</a:t>
            </a:r>
            <a:r>
              <a:rPr lang="en-US" sz="2400" dirty="0"/>
              <a:t> </a:t>
            </a:r>
            <a:r>
              <a:rPr lang="en-US" sz="2400" dirty="0" err="1"/>
              <a:t>yamekatika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Mabawa</a:t>
            </a:r>
            <a:r>
              <a:rPr lang="en-US" sz="2400" dirty="0"/>
              <a:t> </a:t>
            </a:r>
            <a:r>
              <a:rPr lang="en-US" sz="2400" dirty="0" err="1"/>
              <a:t>yangu</a:t>
            </a:r>
            <a:r>
              <a:rPr lang="en-US" sz="2400" dirty="0"/>
              <a:t> </a:t>
            </a:r>
            <a:r>
              <a:rPr lang="en-US" sz="2400" dirty="0" err="1"/>
              <a:t>marefu</a:t>
            </a:r>
            <a:r>
              <a:rPr lang="en-US" sz="2400" dirty="0"/>
              <a:t> </a:t>
            </a:r>
            <a:r>
              <a:rPr lang="en-US" sz="2400" dirty="0" err="1"/>
              <a:t>yamekatika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iliyo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kasoro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Meza </a:t>
            </a:r>
            <a:r>
              <a:rPr lang="en-US" sz="2400" dirty="0" err="1"/>
              <a:t>zenye</a:t>
            </a:r>
            <a:r>
              <a:rPr lang="en-US" sz="2400" dirty="0"/>
              <a:t> </a:t>
            </a:r>
            <a:r>
              <a:rPr lang="en-US" sz="2400" dirty="0" err="1"/>
              <a:t>vumbi</a:t>
            </a:r>
            <a:r>
              <a:rPr lang="en-US" sz="2400" dirty="0"/>
              <a:t> </a:t>
            </a:r>
            <a:r>
              <a:rPr lang="en-US" sz="2400" dirty="0" err="1"/>
              <a:t>nyingi</a:t>
            </a:r>
            <a:r>
              <a:rPr lang="en-US" sz="2400" dirty="0"/>
              <a:t> </a:t>
            </a:r>
            <a:r>
              <a:rPr lang="en-US" sz="2400" dirty="0" err="1"/>
              <a:t>zisiletwe</a:t>
            </a:r>
            <a:r>
              <a:rPr lang="en-US" sz="2400" dirty="0"/>
              <a:t> </a:t>
            </a:r>
            <a:r>
              <a:rPr lang="en-US" sz="2400" dirty="0" err="1"/>
              <a:t>hapa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Meza </a:t>
            </a:r>
            <a:r>
              <a:rPr lang="en-US" sz="2400" dirty="0" err="1"/>
              <a:t>zenye</a:t>
            </a:r>
            <a:r>
              <a:rPr lang="en-US" sz="2400" dirty="0"/>
              <a:t> </a:t>
            </a:r>
            <a:r>
              <a:rPr lang="en-US" sz="2400" dirty="0" err="1"/>
              <a:t>mashimo</a:t>
            </a:r>
            <a:r>
              <a:rPr lang="en-US" sz="2400" dirty="0"/>
              <a:t> </a:t>
            </a:r>
            <a:r>
              <a:rPr lang="en-US" sz="2400" dirty="0" err="1"/>
              <a:t>makubwa</a:t>
            </a:r>
            <a:r>
              <a:rPr lang="en-US" sz="2400" dirty="0"/>
              <a:t> </a:t>
            </a:r>
            <a:r>
              <a:rPr lang="en-US" sz="2400" dirty="0" err="1"/>
              <a:t>zisiletwe</a:t>
            </a:r>
            <a:r>
              <a:rPr lang="en-US" sz="2400" dirty="0"/>
              <a:t> </a:t>
            </a:r>
            <a:r>
              <a:rPr lang="en-US" sz="2400" dirty="0" err="1"/>
              <a:t>hapa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Meza </a:t>
            </a:r>
            <a:r>
              <a:rPr lang="en-US" sz="2400" dirty="0" err="1"/>
              <a:t>zenye</a:t>
            </a:r>
            <a:r>
              <a:rPr lang="en-US" sz="2400" dirty="0"/>
              <a:t> </a:t>
            </a:r>
            <a:r>
              <a:rPr lang="en-US" sz="2400" dirty="0" err="1"/>
              <a:t>kuregea</a:t>
            </a:r>
            <a:r>
              <a:rPr lang="en-US" sz="2400" dirty="0"/>
              <a:t> </a:t>
            </a:r>
            <a:r>
              <a:rPr lang="en-US" sz="2400" dirty="0" err="1"/>
              <a:t>regerege</a:t>
            </a:r>
            <a:r>
              <a:rPr lang="en-US" sz="2400" dirty="0"/>
              <a:t> </a:t>
            </a:r>
            <a:r>
              <a:rPr lang="en-US" sz="2400" dirty="0" err="1"/>
              <a:t>zisiletwe</a:t>
            </a:r>
            <a:r>
              <a:rPr lang="en-US" sz="2400" dirty="0"/>
              <a:t> </a:t>
            </a:r>
            <a:r>
              <a:rPr lang="en-US" sz="2400" dirty="0" err="1"/>
              <a:t>hapa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Meza </a:t>
            </a:r>
            <a:r>
              <a:rPr lang="en-US" sz="2400" dirty="0" err="1"/>
              <a:t>zenye</a:t>
            </a:r>
            <a:r>
              <a:rPr lang="en-US" sz="2400" dirty="0"/>
              <a:t> </a:t>
            </a:r>
            <a:r>
              <a:rPr lang="en-US" sz="2400" dirty="0" err="1"/>
              <a:t>rangi</a:t>
            </a:r>
            <a:r>
              <a:rPr lang="en-US" sz="2400" dirty="0"/>
              <a:t> </a:t>
            </a:r>
            <a:r>
              <a:rPr lang="en-US" sz="2400" dirty="0" err="1"/>
              <a:t>nyeupe</a:t>
            </a:r>
            <a:r>
              <a:rPr lang="en-US" sz="2400" dirty="0"/>
              <a:t> </a:t>
            </a:r>
            <a:r>
              <a:rPr lang="en-US" sz="2400" dirty="0" err="1"/>
              <a:t>zisiletwe</a:t>
            </a:r>
            <a:r>
              <a:rPr lang="en-US" sz="2400" dirty="0"/>
              <a:t> </a:t>
            </a:r>
            <a:r>
              <a:rPr lang="en-US" sz="2400" dirty="0" err="1"/>
              <a:t>hapa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368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err="1"/>
              <a:t>Maana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:  </a:t>
            </a:r>
            <a:r>
              <a:rPr lang="en-US" sz="2400" dirty="0" err="1"/>
              <a:t>Wanafunzi</a:t>
            </a:r>
            <a:r>
              <a:rPr lang="en-US" sz="2400" dirty="0"/>
              <a:t> </a:t>
            </a:r>
            <a:r>
              <a:rPr lang="en-US" sz="2400" dirty="0" err="1"/>
              <a:t>wanasemaje</a:t>
            </a:r>
            <a:r>
              <a:rPr lang="en-US" sz="2400" dirty="0"/>
              <a:t> </a:t>
            </a:r>
            <a:r>
              <a:rPr lang="en-US" sz="2400" dirty="0" err="1"/>
              <a:t>kuhusu</a:t>
            </a:r>
            <a:r>
              <a:rPr lang="en-US" sz="2400" dirty="0"/>
              <a:t> </a:t>
            </a:r>
            <a:r>
              <a:rPr lang="en-US" sz="2400" dirty="0" err="1"/>
              <a:t>kitabu</a:t>
            </a:r>
            <a:r>
              <a:rPr lang="en-US" sz="2400" dirty="0"/>
              <a:t> </a:t>
            </a:r>
            <a:r>
              <a:rPr lang="en-US" sz="2400" dirty="0" err="1"/>
              <a:t>hiki</a:t>
            </a:r>
            <a:r>
              <a:rPr lang="en-US" sz="2400" dirty="0"/>
              <a:t>?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Wangependa</a:t>
            </a:r>
            <a:r>
              <a:rPr lang="en-US" sz="2400" dirty="0"/>
              <a:t> </a:t>
            </a:r>
            <a:r>
              <a:rPr lang="en-US" sz="2400" dirty="0" err="1"/>
              <a:t>kujua</a:t>
            </a:r>
            <a:r>
              <a:rPr lang="en-US" sz="2400" dirty="0"/>
              <a:t> </a:t>
            </a:r>
            <a:r>
              <a:rPr lang="en-US" sz="2400" dirty="0" err="1"/>
              <a:t>gharama</a:t>
            </a:r>
            <a:r>
              <a:rPr lang="en-US" sz="2400" dirty="0"/>
              <a:t> </a:t>
            </a:r>
            <a:r>
              <a:rPr lang="en-US" sz="2400" dirty="0" err="1"/>
              <a:t>yake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Wangependa</a:t>
            </a:r>
            <a:r>
              <a:rPr lang="en-US" sz="2400" dirty="0"/>
              <a:t> </a:t>
            </a:r>
            <a:r>
              <a:rPr lang="en-US" sz="2400" dirty="0" err="1"/>
              <a:t>kujua</a:t>
            </a:r>
            <a:r>
              <a:rPr lang="en-US" sz="2400" dirty="0"/>
              <a:t> </a:t>
            </a:r>
            <a:r>
              <a:rPr lang="en-US" sz="2400" dirty="0" err="1"/>
              <a:t>mwandishi</a:t>
            </a:r>
            <a:r>
              <a:rPr lang="en-US" sz="2400" dirty="0"/>
              <a:t> wake.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Wangependa</a:t>
            </a:r>
            <a:r>
              <a:rPr lang="en-US" sz="2400" dirty="0"/>
              <a:t> </a:t>
            </a:r>
            <a:r>
              <a:rPr lang="en-US" sz="2400" dirty="0" err="1"/>
              <a:t>kujua</a:t>
            </a:r>
            <a:r>
              <a:rPr lang="en-US" sz="2400" dirty="0"/>
              <a:t> </a:t>
            </a:r>
            <a:r>
              <a:rPr lang="en-US" sz="2400" dirty="0" err="1"/>
              <a:t>jinsi</a:t>
            </a:r>
            <a:r>
              <a:rPr lang="en-US" sz="2400" dirty="0"/>
              <a:t> </a:t>
            </a:r>
            <a:r>
              <a:rPr lang="en-US" sz="2400" dirty="0" err="1"/>
              <a:t>kilivyo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Wangependa</a:t>
            </a:r>
            <a:r>
              <a:rPr lang="en-US" sz="2400" dirty="0"/>
              <a:t> </a:t>
            </a:r>
            <a:r>
              <a:rPr lang="en-US" sz="2400" dirty="0" err="1"/>
              <a:t>kujua</a:t>
            </a:r>
            <a:r>
              <a:rPr lang="en-US" sz="2400" dirty="0"/>
              <a:t> </a:t>
            </a:r>
            <a:r>
              <a:rPr lang="en-US" sz="2400" dirty="0" err="1"/>
              <a:t>mchapishaji</a:t>
            </a:r>
            <a:r>
              <a:rPr lang="en-US" sz="2400" dirty="0"/>
              <a:t>.</a:t>
            </a:r>
          </a:p>
          <a:p>
            <a:endParaRPr lang="en-US" sz="1050" dirty="0"/>
          </a:p>
          <a:p>
            <a:pPr lvl="0"/>
            <a:r>
              <a:rPr lang="en-US" sz="2400" dirty="0" err="1"/>
              <a:t>Bainisha</a:t>
            </a:r>
            <a:r>
              <a:rPr lang="en-US" sz="2400" dirty="0"/>
              <a:t> </a:t>
            </a:r>
            <a:r>
              <a:rPr lang="en-US" sz="2400" dirty="0" err="1"/>
              <a:t>matumizi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‘</a:t>
            </a:r>
            <a:r>
              <a:rPr lang="en-US" sz="2400" dirty="0" err="1"/>
              <a:t>saba</a:t>
            </a:r>
            <a:r>
              <a:rPr lang="en-US" sz="2400" dirty="0"/>
              <a:t>’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:  </a:t>
            </a:r>
            <a:r>
              <a:rPr lang="en-US" sz="2400" dirty="0" err="1"/>
              <a:t>Nyumba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saba</a:t>
            </a:r>
            <a:r>
              <a:rPr lang="en-US" sz="2400" dirty="0"/>
              <a:t> </a:t>
            </a:r>
            <a:r>
              <a:rPr lang="en-US" sz="2400" dirty="0" err="1"/>
              <a:t>imejengwa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kivumishi</a:t>
            </a:r>
            <a:r>
              <a:rPr lang="en-US" sz="2400" dirty="0"/>
              <a:t> cha </a:t>
            </a:r>
            <a:r>
              <a:rPr lang="en-US" sz="2400" dirty="0" err="1"/>
              <a:t>idadi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jumla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kivumishi</a:t>
            </a:r>
            <a:r>
              <a:rPr lang="en-US" sz="2400" dirty="0"/>
              <a:t> cha </a:t>
            </a:r>
            <a:r>
              <a:rPr lang="en-US" sz="2400" dirty="0" err="1"/>
              <a:t>idadi</a:t>
            </a:r>
            <a:r>
              <a:rPr lang="en-US" sz="2400" dirty="0"/>
              <a:t> </a:t>
            </a:r>
            <a:r>
              <a:rPr lang="en-US" sz="2400" dirty="0" err="1"/>
              <a:t>kaika</a:t>
            </a:r>
            <a:r>
              <a:rPr lang="en-US" sz="2400" dirty="0"/>
              <a:t> </a:t>
            </a:r>
            <a:r>
              <a:rPr lang="en-US" sz="2400" dirty="0" err="1"/>
              <a:t>orodha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kivumishi</a:t>
            </a:r>
            <a:r>
              <a:rPr lang="en-US" sz="2400" dirty="0"/>
              <a:t> cha </a:t>
            </a:r>
            <a:r>
              <a:rPr lang="en-US" sz="2400" dirty="0" err="1"/>
              <a:t>idadi</a:t>
            </a:r>
            <a:r>
              <a:rPr lang="en-US" sz="2400" dirty="0"/>
              <a:t> </a:t>
            </a:r>
            <a:r>
              <a:rPr lang="en-US" sz="2400" dirty="0" err="1"/>
              <a:t>kamili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kivumishi</a:t>
            </a:r>
            <a:r>
              <a:rPr lang="en-US" sz="2400" dirty="0"/>
              <a:t> cha </a:t>
            </a:r>
            <a:r>
              <a:rPr lang="en-US" sz="2400" dirty="0" err="1"/>
              <a:t>idadi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kipekee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/>
              <a:t>‘</a:t>
            </a:r>
            <a:r>
              <a:rPr lang="en-US" sz="2400" dirty="0" err="1"/>
              <a:t>Ji</a:t>
            </a:r>
            <a:r>
              <a:rPr lang="en-US" sz="2400" dirty="0"/>
              <a:t>’ </a:t>
            </a:r>
            <a:r>
              <a:rPr lang="en-US" sz="2400" dirty="0" err="1"/>
              <a:t>imetumikaje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:  </a:t>
            </a:r>
            <a:r>
              <a:rPr lang="en-US" sz="2400" dirty="0" err="1"/>
              <a:t>Ukimbiaji</a:t>
            </a:r>
            <a:r>
              <a:rPr lang="en-US" sz="2400" dirty="0"/>
              <a:t> </a:t>
            </a:r>
            <a:r>
              <a:rPr lang="en-US" sz="2400" dirty="0" err="1"/>
              <a:t>umempa</a:t>
            </a:r>
            <a:r>
              <a:rPr lang="en-US" sz="2400" dirty="0"/>
              <a:t> </a:t>
            </a:r>
            <a:r>
              <a:rPr lang="en-US" sz="2400" dirty="0" err="1"/>
              <a:t>utajiri</a:t>
            </a:r>
            <a:r>
              <a:rPr lang="en-US" sz="2400" dirty="0"/>
              <a:t> </a:t>
            </a:r>
            <a:r>
              <a:rPr lang="en-US" sz="2400" dirty="0" err="1"/>
              <a:t>mwingi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ji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ukubwa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ji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mtenda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ji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hali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ji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udogo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240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err="1"/>
              <a:t>Bainisha</a:t>
            </a:r>
            <a:r>
              <a:rPr lang="en-US" sz="2400" dirty="0"/>
              <a:t> </a:t>
            </a:r>
            <a:r>
              <a:rPr lang="en-US" sz="2400" dirty="0" err="1"/>
              <a:t>matumizi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‘</a:t>
            </a:r>
            <a:r>
              <a:rPr lang="en-US" sz="2400" dirty="0" err="1"/>
              <a:t>wa</a:t>
            </a:r>
            <a:r>
              <a:rPr lang="en-US" sz="2400" dirty="0"/>
              <a:t>’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:  </a:t>
            </a:r>
            <a:r>
              <a:rPr lang="en-US" sz="2400" dirty="0" err="1"/>
              <a:t>Mtambo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kusaga</a:t>
            </a:r>
            <a:r>
              <a:rPr lang="en-US" sz="2400" dirty="0"/>
              <a:t> </a:t>
            </a:r>
            <a:r>
              <a:rPr lang="en-US" sz="2400" dirty="0" err="1"/>
              <a:t>unga</a:t>
            </a:r>
            <a:r>
              <a:rPr lang="en-US" sz="2400" dirty="0"/>
              <a:t> </a:t>
            </a:r>
            <a:r>
              <a:rPr lang="en-US" sz="2400" dirty="0" err="1"/>
              <a:t>umenunuliwa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kuonyesha</a:t>
            </a:r>
            <a:r>
              <a:rPr lang="en-US" sz="2400" dirty="0"/>
              <a:t> </a:t>
            </a:r>
            <a:r>
              <a:rPr lang="en-US" sz="2400" dirty="0" err="1"/>
              <a:t>kifaa</a:t>
            </a:r>
            <a:r>
              <a:rPr lang="en-US" sz="2400" dirty="0"/>
              <a:t> cha </a:t>
            </a:r>
            <a:r>
              <a:rPr lang="en-US" sz="2400" dirty="0" err="1"/>
              <a:t>kai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kuonyesha</a:t>
            </a:r>
            <a:r>
              <a:rPr lang="en-US" sz="2400" dirty="0"/>
              <a:t> </a:t>
            </a:r>
            <a:r>
              <a:rPr lang="en-US" sz="2400" dirty="0" err="1"/>
              <a:t>umilikishi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kuonyesha</a:t>
            </a:r>
            <a:r>
              <a:rPr lang="en-US" sz="2400" dirty="0"/>
              <a:t> </a:t>
            </a:r>
            <a:r>
              <a:rPr lang="en-US" sz="2400" dirty="0" err="1"/>
              <a:t>vitu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orodha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kuonyesha</a:t>
            </a:r>
            <a:r>
              <a:rPr lang="en-US" sz="2400" dirty="0"/>
              <a:t> </a:t>
            </a:r>
            <a:r>
              <a:rPr lang="en-US" sz="2400" dirty="0" err="1"/>
              <a:t>kiunganishi</a:t>
            </a:r>
            <a:endParaRPr lang="en-US" sz="2400" dirty="0"/>
          </a:p>
          <a:p>
            <a:endParaRPr lang="en-US" sz="1200" dirty="0"/>
          </a:p>
          <a:p>
            <a:pPr lvl="0"/>
            <a:r>
              <a:rPr lang="en-US" sz="2400" dirty="0" err="1"/>
              <a:t>Kamilisha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: </a:t>
            </a:r>
            <a:r>
              <a:rPr lang="en-US" sz="2400" dirty="0" err="1"/>
              <a:t>Wafugaji</a:t>
            </a:r>
            <a:r>
              <a:rPr lang="en-US" sz="2400" dirty="0"/>
              <a:t> _______ </a:t>
            </a:r>
            <a:r>
              <a:rPr lang="en-US" sz="2400" dirty="0" err="1"/>
              <a:t>mifugo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waliunywesha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waliinywesha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walizinywesha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waliwanywesha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Jaza</a:t>
            </a:r>
            <a:r>
              <a:rPr lang="en-US" sz="2400" dirty="0"/>
              <a:t> </a:t>
            </a:r>
            <a:r>
              <a:rPr lang="en-US" sz="2400" dirty="0" err="1"/>
              <a:t>pengo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kiunganishi</a:t>
            </a:r>
            <a:r>
              <a:rPr lang="en-US" sz="2400" dirty="0"/>
              <a:t> </a:t>
            </a:r>
            <a:r>
              <a:rPr lang="en-US" sz="2400" dirty="0" err="1"/>
              <a:t>sahihi</a:t>
            </a:r>
            <a:r>
              <a:rPr lang="en-US" sz="2400" dirty="0"/>
              <a:t>:  </a:t>
            </a:r>
            <a:r>
              <a:rPr lang="en-US" sz="2400" dirty="0" err="1"/>
              <a:t>Tafadhali</a:t>
            </a:r>
            <a:r>
              <a:rPr lang="en-US" sz="2400" dirty="0"/>
              <a:t> </a:t>
            </a:r>
            <a:r>
              <a:rPr lang="en-US" sz="2400" dirty="0" err="1"/>
              <a:t>fanya</a:t>
            </a:r>
            <a:r>
              <a:rPr lang="en-US" sz="2400" dirty="0"/>
              <a:t> </a:t>
            </a:r>
            <a:r>
              <a:rPr lang="en-US" sz="2400" dirty="0" err="1"/>
              <a:t>halahala</a:t>
            </a:r>
            <a:r>
              <a:rPr lang="en-US" sz="2400" dirty="0"/>
              <a:t> ___________ </a:t>
            </a:r>
            <a:r>
              <a:rPr lang="en-US" sz="2400" dirty="0" err="1"/>
              <a:t>mvua</a:t>
            </a:r>
            <a:r>
              <a:rPr lang="en-US" sz="2400" dirty="0"/>
              <a:t> i </a:t>
            </a:r>
            <a:r>
              <a:rPr lang="en-US" sz="2400" dirty="0" err="1"/>
              <a:t>karibu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ili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aidha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madhali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sembuse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174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82226"/>
            <a:ext cx="916858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neno</a:t>
            </a:r>
            <a:r>
              <a:rPr lang="en-US" sz="2400" dirty="0"/>
              <a:t> </a:t>
            </a:r>
            <a:r>
              <a:rPr lang="en-US" sz="2400" dirty="0" err="1"/>
              <a:t>ambalo</a:t>
            </a:r>
            <a:r>
              <a:rPr lang="en-US" sz="2400" dirty="0"/>
              <a:t> </a:t>
            </a:r>
            <a:r>
              <a:rPr lang="en-US" sz="2400" dirty="0" err="1"/>
              <a:t>halina</a:t>
            </a:r>
            <a:r>
              <a:rPr lang="en-US" sz="2400" dirty="0"/>
              <a:t> </a:t>
            </a:r>
            <a:r>
              <a:rPr lang="en-US" sz="2400" dirty="0" err="1"/>
              <a:t>sauti</a:t>
            </a:r>
            <a:r>
              <a:rPr lang="en-US" sz="2400" dirty="0"/>
              <a:t> </a:t>
            </a:r>
            <a:r>
              <a:rPr lang="en-US" sz="2400" dirty="0" err="1"/>
              <a:t>mwambatano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ndoano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shairi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tisaini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mbwembwe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Tumia</a:t>
            </a:r>
            <a:r>
              <a:rPr lang="en-US" sz="2400" dirty="0"/>
              <a:t> </a:t>
            </a:r>
            <a:r>
              <a:rPr lang="en-US" sz="2400" dirty="0" err="1"/>
              <a:t>amba</a:t>
            </a:r>
            <a:r>
              <a:rPr lang="en-US" sz="2400" dirty="0"/>
              <a:t>:  </a:t>
            </a:r>
            <a:r>
              <a:rPr lang="en-US" sz="2400" dirty="0" err="1"/>
              <a:t>Wayo</a:t>
            </a:r>
            <a:r>
              <a:rPr lang="en-US" sz="2400" dirty="0"/>
              <a:t> </a:t>
            </a:r>
            <a:r>
              <a:rPr lang="en-US" sz="2400" dirty="0" err="1"/>
              <a:t>unaotibiwa</a:t>
            </a:r>
            <a:r>
              <a:rPr lang="en-US" sz="2400" dirty="0"/>
              <a:t> </a:t>
            </a:r>
            <a:r>
              <a:rPr lang="en-US" sz="2400" dirty="0" err="1"/>
              <a:t>ndio</a:t>
            </a:r>
            <a:r>
              <a:rPr lang="en-US" sz="2400" dirty="0"/>
              <a:t> </a:t>
            </a:r>
            <a:r>
              <a:rPr lang="en-US" sz="2400" dirty="0" err="1"/>
              <a:t>huu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Wayo</a:t>
            </a:r>
            <a:r>
              <a:rPr lang="en-US" sz="2400" dirty="0"/>
              <a:t> </a:t>
            </a:r>
            <a:r>
              <a:rPr lang="en-US" sz="2400" dirty="0" err="1"/>
              <a:t>ambao</a:t>
            </a:r>
            <a:r>
              <a:rPr lang="en-US" sz="2400" dirty="0"/>
              <a:t> </a:t>
            </a:r>
            <a:r>
              <a:rPr lang="en-US" sz="2400" dirty="0" err="1"/>
              <a:t>unaotibiwa</a:t>
            </a:r>
            <a:r>
              <a:rPr lang="en-US" sz="2400" dirty="0"/>
              <a:t> </a:t>
            </a:r>
            <a:r>
              <a:rPr lang="en-US" sz="2400" dirty="0" err="1"/>
              <a:t>ndio</a:t>
            </a:r>
            <a:r>
              <a:rPr lang="en-US" sz="2400" dirty="0"/>
              <a:t> </a:t>
            </a:r>
            <a:r>
              <a:rPr lang="en-US" sz="2400" dirty="0" err="1"/>
              <a:t>huu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Wayo</a:t>
            </a:r>
            <a:r>
              <a:rPr lang="en-US" sz="2400" dirty="0"/>
              <a:t> </a:t>
            </a:r>
            <a:r>
              <a:rPr lang="en-US" sz="2400" dirty="0" err="1"/>
              <a:t>ambayo</a:t>
            </a:r>
            <a:r>
              <a:rPr lang="en-US" sz="2400" dirty="0"/>
              <a:t> </a:t>
            </a:r>
            <a:r>
              <a:rPr lang="en-US" sz="2400" dirty="0" err="1"/>
              <a:t>unaotibiwa</a:t>
            </a:r>
            <a:r>
              <a:rPr lang="en-US" sz="2400" dirty="0"/>
              <a:t> </a:t>
            </a:r>
            <a:r>
              <a:rPr lang="en-US" sz="2400" dirty="0" err="1"/>
              <a:t>ndio</a:t>
            </a:r>
            <a:r>
              <a:rPr lang="en-US" sz="2400" dirty="0"/>
              <a:t> </a:t>
            </a:r>
            <a:r>
              <a:rPr lang="en-US" sz="2400" dirty="0" err="1"/>
              <a:t>huu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Wayo</a:t>
            </a:r>
            <a:r>
              <a:rPr lang="en-US" sz="2400" dirty="0"/>
              <a:t> </a:t>
            </a:r>
            <a:r>
              <a:rPr lang="en-US" sz="2400" dirty="0" err="1"/>
              <a:t>ambayo</a:t>
            </a:r>
            <a:r>
              <a:rPr lang="en-US" sz="2400" dirty="0"/>
              <a:t> </a:t>
            </a:r>
            <a:r>
              <a:rPr lang="en-US" sz="2400" dirty="0" err="1"/>
              <a:t>unatibiwa</a:t>
            </a:r>
            <a:r>
              <a:rPr lang="en-US" sz="2400" dirty="0"/>
              <a:t> </a:t>
            </a:r>
            <a:r>
              <a:rPr lang="en-US" sz="2400" dirty="0" err="1"/>
              <a:t>ndio</a:t>
            </a:r>
            <a:r>
              <a:rPr lang="en-US" sz="2400" dirty="0"/>
              <a:t> </a:t>
            </a:r>
            <a:r>
              <a:rPr lang="en-US" sz="2400" dirty="0" err="1"/>
              <a:t>huu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Wayo</a:t>
            </a:r>
            <a:r>
              <a:rPr lang="en-US" sz="2400" dirty="0"/>
              <a:t> </a:t>
            </a:r>
            <a:r>
              <a:rPr lang="en-US" sz="2400" dirty="0" err="1"/>
              <a:t>ambao</a:t>
            </a:r>
            <a:r>
              <a:rPr lang="en-US" sz="2400" dirty="0"/>
              <a:t> </a:t>
            </a:r>
            <a:r>
              <a:rPr lang="en-US" sz="2400" dirty="0" err="1"/>
              <a:t>unatibiwa</a:t>
            </a:r>
            <a:r>
              <a:rPr lang="en-US" sz="2400" dirty="0"/>
              <a:t> </a:t>
            </a:r>
            <a:r>
              <a:rPr lang="en-US" sz="2400" dirty="0" err="1"/>
              <a:t>ndio</a:t>
            </a:r>
            <a:r>
              <a:rPr lang="en-US" sz="2400" dirty="0"/>
              <a:t> </a:t>
            </a:r>
            <a:r>
              <a:rPr lang="en-US" sz="2400" dirty="0" err="1"/>
              <a:t>huu</a:t>
            </a:r>
            <a:r>
              <a:rPr lang="en-US" sz="2400" dirty="0"/>
              <a:t>.</a:t>
            </a:r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Kamilisha</a:t>
            </a:r>
            <a:r>
              <a:rPr lang="en-US" sz="2400" dirty="0"/>
              <a:t> </a:t>
            </a:r>
            <a:r>
              <a:rPr lang="en-US" sz="2400" dirty="0" err="1"/>
              <a:t>fungu</a:t>
            </a:r>
            <a:r>
              <a:rPr lang="en-US" sz="2400" dirty="0"/>
              <a:t> </a:t>
            </a:r>
            <a:r>
              <a:rPr lang="en-US" sz="2400" dirty="0" err="1"/>
              <a:t>hili</a:t>
            </a:r>
            <a:r>
              <a:rPr lang="en-US" sz="2400" dirty="0"/>
              <a:t>:  </a:t>
            </a:r>
            <a:r>
              <a:rPr lang="en-US" sz="2400" dirty="0" err="1"/>
              <a:t>Miti</a:t>
            </a:r>
            <a:r>
              <a:rPr lang="en-US" sz="2400" dirty="0"/>
              <a:t> __________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hizi</a:t>
            </a:r>
            <a:r>
              <a:rPr lang="en-US" sz="2400" dirty="0"/>
              <a:t> </a:t>
            </a:r>
            <a:r>
              <a:rPr lang="en-US" sz="2400" dirty="0" err="1"/>
              <a:t>ndizo</a:t>
            </a:r>
            <a:r>
              <a:rPr lang="en-US" sz="2400" dirty="0"/>
              <a:t> </a:t>
            </a:r>
            <a:r>
              <a:rPr lang="en-US" sz="2400" dirty="0" err="1"/>
              <a:t>tulizozipanda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hizi</a:t>
            </a:r>
            <a:r>
              <a:rPr lang="en-US" sz="2400" dirty="0"/>
              <a:t> </a:t>
            </a:r>
            <a:r>
              <a:rPr lang="en-US" sz="2400" dirty="0" err="1"/>
              <a:t>sizo</a:t>
            </a:r>
            <a:r>
              <a:rPr lang="en-US" sz="2400" dirty="0"/>
              <a:t> </a:t>
            </a:r>
            <a:r>
              <a:rPr lang="en-US" sz="2400" dirty="0" err="1"/>
              <a:t>tulizozipanda</a:t>
            </a:r>
            <a:r>
              <a:rPr lang="en-US" sz="2400" dirty="0"/>
              <a:t> </a:t>
            </a:r>
            <a:r>
              <a:rPr lang="en-US" sz="2400" dirty="0" err="1"/>
              <a:t>hapa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hii</a:t>
            </a:r>
            <a:r>
              <a:rPr lang="en-US" sz="2400" dirty="0"/>
              <a:t> </a:t>
            </a:r>
            <a:r>
              <a:rPr lang="en-US" sz="2400" dirty="0" err="1"/>
              <a:t>ndiyo</a:t>
            </a:r>
            <a:r>
              <a:rPr lang="en-US" sz="2400" dirty="0"/>
              <a:t> </a:t>
            </a:r>
            <a:r>
              <a:rPr lang="en-US" sz="2400" dirty="0" err="1"/>
              <a:t>tuliyoipanda</a:t>
            </a:r>
            <a:r>
              <a:rPr lang="en-US" sz="2400" dirty="0"/>
              <a:t> </a:t>
            </a:r>
            <a:r>
              <a:rPr lang="en-US" sz="2400" dirty="0" err="1"/>
              <a:t>hapa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Hii</a:t>
            </a:r>
            <a:r>
              <a:rPr lang="en-US" sz="2400" dirty="0"/>
              <a:t> </a:t>
            </a:r>
            <a:r>
              <a:rPr lang="en-US" sz="2400" dirty="0" err="1"/>
              <a:t>ndio</a:t>
            </a:r>
            <a:r>
              <a:rPr lang="en-US" sz="2400" dirty="0"/>
              <a:t> </a:t>
            </a:r>
            <a:r>
              <a:rPr lang="en-US" sz="2400" dirty="0" err="1"/>
              <a:t>tulioipanda</a:t>
            </a:r>
            <a:r>
              <a:rPr lang="en-US" sz="2400" dirty="0"/>
              <a:t> </a:t>
            </a:r>
            <a:r>
              <a:rPr lang="en-US" sz="2400" dirty="0" err="1"/>
              <a:t>hapa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146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41494"/>
            <a:ext cx="916858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err="1"/>
              <a:t>Andika</a:t>
            </a:r>
            <a:r>
              <a:rPr lang="en-US" sz="2400" dirty="0"/>
              <a:t> </a:t>
            </a:r>
            <a:r>
              <a:rPr lang="en-US" sz="2400" dirty="0" err="1"/>
              <a:t>ukubwa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:  </a:t>
            </a:r>
            <a:r>
              <a:rPr lang="en-US" sz="2400" dirty="0" err="1"/>
              <a:t>Nguo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mke</a:t>
            </a:r>
            <a:r>
              <a:rPr lang="en-US" sz="2400" dirty="0"/>
              <a:t> </a:t>
            </a:r>
            <a:r>
              <a:rPr lang="en-US" sz="2400" dirty="0" err="1"/>
              <a:t>ilibaki</a:t>
            </a:r>
            <a:r>
              <a:rPr lang="en-US" sz="2400" dirty="0"/>
              <a:t> </a:t>
            </a:r>
            <a:r>
              <a:rPr lang="en-US" sz="2400" dirty="0" err="1"/>
              <a:t>kabatini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Jiguo</a:t>
            </a:r>
            <a:r>
              <a:rPr lang="en-US" sz="2400" dirty="0"/>
              <a:t> </a:t>
            </a:r>
            <a:r>
              <a:rPr lang="en-US" sz="2400" dirty="0" err="1"/>
              <a:t>lajike</a:t>
            </a:r>
            <a:r>
              <a:rPr lang="en-US" sz="2400" dirty="0"/>
              <a:t> </a:t>
            </a:r>
            <a:r>
              <a:rPr lang="en-US" sz="2400" dirty="0" err="1"/>
              <a:t>lilibaki</a:t>
            </a:r>
            <a:r>
              <a:rPr lang="en-US" sz="2400" dirty="0"/>
              <a:t> </a:t>
            </a:r>
            <a:r>
              <a:rPr lang="en-US" sz="2400" dirty="0" err="1"/>
              <a:t>jikabatini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Guo</a:t>
            </a:r>
            <a:r>
              <a:rPr lang="en-US" sz="2400" dirty="0"/>
              <a:t> la </a:t>
            </a:r>
            <a:r>
              <a:rPr lang="en-US" sz="2400" dirty="0" err="1"/>
              <a:t>jike</a:t>
            </a:r>
            <a:r>
              <a:rPr lang="en-US" sz="2400" dirty="0"/>
              <a:t> </a:t>
            </a:r>
            <a:r>
              <a:rPr lang="en-US" sz="2400" dirty="0" err="1"/>
              <a:t>lilibaki</a:t>
            </a:r>
            <a:r>
              <a:rPr lang="en-US" sz="2400" dirty="0"/>
              <a:t> </a:t>
            </a:r>
            <a:r>
              <a:rPr lang="en-US" sz="2400" dirty="0" err="1"/>
              <a:t>kabatini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Jiguo</a:t>
            </a:r>
            <a:r>
              <a:rPr lang="en-US" sz="2400" dirty="0"/>
              <a:t> la </a:t>
            </a:r>
            <a:r>
              <a:rPr lang="en-US" sz="2400" dirty="0" err="1"/>
              <a:t>jike</a:t>
            </a:r>
            <a:r>
              <a:rPr lang="en-US" sz="2400" dirty="0"/>
              <a:t> </a:t>
            </a:r>
            <a:r>
              <a:rPr lang="en-US" sz="2400" dirty="0" err="1"/>
              <a:t>lilibaki</a:t>
            </a:r>
            <a:r>
              <a:rPr lang="en-US" sz="2400" dirty="0"/>
              <a:t> </a:t>
            </a:r>
            <a:r>
              <a:rPr lang="en-US" sz="2400" dirty="0" err="1"/>
              <a:t>kabatini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Guo</a:t>
            </a:r>
            <a:r>
              <a:rPr lang="en-US" sz="2400" dirty="0"/>
              <a:t> la </a:t>
            </a:r>
            <a:r>
              <a:rPr lang="en-US" sz="2400" dirty="0" err="1"/>
              <a:t>jike</a:t>
            </a:r>
            <a:r>
              <a:rPr lang="en-US" sz="2400" dirty="0"/>
              <a:t> </a:t>
            </a:r>
            <a:r>
              <a:rPr lang="en-US" sz="2400" dirty="0" err="1"/>
              <a:t>lilibaki</a:t>
            </a:r>
            <a:r>
              <a:rPr lang="en-US" sz="2400" dirty="0"/>
              <a:t> </a:t>
            </a:r>
            <a:r>
              <a:rPr lang="en-US" sz="2400" dirty="0" err="1"/>
              <a:t>jikabatini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nomino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ngeli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U-ZI</a:t>
            </a:r>
          </a:p>
          <a:p>
            <a:r>
              <a:rPr lang="en-US" sz="2400" dirty="0"/>
              <a:t>(i)  </a:t>
            </a:r>
            <a:r>
              <a:rPr lang="en-US" sz="2400" dirty="0" err="1"/>
              <a:t>nyuzi</a:t>
            </a:r>
            <a:r>
              <a:rPr lang="en-US" sz="2400" dirty="0"/>
              <a:t>  	(ii)  </a:t>
            </a:r>
            <a:r>
              <a:rPr lang="en-US" sz="2400" dirty="0" err="1"/>
              <a:t>funguo</a:t>
            </a:r>
            <a:r>
              <a:rPr lang="en-US" sz="2400" dirty="0"/>
              <a:t>	(iii)  </a:t>
            </a:r>
            <a:r>
              <a:rPr lang="en-US" sz="2400" dirty="0" err="1"/>
              <a:t>ndimi</a:t>
            </a:r>
            <a:r>
              <a:rPr lang="en-US" sz="2400" dirty="0"/>
              <a:t>	(iv)  </a:t>
            </a:r>
            <a:r>
              <a:rPr lang="en-US" sz="2400" dirty="0" err="1"/>
              <a:t>mbao</a:t>
            </a:r>
            <a:r>
              <a:rPr lang="en-US" sz="2400" dirty="0"/>
              <a:t>	</a:t>
            </a:r>
            <a:r>
              <a:rPr lang="en-US" sz="2400" dirty="0"/>
              <a:t>(</a:t>
            </a:r>
            <a:r>
              <a:rPr lang="en-US" sz="2400" dirty="0"/>
              <a:t>v)  </a:t>
            </a:r>
            <a:r>
              <a:rPr lang="en-US" sz="2400" dirty="0" err="1"/>
              <a:t>umande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(i), (ii), (iii)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(iii), (iv), (v)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(ii), (iii), (v)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(i), (ii), (v)</a:t>
            </a:r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Paka</a:t>
            </a:r>
            <a:r>
              <a:rPr lang="en-US" sz="2400" dirty="0"/>
              <a:t> </a:t>
            </a:r>
            <a:r>
              <a:rPr lang="en-US" sz="2400" dirty="0" err="1"/>
              <a:t>amekunywa</a:t>
            </a:r>
            <a:r>
              <a:rPr lang="en-US" sz="2400" dirty="0"/>
              <a:t> </a:t>
            </a:r>
            <a:r>
              <a:rPr lang="en-US" sz="2400" dirty="0" err="1"/>
              <a:t>maziwa</a:t>
            </a:r>
            <a:r>
              <a:rPr lang="en-US" sz="2400" dirty="0"/>
              <a:t> </a:t>
            </a:r>
            <a:r>
              <a:rPr lang="en-US" sz="2400" dirty="0" err="1"/>
              <a:t>yote</a:t>
            </a:r>
            <a:r>
              <a:rPr lang="en-US" sz="2400" dirty="0"/>
              <a:t>.  </a:t>
            </a:r>
            <a:r>
              <a:rPr lang="en-US" sz="2400" dirty="0" err="1"/>
              <a:t>Maziwa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_________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nomino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jamii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nomino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wingi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nomino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dhahania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nomino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kipekee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669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41494"/>
            <a:ext cx="916858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</a:rPr>
              <a:t>MUHULA WA TATU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 </a:t>
            </a:r>
            <a:r>
              <a:rPr lang="en-US" sz="2400" dirty="0" err="1"/>
              <a:t>Akifisha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:  </a:t>
            </a:r>
            <a:r>
              <a:rPr lang="en-US" sz="2400" dirty="0" err="1"/>
              <a:t>asante</a:t>
            </a:r>
            <a:r>
              <a:rPr lang="en-US" sz="2400" dirty="0"/>
              <a:t> </a:t>
            </a:r>
            <a:r>
              <a:rPr lang="en-US" sz="2400" dirty="0" err="1"/>
              <a:t>caleb</a:t>
            </a:r>
            <a:r>
              <a:rPr lang="en-US" sz="2400" dirty="0"/>
              <a:t> </a:t>
            </a:r>
            <a:r>
              <a:rPr lang="en-US" sz="2400" dirty="0" err="1"/>
              <a:t>umenisaidia</a:t>
            </a:r>
            <a:r>
              <a:rPr lang="en-US" sz="2400" dirty="0"/>
              <a:t> </a:t>
            </a:r>
            <a:r>
              <a:rPr lang="en-US" sz="2400" dirty="0" err="1"/>
              <a:t>sana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Asante Caleb, </a:t>
            </a:r>
            <a:r>
              <a:rPr lang="en-US" sz="2400" dirty="0" err="1"/>
              <a:t>umenisaidia</a:t>
            </a:r>
            <a:r>
              <a:rPr lang="en-US" sz="2400" dirty="0"/>
              <a:t> </a:t>
            </a:r>
            <a:r>
              <a:rPr lang="en-US" sz="2400" dirty="0" err="1"/>
              <a:t>sana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Asante, Caleb </a:t>
            </a:r>
            <a:r>
              <a:rPr lang="en-US" sz="2400" dirty="0" err="1"/>
              <a:t>umenisaidia</a:t>
            </a:r>
            <a:r>
              <a:rPr lang="en-US" sz="2400" dirty="0"/>
              <a:t> </a:t>
            </a:r>
            <a:r>
              <a:rPr lang="en-US" sz="2400" dirty="0" err="1"/>
              <a:t>sana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Asante, Caleb, </a:t>
            </a:r>
            <a:r>
              <a:rPr lang="en-US" sz="2400" dirty="0" err="1"/>
              <a:t>umenisaidia</a:t>
            </a:r>
            <a:r>
              <a:rPr lang="en-US" sz="2400" dirty="0"/>
              <a:t> </a:t>
            </a:r>
            <a:r>
              <a:rPr lang="en-US" sz="2400" dirty="0" err="1"/>
              <a:t>sana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Asante Caleb </a:t>
            </a:r>
            <a:r>
              <a:rPr lang="en-US" sz="2400" dirty="0" err="1"/>
              <a:t>umenisaidia</a:t>
            </a:r>
            <a:r>
              <a:rPr lang="en-US" sz="2400" dirty="0"/>
              <a:t> </a:t>
            </a:r>
            <a:r>
              <a:rPr lang="en-US" sz="2400" dirty="0" err="1"/>
              <a:t>sana</a:t>
            </a:r>
            <a:r>
              <a:rPr lang="en-US" sz="2400" dirty="0"/>
              <a:t>.</a:t>
            </a:r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hali</a:t>
            </a:r>
            <a:r>
              <a:rPr lang="en-US" sz="2400" dirty="0"/>
              <a:t> </a:t>
            </a:r>
            <a:r>
              <a:rPr lang="en-US" sz="2400" dirty="0" err="1"/>
              <a:t>tegemezi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Ningeenda</a:t>
            </a:r>
            <a:r>
              <a:rPr lang="en-US" sz="2400" dirty="0"/>
              <a:t> </a:t>
            </a:r>
            <a:r>
              <a:rPr lang="en-US" sz="2400" dirty="0" err="1"/>
              <a:t>nyumbani</a:t>
            </a:r>
            <a:r>
              <a:rPr lang="en-US" sz="2400" dirty="0"/>
              <a:t> </a:t>
            </a:r>
            <a:r>
              <a:rPr lang="en-US" sz="2400" dirty="0" err="1"/>
              <a:t>ningempata</a:t>
            </a:r>
            <a:r>
              <a:rPr lang="en-US" sz="2400" dirty="0"/>
              <a:t> </a:t>
            </a:r>
            <a:r>
              <a:rPr lang="en-US" sz="2400" dirty="0" err="1"/>
              <a:t>Zawadi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Shule</a:t>
            </a:r>
            <a:r>
              <a:rPr lang="en-US" sz="2400" dirty="0"/>
              <a:t> </a:t>
            </a:r>
            <a:r>
              <a:rPr lang="en-US" sz="2400" dirty="0" err="1"/>
              <a:t>zote</a:t>
            </a:r>
            <a:r>
              <a:rPr lang="en-US" sz="2400" dirty="0"/>
              <a:t> </a:t>
            </a:r>
            <a:r>
              <a:rPr lang="en-US" sz="2400" dirty="0" err="1"/>
              <a:t>zitafunguliwa</a:t>
            </a:r>
            <a:r>
              <a:rPr lang="en-US" sz="2400" dirty="0"/>
              <a:t> </a:t>
            </a:r>
            <a:r>
              <a:rPr lang="en-US" sz="2400" dirty="0" err="1"/>
              <a:t>baadaye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Darasani</a:t>
            </a:r>
            <a:r>
              <a:rPr lang="en-US" sz="2400" dirty="0"/>
              <a:t> </a:t>
            </a:r>
            <a:r>
              <a:rPr lang="en-US" sz="2400" dirty="0" err="1"/>
              <a:t>humo</a:t>
            </a:r>
            <a:r>
              <a:rPr lang="en-US" sz="2400" dirty="0"/>
              <a:t> </a:t>
            </a:r>
            <a:r>
              <a:rPr lang="en-US" sz="2400" dirty="0" err="1"/>
              <a:t>mna</a:t>
            </a:r>
            <a:r>
              <a:rPr lang="en-US" sz="2400" dirty="0"/>
              <a:t> </a:t>
            </a:r>
            <a:r>
              <a:rPr lang="en-US" sz="2400" dirty="0" err="1"/>
              <a:t>wanafunzi</a:t>
            </a:r>
            <a:r>
              <a:rPr lang="en-US" sz="2400" dirty="0"/>
              <a:t> </a:t>
            </a:r>
            <a:r>
              <a:rPr lang="en-US" sz="2400" dirty="0" err="1"/>
              <a:t>wachache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Kifaranga</a:t>
            </a:r>
            <a:r>
              <a:rPr lang="en-US" sz="2400" dirty="0"/>
              <a:t> </a:t>
            </a:r>
            <a:r>
              <a:rPr lang="en-US" sz="2400" dirty="0" err="1"/>
              <a:t>amenyakuliwa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mwewe</a:t>
            </a:r>
            <a:r>
              <a:rPr lang="en-US" sz="2400" dirty="0"/>
              <a:t>.</a:t>
            </a:r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Nomno</a:t>
            </a:r>
            <a:r>
              <a:rPr lang="en-US" sz="2400" dirty="0"/>
              <a:t> </a:t>
            </a:r>
            <a:r>
              <a:rPr lang="en-US" sz="2400" dirty="0" err="1"/>
              <a:t>kutoka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kitenzi</a:t>
            </a:r>
            <a:r>
              <a:rPr lang="en-US" sz="2400" dirty="0"/>
              <a:t> </a:t>
            </a:r>
            <a:r>
              <a:rPr lang="en-US" sz="2400" dirty="0" err="1"/>
              <a:t>lipa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___________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mlipisha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ulifi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mlifi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mlipiza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891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41494"/>
            <a:ext cx="916858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err="1"/>
              <a:t>Kauli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usemi</a:t>
            </a:r>
            <a:r>
              <a:rPr lang="en-US" sz="2400" dirty="0"/>
              <a:t> </a:t>
            </a:r>
            <a:r>
              <a:rPr lang="en-US" sz="2400" dirty="0" err="1"/>
              <a:t>taarifa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: “</a:t>
            </a:r>
            <a:r>
              <a:rPr lang="en-US" sz="2400" dirty="0" err="1"/>
              <a:t>Nitaelekea</a:t>
            </a:r>
            <a:r>
              <a:rPr lang="en-US" sz="2400" dirty="0"/>
              <a:t> </a:t>
            </a:r>
            <a:r>
              <a:rPr lang="en-US" sz="2400" dirty="0" err="1"/>
              <a:t>nyumbani</a:t>
            </a:r>
            <a:r>
              <a:rPr lang="en-US" sz="2400" dirty="0"/>
              <a:t>,” Jane </a:t>
            </a:r>
            <a:r>
              <a:rPr lang="en-US" sz="2400" dirty="0" err="1"/>
              <a:t>alisema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Jane </a:t>
            </a:r>
            <a:r>
              <a:rPr lang="en-US" sz="2400" dirty="0" err="1"/>
              <a:t>alisema</a:t>
            </a:r>
            <a:r>
              <a:rPr lang="en-US" sz="2400" dirty="0"/>
              <a:t> </a:t>
            </a:r>
            <a:r>
              <a:rPr lang="en-US" sz="2400" dirty="0" err="1"/>
              <a:t>kuwa</a:t>
            </a:r>
            <a:r>
              <a:rPr lang="en-US" sz="2400" dirty="0"/>
              <a:t> </a:t>
            </a:r>
            <a:r>
              <a:rPr lang="en-US" sz="2400" dirty="0" err="1"/>
              <a:t>alielekea</a:t>
            </a:r>
            <a:r>
              <a:rPr lang="en-US" sz="2400" dirty="0"/>
              <a:t> </a:t>
            </a:r>
            <a:r>
              <a:rPr lang="en-US" sz="2400" dirty="0" err="1"/>
              <a:t>nyumbani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Jane </a:t>
            </a:r>
            <a:r>
              <a:rPr lang="en-US" sz="2400" dirty="0" err="1"/>
              <a:t>alisema</a:t>
            </a:r>
            <a:r>
              <a:rPr lang="en-US" sz="2400" dirty="0"/>
              <a:t> </a:t>
            </a:r>
            <a:r>
              <a:rPr lang="en-US" sz="2400" dirty="0" err="1"/>
              <a:t>kuwa</a:t>
            </a:r>
            <a:r>
              <a:rPr lang="en-US" sz="2400" dirty="0"/>
              <a:t> </a:t>
            </a:r>
            <a:r>
              <a:rPr lang="en-US" sz="2400" dirty="0" err="1"/>
              <a:t>ataelekea</a:t>
            </a:r>
            <a:r>
              <a:rPr lang="en-US" sz="2400" dirty="0"/>
              <a:t> </a:t>
            </a:r>
            <a:r>
              <a:rPr lang="en-US" sz="2400" dirty="0" err="1"/>
              <a:t>nyumbani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Jane </a:t>
            </a:r>
            <a:r>
              <a:rPr lang="en-US" sz="2400" dirty="0" err="1"/>
              <a:t>alisema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kwamba</a:t>
            </a:r>
            <a:r>
              <a:rPr lang="en-US" sz="2400" dirty="0"/>
              <a:t> </a:t>
            </a:r>
            <a:r>
              <a:rPr lang="en-US" sz="2400" dirty="0" err="1"/>
              <a:t>angeelekea</a:t>
            </a:r>
            <a:r>
              <a:rPr lang="en-US" sz="2400" dirty="0"/>
              <a:t> </a:t>
            </a:r>
            <a:r>
              <a:rPr lang="en-US" sz="2400" dirty="0" err="1"/>
              <a:t>nyumbani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Jane </a:t>
            </a:r>
            <a:r>
              <a:rPr lang="en-US" sz="2400" dirty="0" err="1"/>
              <a:t>alisema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kuwa</a:t>
            </a:r>
            <a:r>
              <a:rPr lang="en-US" sz="2400" dirty="0"/>
              <a:t> </a:t>
            </a:r>
            <a:r>
              <a:rPr lang="en-US" sz="2400" dirty="0" err="1"/>
              <a:t>angalielekea</a:t>
            </a:r>
            <a:r>
              <a:rPr lang="en-US" sz="2400" dirty="0"/>
              <a:t> </a:t>
            </a:r>
            <a:r>
              <a:rPr lang="en-US" sz="2400" dirty="0" err="1"/>
              <a:t>nyumbani</a:t>
            </a:r>
            <a:r>
              <a:rPr lang="en-US" sz="2400" dirty="0"/>
              <a:t>.</a:t>
            </a:r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iliyo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u="sng" dirty="0" err="1"/>
              <a:t>huku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kuonyesha</a:t>
            </a:r>
            <a:r>
              <a:rPr lang="en-US" sz="2400" dirty="0"/>
              <a:t> </a:t>
            </a:r>
            <a:r>
              <a:rPr lang="en-US" sz="2400" dirty="0" err="1"/>
              <a:t>wakati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Huku</a:t>
            </a:r>
            <a:r>
              <a:rPr lang="en-US" sz="2400" dirty="0"/>
              <a:t> </a:t>
            </a:r>
            <a:r>
              <a:rPr lang="en-US" sz="2400" dirty="0" err="1"/>
              <a:t>mtoni</a:t>
            </a:r>
            <a:r>
              <a:rPr lang="en-US" sz="2400" dirty="0"/>
              <a:t> </a:t>
            </a:r>
            <a:r>
              <a:rPr lang="en-US" sz="2400" dirty="0" err="1"/>
              <a:t>kuna</a:t>
            </a:r>
            <a:r>
              <a:rPr lang="en-US" sz="2400" dirty="0"/>
              <a:t> </a:t>
            </a:r>
            <a:r>
              <a:rPr lang="en-US" sz="2400" dirty="0" err="1"/>
              <a:t>samaki</a:t>
            </a:r>
            <a:r>
              <a:rPr lang="en-US" sz="2400" dirty="0"/>
              <a:t> </a:t>
            </a:r>
            <a:r>
              <a:rPr lang="en-US" sz="2400" dirty="0" err="1"/>
              <a:t>wengi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Kupiga</a:t>
            </a:r>
            <a:r>
              <a:rPr lang="en-US" sz="2400" dirty="0"/>
              <a:t> </a:t>
            </a:r>
            <a:r>
              <a:rPr lang="en-US" sz="2400" dirty="0" err="1"/>
              <a:t>kura</a:t>
            </a:r>
            <a:r>
              <a:rPr lang="en-US" sz="2400" dirty="0"/>
              <a:t> </a:t>
            </a:r>
            <a:r>
              <a:rPr lang="en-US" sz="2400" dirty="0" err="1"/>
              <a:t>huku</a:t>
            </a:r>
            <a:r>
              <a:rPr lang="en-US" sz="2400" dirty="0"/>
              <a:t> </a:t>
            </a:r>
            <a:r>
              <a:rPr lang="en-US" sz="2400" dirty="0" err="1"/>
              <a:t>kunawapendeza</a:t>
            </a:r>
            <a:r>
              <a:rPr lang="en-US" sz="2400" dirty="0"/>
              <a:t> </a:t>
            </a:r>
            <a:r>
              <a:rPr lang="en-US" sz="2400" dirty="0" err="1"/>
              <a:t>wengi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Huku</a:t>
            </a:r>
            <a:r>
              <a:rPr lang="en-US" sz="2400" dirty="0"/>
              <a:t> </a:t>
            </a:r>
            <a:r>
              <a:rPr lang="en-US" sz="2400" dirty="0" err="1"/>
              <a:t>kao</a:t>
            </a:r>
            <a:r>
              <a:rPr lang="en-US" sz="2400" dirty="0"/>
              <a:t> </a:t>
            </a:r>
            <a:r>
              <a:rPr lang="en-US" sz="2400" dirty="0" err="1"/>
              <a:t>kuna</a:t>
            </a:r>
            <a:r>
              <a:rPr lang="en-US" sz="2400" dirty="0"/>
              <a:t> </a:t>
            </a:r>
            <a:r>
              <a:rPr lang="en-US" sz="2400" dirty="0" err="1"/>
              <a:t>mbu</a:t>
            </a:r>
            <a:r>
              <a:rPr lang="en-US" sz="2400" dirty="0"/>
              <a:t> </a:t>
            </a:r>
            <a:r>
              <a:rPr lang="en-US" sz="2400" dirty="0" err="1"/>
              <a:t>wengi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Halati</a:t>
            </a:r>
            <a:r>
              <a:rPr lang="en-US" sz="2400" dirty="0"/>
              <a:t> </a:t>
            </a:r>
            <a:r>
              <a:rPr lang="en-US" sz="2400" dirty="0" err="1"/>
              <a:t>anapika</a:t>
            </a:r>
            <a:r>
              <a:rPr lang="en-US" sz="2400" dirty="0"/>
              <a:t> </a:t>
            </a:r>
            <a:r>
              <a:rPr lang="en-US" sz="2400" dirty="0" err="1"/>
              <a:t>mboga</a:t>
            </a:r>
            <a:r>
              <a:rPr lang="en-US" sz="2400" dirty="0"/>
              <a:t> </a:t>
            </a:r>
            <a:r>
              <a:rPr lang="en-US" sz="2400" dirty="0" err="1"/>
              <a:t>huku</a:t>
            </a:r>
            <a:r>
              <a:rPr lang="en-US" sz="2400" dirty="0"/>
              <a:t> </a:t>
            </a:r>
            <a:r>
              <a:rPr lang="en-US" sz="2400" dirty="0" err="1"/>
              <a:t>akipika</a:t>
            </a:r>
            <a:r>
              <a:rPr lang="en-US" sz="2400" dirty="0"/>
              <a:t> </a:t>
            </a:r>
            <a:r>
              <a:rPr lang="en-US" sz="2400" dirty="0" err="1"/>
              <a:t>wali</a:t>
            </a:r>
            <a:r>
              <a:rPr lang="en-US" sz="2400" dirty="0"/>
              <a:t>.</a:t>
            </a:r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inayotoa</a:t>
            </a:r>
            <a:r>
              <a:rPr lang="en-US" sz="2400" dirty="0"/>
              <a:t> </a:t>
            </a:r>
            <a:r>
              <a:rPr lang="en-US" sz="2400" dirty="0" err="1"/>
              <a:t>amri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Paulina, </a:t>
            </a:r>
            <a:r>
              <a:rPr lang="en-US" sz="2400" dirty="0" err="1"/>
              <a:t>fululiza</a:t>
            </a:r>
            <a:r>
              <a:rPr lang="en-US" sz="2400" dirty="0"/>
              <a:t> </a:t>
            </a:r>
            <a:r>
              <a:rPr lang="en-US" sz="2400" dirty="0" err="1"/>
              <a:t>hadi</a:t>
            </a:r>
            <a:r>
              <a:rPr lang="en-US" sz="2400" dirty="0"/>
              <a:t> </a:t>
            </a:r>
            <a:r>
              <a:rPr lang="en-US" sz="2400" dirty="0" err="1"/>
              <a:t>nyumbani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Tafadhali</a:t>
            </a:r>
            <a:r>
              <a:rPr lang="en-US" sz="2400" dirty="0"/>
              <a:t> </a:t>
            </a:r>
            <a:r>
              <a:rPr lang="en-US" sz="2400" dirty="0" err="1"/>
              <a:t>niazime</a:t>
            </a:r>
            <a:r>
              <a:rPr lang="en-US" sz="2400" dirty="0"/>
              <a:t> </a:t>
            </a:r>
            <a:r>
              <a:rPr lang="en-US" sz="2400" dirty="0" err="1"/>
              <a:t>kalamu</a:t>
            </a:r>
            <a:r>
              <a:rPr lang="en-US" sz="2400" dirty="0"/>
              <a:t> </a:t>
            </a:r>
            <a:r>
              <a:rPr lang="en-US" sz="2400" dirty="0" err="1"/>
              <a:t>yako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Hayati</a:t>
            </a:r>
            <a:r>
              <a:rPr lang="en-US" sz="2400" dirty="0"/>
              <a:t> </a:t>
            </a:r>
            <a:r>
              <a:rPr lang="en-US" sz="2400" dirty="0" err="1"/>
              <a:t>Mzee</a:t>
            </a:r>
            <a:r>
              <a:rPr lang="en-US" sz="2400" dirty="0"/>
              <a:t> </a:t>
            </a:r>
            <a:r>
              <a:rPr lang="en-US" sz="2400" dirty="0" err="1"/>
              <a:t>Kibyongo</a:t>
            </a:r>
            <a:r>
              <a:rPr lang="en-US" sz="2400" dirty="0"/>
              <a:t> </a:t>
            </a:r>
            <a:r>
              <a:rPr lang="en-US" sz="2400" dirty="0" err="1"/>
              <a:t>aliaga</a:t>
            </a:r>
            <a:r>
              <a:rPr lang="en-US" sz="2400" dirty="0"/>
              <a:t> </a:t>
            </a:r>
            <a:r>
              <a:rPr lang="en-US" sz="2400" dirty="0" err="1"/>
              <a:t>lini</a:t>
            </a:r>
            <a:r>
              <a:rPr lang="en-US" sz="2400" dirty="0"/>
              <a:t>?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Huraha</a:t>
            </a:r>
            <a:r>
              <a:rPr lang="en-US" sz="2400" dirty="0"/>
              <a:t>!  </a:t>
            </a:r>
            <a:r>
              <a:rPr lang="en-US" sz="2400" dirty="0" err="1"/>
              <a:t>Tumeshinda</a:t>
            </a:r>
            <a:r>
              <a:rPr lang="en-US" sz="2400" dirty="0"/>
              <a:t> </a:t>
            </a:r>
            <a:r>
              <a:rPr lang="en-US" sz="2400" dirty="0" err="1"/>
              <a:t>zawadi</a:t>
            </a:r>
            <a:r>
              <a:rPr lang="en-US" sz="2400" dirty="0"/>
              <a:t> </a:t>
            </a:r>
            <a:r>
              <a:rPr lang="en-US" sz="2400" dirty="0" err="1"/>
              <a:t>tena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555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258426"/>
            <a:ext cx="916858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err="1"/>
              <a:t>Baini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iliyo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kauli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kutendesha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Mwizi</a:t>
            </a:r>
            <a:r>
              <a:rPr lang="en-US" sz="2400" dirty="0"/>
              <a:t> </a:t>
            </a:r>
            <a:r>
              <a:rPr lang="en-US" sz="2400" dirty="0" err="1"/>
              <a:t>alikimbizwa</a:t>
            </a:r>
            <a:r>
              <a:rPr lang="en-US" sz="2400" dirty="0"/>
              <a:t> </a:t>
            </a: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kushikwa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Nguo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 </a:t>
            </a:r>
            <a:r>
              <a:rPr lang="en-US" sz="2400" dirty="0" err="1"/>
              <a:t>imenibana</a:t>
            </a:r>
            <a:r>
              <a:rPr lang="en-US" sz="2400" dirty="0"/>
              <a:t>, </a:t>
            </a:r>
            <a:r>
              <a:rPr lang="en-US" sz="2400" dirty="0" err="1"/>
              <a:t>nitaibanua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Muuguzi</a:t>
            </a:r>
            <a:r>
              <a:rPr lang="en-US" sz="2400" dirty="0"/>
              <a:t> </a:t>
            </a:r>
            <a:r>
              <a:rPr lang="en-US" sz="2400" dirty="0" err="1"/>
              <a:t>amemuuguza</a:t>
            </a:r>
            <a:r>
              <a:rPr lang="en-US" sz="2400" dirty="0"/>
              <a:t> </a:t>
            </a:r>
            <a:r>
              <a:rPr lang="en-US" sz="2400" dirty="0" err="1"/>
              <a:t>mgonjwa</a:t>
            </a:r>
            <a:r>
              <a:rPr lang="en-US" sz="2400" dirty="0"/>
              <a:t> </a:t>
            </a:r>
            <a:r>
              <a:rPr lang="en-US" sz="2400" dirty="0" err="1"/>
              <a:t>hadi</a:t>
            </a:r>
            <a:r>
              <a:rPr lang="en-US" sz="2400" dirty="0"/>
              <a:t> </a:t>
            </a:r>
            <a:r>
              <a:rPr lang="en-US" sz="2400" dirty="0" err="1"/>
              <a:t>akapona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Askari</a:t>
            </a:r>
            <a:r>
              <a:rPr lang="en-US" sz="2400" dirty="0"/>
              <a:t> </a:t>
            </a:r>
            <a:r>
              <a:rPr lang="en-US" sz="2400" dirty="0" err="1"/>
              <a:t>alivunja</a:t>
            </a:r>
            <a:r>
              <a:rPr lang="en-US" sz="2400" dirty="0"/>
              <a:t> </a:t>
            </a:r>
            <a:r>
              <a:rPr lang="en-US" sz="2400" dirty="0" err="1"/>
              <a:t>mlango</a:t>
            </a:r>
            <a:r>
              <a:rPr lang="en-US" sz="2400" dirty="0"/>
              <a:t> </a:t>
            </a:r>
            <a:r>
              <a:rPr lang="en-US" sz="2400" dirty="0" err="1"/>
              <a:t>akaingia</a:t>
            </a:r>
            <a:r>
              <a:rPr lang="en-US" sz="2400" dirty="0"/>
              <a:t>.</a:t>
            </a:r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Kanusha</a:t>
            </a:r>
            <a:r>
              <a:rPr lang="en-US" sz="2400" dirty="0"/>
              <a:t>:  </a:t>
            </a:r>
            <a:r>
              <a:rPr lang="en-US" sz="2400" dirty="0" err="1"/>
              <a:t>Sisi</a:t>
            </a:r>
            <a:r>
              <a:rPr lang="en-US" sz="2400" dirty="0"/>
              <a:t> </a:t>
            </a:r>
            <a:r>
              <a:rPr lang="en-US" sz="2400" dirty="0" err="1"/>
              <a:t>tungesoma</a:t>
            </a:r>
            <a:r>
              <a:rPr lang="en-US" sz="2400" dirty="0"/>
              <a:t> </a:t>
            </a:r>
            <a:r>
              <a:rPr lang="en-US" sz="2400" dirty="0" err="1"/>
              <a:t>tungefaulu</a:t>
            </a:r>
            <a:r>
              <a:rPr lang="en-US" sz="2400" dirty="0"/>
              <a:t> </a:t>
            </a:r>
            <a:r>
              <a:rPr lang="en-US" sz="2400" dirty="0" err="1"/>
              <a:t>mtihani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Nyinyi</a:t>
            </a:r>
            <a:r>
              <a:rPr lang="en-US" sz="2400" dirty="0"/>
              <a:t> </a:t>
            </a:r>
            <a:r>
              <a:rPr lang="en-US" sz="2400" dirty="0" err="1"/>
              <a:t>msingesoma</a:t>
            </a:r>
            <a:r>
              <a:rPr lang="en-US" sz="2400" dirty="0"/>
              <a:t> </a:t>
            </a:r>
            <a:r>
              <a:rPr lang="en-US" sz="2400" dirty="0" err="1"/>
              <a:t>msingefaulu</a:t>
            </a:r>
            <a:r>
              <a:rPr lang="en-US" sz="2400" dirty="0"/>
              <a:t> </a:t>
            </a:r>
            <a:r>
              <a:rPr lang="en-US" sz="2400" dirty="0" err="1"/>
              <a:t>mtihani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Nyinyi</a:t>
            </a:r>
            <a:r>
              <a:rPr lang="en-US" sz="2400" dirty="0"/>
              <a:t> </a:t>
            </a:r>
            <a:r>
              <a:rPr lang="en-US" sz="2400" dirty="0" err="1"/>
              <a:t>mngalisoma</a:t>
            </a:r>
            <a:r>
              <a:rPr lang="en-US" sz="2400" dirty="0"/>
              <a:t> </a:t>
            </a:r>
            <a:r>
              <a:rPr lang="en-US" sz="2400" dirty="0" err="1"/>
              <a:t>mngalifaulu</a:t>
            </a:r>
            <a:r>
              <a:rPr lang="en-US" sz="2400" dirty="0"/>
              <a:t> </a:t>
            </a:r>
            <a:r>
              <a:rPr lang="en-US" sz="2400" dirty="0" err="1"/>
              <a:t>mtihani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Sisi</a:t>
            </a:r>
            <a:r>
              <a:rPr lang="en-US" sz="2400" dirty="0"/>
              <a:t> </a:t>
            </a:r>
            <a:r>
              <a:rPr lang="en-US" sz="2400" dirty="0" err="1"/>
              <a:t>tusingesoma</a:t>
            </a:r>
            <a:r>
              <a:rPr lang="en-US" sz="2400" dirty="0"/>
              <a:t> </a:t>
            </a:r>
            <a:r>
              <a:rPr lang="en-US" sz="2400" dirty="0" err="1"/>
              <a:t>tusingefaulu</a:t>
            </a:r>
            <a:r>
              <a:rPr lang="en-US" sz="2400" dirty="0"/>
              <a:t> </a:t>
            </a:r>
            <a:r>
              <a:rPr lang="en-US" sz="2400" dirty="0" err="1"/>
              <a:t>mtihani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Sisi</a:t>
            </a:r>
            <a:r>
              <a:rPr lang="en-US" sz="2400" dirty="0"/>
              <a:t> </a:t>
            </a:r>
            <a:r>
              <a:rPr lang="en-US" sz="2400" dirty="0" err="1"/>
              <a:t>tusingalisoma</a:t>
            </a:r>
            <a:r>
              <a:rPr lang="en-US" sz="2400" dirty="0"/>
              <a:t> </a:t>
            </a:r>
            <a:r>
              <a:rPr lang="en-US" sz="2400" dirty="0" err="1"/>
              <a:t>tusingalifaulu</a:t>
            </a:r>
            <a:r>
              <a:rPr lang="en-US" sz="2400" dirty="0"/>
              <a:t> </a:t>
            </a:r>
            <a:r>
              <a:rPr lang="en-US" sz="2400" dirty="0" err="1"/>
              <a:t>mtihani</a:t>
            </a:r>
            <a:r>
              <a:rPr lang="en-US" sz="2400" dirty="0"/>
              <a:t>.</a:t>
            </a:r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kifungu</a:t>
            </a:r>
            <a:r>
              <a:rPr lang="en-US" sz="2400" dirty="0"/>
              <a:t> </a:t>
            </a:r>
            <a:r>
              <a:rPr lang="en-US" sz="2400" dirty="0" err="1"/>
              <a:t>sahihi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Gunia</a:t>
            </a:r>
            <a:r>
              <a:rPr lang="en-US" sz="2400" dirty="0"/>
              <a:t> </a:t>
            </a:r>
            <a:r>
              <a:rPr lang="en-US" sz="2400" dirty="0" err="1"/>
              <a:t>nzuri</a:t>
            </a:r>
            <a:r>
              <a:rPr lang="en-US" sz="2400" dirty="0"/>
              <a:t> 		</a:t>
            </a:r>
            <a:r>
              <a:rPr lang="en-US" sz="2400" dirty="0"/>
              <a:t>	</a:t>
            </a:r>
            <a:r>
              <a:rPr lang="en-US" sz="2400" dirty="0" err="1"/>
              <a:t>magunia</a:t>
            </a:r>
            <a:r>
              <a:rPr lang="en-US" sz="2400" dirty="0"/>
              <a:t> </a:t>
            </a:r>
            <a:r>
              <a:rPr lang="en-US" sz="2400" dirty="0" err="1"/>
              <a:t>mazuri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Njia</a:t>
            </a:r>
            <a:r>
              <a:rPr lang="en-US" sz="2400" dirty="0"/>
              <a:t> </a:t>
            </a:r>
            <a:r>
              <a:rPr lang="en-US" sz="2400" dirty="0" err="1"/>
              <a:t>refu</a:t>
            </a:r>
            <a:r>
              <a:rPr lang="en-US" sz="2400" dirty="0"/>
              <a:t> 		</a:t>
            </a:r>
            <a:r>
              <a:rPr lang="en-US" sz="2400" dirty="0"/>
              <a:t>	</a:t>
            </a:r>
            <a:r>
              <a:rPr lang="en-US" sz="2400" dirty="0" err="1"/>
              <a:t>njia</a:t>
            </a:r>
            <a:r>
              <a:rPr lang="en-US" sz="2400" dirty="0"/>
              <a:t> </a:t>
            </a:r>
            <a:r>
              <a:rPr lang="en-US" sz="2400" dirty="0" err="1"/>
              <a:t>refu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Kalamu</a:t>
            </a:r>
            <a:r>
              <a:rPr lang="en-US" sz="2400" dirty="0"/>
              <a:t> </a:t>
            </a:r>
            <a:r>
              <a:rPr lang="en-US" sz="2400" dirty="0" err="1"/>
              <a:t>mzito</a:t>
            </a:r>
            <a:r>
              <a:rPr lang="en-US" sz="2400" dirty="0"/>
              <a:t> 	</a:t>
            </a:r>
            <a:r>
              <a:rPr lang="en-US" sz="2400" dirty="0"/>
              <a:t>	</a:t>
            </a:r>
            <a:r>
              <a:rPr lang="en-US" sz="2400" dirty="0" err="1"/>
              <a:t>kalamu</a:t>
            </a:r>
            <a:r>
              <a:rPr lang="en-US" sz="2400" dirty="0"/>
              <a:t> </a:t>
            </a:r>
            <a:r>
              <a:rPr lang="en-US" sz="2400" dirty="0" err="1"/>
              <a:t>nzito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Kitoto</a:t>
            </a:r>
            <a:r>
              <a:rPr lang="en-US" sz="2400" dirty="0"/>
              <a:t> </a:t>
            </a:r>
            <a:r>
              <a:rPr lang="en-US" sz="2400" dirty="0" err="1"/>
              <a:t>chembamba</a:t>
            </a:r>
            <a:r>
              <a:rPr lang="en-US" sz="2400" dirty="0"/>
              <a:t>     </a:t>
            </a:r>
            <a:r>
              <a:rPr lang="en-US" sz="2400" dirty="0"/>
              <a:t>	</a:t>
            </a:r>
            <a:r>
              <a:rPr lang="en-US" sz="2400" dirty="0" err="1"/>
              <a:t>vitoto</a:t>
            </a:r>
            <a:r>
              <a:rPr lang="en-US" sz="2400" dirty="0"/>
              <a:t> </a:t>
            </a:r>
            <a:r>
              <a:rPr lang="en-US" sz="2400" dirty="0" err="1"/>
              <a:t>vyembamba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385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76201"/>
            <a:ext cx="920053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</a:rPr>
              <a:t>NGELI  YA U—U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---</a:t>
            </a:r>
            <a:r>
              <a:rPr lang="en-US" sz="2400" dirty="0" err="1"/>
              <a:t>Nomino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ngeli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b="1" i="1" dirty="0"/>
              <a:t>u-u</a:t>
            </a:r>
            <a:r>
              <a:rPr lang="en-US" sz="2400" dirty="0"/>
              <a:t> </a:t>
            </a:r>
            <a:r>
              <a:rPr lang="en-US" sz="2400" dirty="0" err="1"/>
              <a:t>huanza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silabi</a:t>
            </a:r>
            <a:r>
              <a:rPr lang="en-US" sz="2400" dirty="0"/>
              <a:t> </a:t>
            </a:r>
            <a:r>
              <a:rPr lang="en-US" sz="2400" b="1" i="1" dirty="0"/>
              <a:t>u/w/</a:t>
            </a:r>
            <a:r>
              <a:rPr lang="en-US" sz="2400" b="1" i="1" dirty="0" err="1"/>
              <a:t>mo</a:t>
            </a:r>
            <a:r>
              <a:rPr lang="en-US" sz="2400" dirty="0"/>
              <a:t>…..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hazibadiliki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hali</a:t>
            </a:r>
            <a:r>
              <a:rPr lang="en-US" sz="2400" dirty="0"/>
              <a:t> </a:t>
            </a:r>
            <a:r>
              <a:rPr lang="en-US" sz="2400" dirty="0" err="1"/>
              <a:t>yoyote</a:t>
            </a:r>
            <a:r>
              <a:rPr lang="en-US" sz="2400" dirty="0"/>
              <a:t>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Ujinga</a:t>
            </a:r>
            <a:r>
              <a:rPr lang="en-US" sz="2400" dirty="0"/>
              <a:t>—</a:t>
            </a:r>
            <a:r>
              <a:rPr lang="en-US" sz="2400" dirty="0" err="1"/>
              <a:t>ujinga</a:t>
            </a:r>
            <a:r>
              <a:rPr lang="en-US" sz="2400" dirty="0"/>
              <a:t>	</a:t>
            </a:r>
            <a:r>
              <a:rPr lang="en-US" sz="2400" dirty="0"/>
              <a:t>	</a:t>
            </a:r>
            <a:r>
              <a:rPr lang="en-US" sz="2400" dirty="0" err="1"/>
              <a:t>Ugali</a:t>
            </a:r>
            <a:r>
              <a:rPr lang="en-US" sz="2400" dirty="0"/>
              <a:t>-</a:t>
            </a:r>
            <a:r>
              <a:rPr lang="en-US" sz="2400" dirty="0"/>
              <a:t>-—</a:t>
            </a:r>
            <a:r>
              <a:rPr lang="en-US" sz="2400" dirty="0" err="1"/>
              <a:t>ugali</a:t>
            </a:r>
            <a:endParaRPr lang="en-US" sz="2400" dirty="0"/>
          </a:p>
          <a:p>
            <a:r>
              <a:rPr lang="en-US" sz="2400" dirty="0" err="1"/>
              <a:t>ujanja</a:t>
            </a:r>
            <a:r>
              <a:rPr lang="en-US" sz="2400" dirty="0"/>
              <a:t>—-</a:t>
            </a:r>
            <a:r>
              <a:rPr lang="en-US" sz="2400" dirty="0" err="1"/>
              <a:t>ujanja</a:t>
            </a:r>
            <a:r>
              <a:rPr lang="en-US" sz="2400" dirty="0"/>
              <a:t>	</a:t>
            </a:r>
            <a:r>
              <a:rPr lang="en-US" sz="2400" dirty="0"/>
              <a:t>	</a:t>
            </a:r>
            <a:r>
              <a:rPr lang="en-US" sz="2400" dirty="0" err="1"/>
              <a:t>wanga</a:t>
            </a:r>
            <a:r>
              <a:rPr lang="en-US" sz="2400" dirty="0"/>
              <a:t>—</a:t>
            </a:r>
            <a:r>
              <a:rPr lang="en-US" sz="2400" dirty="0" err="1"/>
              <a:t>wanga</a:t>
            </a:r>
            <a:endParaRPr lang="en-US" sz="2400" dirty="0"/>
          </a:p>
          <a:p>
            <a:r>
              <a:rPr lang="en-US" sz="2400" dirty="0" err="1"/>
              <a:t>woga</a:t>
            </a:r>
            <a:r>
              <a:rPr lang="en-US" sz="2400" dirty="0"/>
              <a:t>—</a:t>
            </a:r>
            <a:r>
              <a:rPr lang="en-US" sz="2400" dirty="0" err="1"/>
              <a:t>woga</a:t>
            </a:r>
            <a:r>
              <a:rPr lang="en-US" sz="2400" dirty="0"/>
              <a:t>	</a:t>
            </a:r>
            <a:r>
              <a:rPr lang="en-US" sz="2400" dirty="0"/>
              <a:t>		</a:t>
            </a:r>
            <a:r>
              <a:rPr lang="en-US" sz="2400" dirty="0" err="1"/>
              <a:t>moshi</a:t>
            </a:r>
            <a:r>
              <a:rPr lang="en-US" sz="2400" dirty="0"/>
              <a:t>-</a:t>
            </a:r>
            <a:r>
              <a:rPr lang="en-US" sz="2400" dirty="0"/>
              <a:t>---</a:t>
            </a:r>
            <a:r>
              <a:rPr lang="en-US" sz="2400" dirty="0" err="1"/>
              <a:t>moshi</a:t>
            </a:r>
            <a:endParaRPr lang="en-US" sz="2400" dirty="0"/>
          </a:p>
          <a:p>
            <a:r>
              <a:rPr lang="en-US" sz="2400" dirty="0" err="1"/>
              <a:t>mori</a:t>
            </a:r>
            <a:r>
              <a:rPr lang="en-US" sz="2400" dirty="0"/>
              <a:t>-------</a:t>
            </a:r>
            <a:r>
              <a:rPr lang="en-US" sz="2400" dirty="0" err="1"/>
              <a:t>mori</a:t>
            </a:r>
            <a:r>
              <a:rPr lang="en-US" sz="2400" dirty="0"/>
              <a:t>	</a:t>
            </a:r>
            <a:r>
              <a:rPr lang="en-US" sz="2400" dirty="0"/>
              <a:t>	</a:t>
            </a:r>
            <a:r>
              <a:rPr lang="en-US" sz="2400" dirty="0" err="1"/>
              <a:t>motisha</a:t>
            </a:r>
            <a:r>
              <a:rPr lang="en-US" sz="2400" dirty="0"/>
              <a:t>-</a:t>
            </a:r>
            <a:r>
              <a:rPr lang="en-US" sz="2400" dirty="0"/>
              <a:t>---</a:t>
            </a:r>
            <a:r>
              <a:rPr lang="en-US" sz="2400" dirty="0" err="1"/>
              <a:t>motisha</a:t>
            </a:r>
            <a:endParaRPr lang="en-US" sz="2400" dirty="0"/>
          </a:p>
          <a:p>
            <a:r>
              <a:rPr lang="en-US" sz="2400" b="1" dirty="0"/>
              <a:t> </a:t>
            </a:r>
            <a:endParaRPr lang="en-US" sz="2400" dirty="0"/>
          </a:p>
          <a:p>
            <a:r>
              <a:rPr lang="en-US" sz="2400" b="1" u="sng" dirty="0">
                <a:solidFill>
                  <a:srgbClr val="0070C0"/>
                </a:solidFill>
              </a:rPr>
              <a:t>NGELI---YA—YA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 err="1"/>
              <a:t>Nomino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ngeli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 </a:t>
            </a:r>
            <a:r>
              <a:rPr lang="en-US" sz="2400" dirty="0" err="1"/>
              <a:t>huanza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silabi</a:t>
            </a:r>
            <a:r>
              <a:rPr lang="en-US" sz="2400" dirty="0"/>
              <a:t> </a:t>
            </a:r>
            <a:r>
              <a:rPr lang="en-US" sz="2400" b="1" dirty="0"/>
              <a:t>ma-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hazibaliki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umoja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wingi</a:t>
            </a:r>
            <a:r>
              <a:rPr lang="en-US" sz="2400" dirty="0"/>
              <a:t>. </a:t>
            </a:r>
            <a:r>
              <a:rPr lang="en-US" sz="2400" dirty="0" err="1"/>
              <a:t>Aghalabu</a:t>
            </a:r>
            <a:r>
              <a:rPr lang="en-US" sz="2400" dirty="0"/>
              <a:t> </a:t>
            </a:r>
            <a:r>
              <a:rPr lang="en-US" sz="2400" dirty="0" err="1"/>
              <a:t>huchukua</a:t>
            </a:r>
            <a:r>
              <a:rPr lang="en-US" sz="2400" dirty="0"/>
              <a:t> </a:t>
            </a:r>
            <a:r>
              <a:rPr lang="en-US" sz="2400" dirty="0" err="1"/>
              <a:t>vitu</a:t>
            </a:r>
            <a:r>
              <a:rPr lang="en-US" sz="2400" dirty="0"/>
              <a:t> </a:t>
            </a:r>
            <a:r>
              <a:rPr lang="en-US" sz="2400" dirty="0" err="1"/>
              <a:t>visivyogawika</a:t>
            </a:r>
            <a:r>
              <a:rPr lang="en-US" sz="2400" dirty="0"/>
              <a:t> </a:t>
            </a:r>
            <a:r>
              <a:rPr lang="en-US" sz="2400" dirty="0" err="1"/>
              <a:t>wala</a:t>
            </a:r>
            <a:r>
              <a:rPr lang="en-US" sz="2400" dirty="0"/>
              <a:t> </a:t>
            </a:r>
            <a:r>
              <a:rPr lang="en-US" sz="2400" dirty="0" err="1"/>
              <a:t>kuhesabika</a:t>
            </a:r>
            <a:r>
              <a:rPr lang="en-US" sz="2400" dirty="0"/>
              <a:t>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Mate--------mate</a:t>
            </a:r>
          </a:p>
          <a:p>
            <a:r>
              <a:rPr lang="en-US" sz="2400" dirty="0" err="1"/>
              <a:t>maziwa</a:t>
            </a:r>
            <a:r>
              <a:rPr lang="en-US" sz="2400" dirty="0"/>
              <a:t>—</a:t>
            </a:r>
            <a:r>
              <a:rPr lang="en-US" sz="2400" dirty="0" err="1"/>
              <a:t>maziwa</a:t>
            </a:r>
            <a:endParaRPr lang="en-US" sz="2400" dirty="0"/>
          </a:p>
          <a:p>
            <a:r>
              <a:rPr lang="en-US" sz="2400" dirty="0" err="1"/>
              <a:t>mazingira</a:t>
            </a:r>
            <a:r>
              <a:rPr lang="en-US" sz="2400" dirty="0"/>
              <a:t>—</a:t>
            </a:r>
            <a:r>
              <a:rPr lang="en-US" sz="2400" dirty="0" err="1"/>
              <a:t>mazingira</a:t>
            </a:r>
            <a:endParaRPr lang="en-US" sz="2400" dirty="0"/>
          </a:p>
          <a:p>
            <a:r>
              <a:rPr lang="en-US" sz="2400" dirty="0" err="1"/>
              <a:t>mafuta</a:t>
            </a:r>
            <a:r>
              <a:rPr lang="en-US" sz="2400" dirty="0"/>
              <a:t>—------</a:t>
            </a:r>
            <a:r>
              <a:rPr lang="en-US" sz="2400" dirty="0" err="1"/>
              <a:t>mafuta</a:t>
            </a:r>
            <a:endParaRPr lang="en-US" sz="2400" dirty="0"/>
          </a:p>
          <a:p>
            <a:r>
              <a:rPr lang="en-US" sz="2400" dirty="0" err="1"/>
              <a:t>maarifa</a:t>
            </a:r>
            <a:r>
              <a:rPr lang="en-US" sz="2400" dirty="0"/>
              <a:t>—</a:t>
            </a:r>
            <a:r>
              <a:rPr lang="en-US" sz="2400" dirty="0" err="1"/>
              <a:t>maarifa</a:t>
            </a:r>
            <a:endParaRPr lang="en-US" sz="2400" dirty="0"/>
          </a:p>
          <a:p>
            <a:r>
              <a:rPr lang="en-US" sz="2400" dirty="0" err="1"/>
              <a:t>mauko</a:t>
            </a:r>
            <a:r>
              <a:rPr lang="en-US" sz="2400" dirty="0"/>
              <a:t>---</a:t>
            </a:r>
            <a:r>
              <a:rPr lang="en-US" sz="2400" dirty="0" err="1"/>
              <a:t>mauko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55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viwakilishi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:  </a:t>
            </a:r>
            <a:r>
              <a:rPr lang="en-US" sz="2400" dirty="0" err="1"/>
              <a:t>Vitalisi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huyu</a:t>
            </a:r>
            <a:r>
              <a:rPr lang="en-US" sz="2400" dirty="0"/>
              <a:t> </a:t>
            </a:r>
            <a:r>
              <a:rPr lang="en-US" sz="2400" dirty="0" err="1"/>
              <a:t>watalala</a:t>
            </a:r>
            <a:r>
              <a:rPr lang="en-US" sz="2400" dirty="0"/>
              <a:t> </a:t>
            </a:r>
            <a:r>
              <a:rPr lang="en-US" sz="2400" dirty="0" err="1"/>
              <a:t>hapa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yule</a:t>
            </a:r>
            <a:r>
              <a:rPr lang="en-US" sz="2400" dirty="0"/>
              <a:t> </a:t>
            </a:r>
            <a:r>
              <a:rPr lang="en-US" sz="2400" dirty="0" err="1"/>
              <a:t>atalala</a:t>
            </a:r>
            <a:r>
              <a:rPr lang="en-US" sz="2400" dirty="0"/>
              <a:t> pale.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huyu</a:t>
            </a:r>
            <a:r>
              <a:rPr lang="en-US" sz="2400" dirty="0"/>
              <a:t>, </a:t>
            </a:r>
            <a:r>
              <a:rPr lang="en-US" sz="2400" dirty="0" err="1"/>
              <a:t>yule</a:t>
            </a:r>
            <a:r>
              <a:rPr lang="en-US" sz="2400" dirty="0"/>
              <a:t>, pale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na</a:t>
            </a:r>
            <a:r>
              <a:rPr lang="en-US" sz="2400" dirty="0"/>
              <a:t>, </a:t>
            </a:r>
            <a:r>
              <a:rPr lang="en-US" sz="2400" dirty="0" err="1"/>
              <a:t>huyu</a:t>
            </a:r>
            <a:r>
              <a:rPr lang="en-US" sz="2400" dirty="0"/>
              <a:t>, </a:t>
            </a:r>
            <a:r>
              <a:rPr lang="en-US" sz="2400" dirty="0" err="1"/>
              <a:t>hapa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watalala</a:t>
            </a:r>
            <a:r>
              <a:rPr lang="en-US" sz="2400" dirty="0"/>
              <a:t>, </a:t>
            </a:r>
            <a:r>
              <a:rPr lang="en-US" sz="2400" dirty="0" err="1"/>
              <a:t>huyu</a:t>
            </a:r>
            <a:r>
              <a:rPr lang="en-US" sz="2400" dirty="0"/>
              <a:t>, pale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na</a:t>
            </a:r>
            <a:r>
              <a:rPr lang="en-US" sz="2400" dirty="0"/>
              <a:t>, </a:t>
            </a:r>
            <a:r>
              <a:rPr lang="en-US" sz="2400" dirty="0" err="1"/>
              <a:t>yule</a:t>
            </a:r>
            <a:r>
              <a:rPr lang="en-US" sz="2400" dirty="0"/>
              <a:t>, </a:t>
            </a:r>
            <a:r>
              <a:rPr lang="en-US" sz="2400" dirty="0"/>
              <a:t>pale</a:t>
            </a:r>
          </a:p>
          <a:p>
            <a:pPr lvl="1"/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kihisishi</a:t>
            </a:r>
            <a:r>
              <a:rPr lang="en-US" sz="2400" dirty="0"/>
              <a:t> cha </a:t>
            </a:r>
            <a:r>
              <a:rPr lang="en-US" sz="2400" dirty="0" err="1"/>
              <a:t>kujazia</a:t>
            </a:r>
            <a:r>
              <a:rPr lang="en-US" sz="2400" dirty="0"/>
              <a:t> </a:t>
            </a:r>
            <a:r>
              <a:rPr lang="en-US" sz="2400" dirty="0" err="1"/>
              <a:t>pengo</a:t>
            </a:r>
            <a:r>
              <a:rPr lang="en-US" sz="2400" dirty="0"/>
              <a:t>:  _________!  Kenya </a:t>
            </a:r>
            <a:r>
              <a:rPr lang="en-US" sz="2400" dirty="0" err="1"/>
              <a:t>imepata</a:t>
            </a:r>
            <a:r>
              <a:rPr lang="en-US" sz="2400" dirty="0"/>
              <a:t> </a:t>
            </a:r>
            <a:r>
              <a:rPr lang="en-US" sz="2400" dirty="0" err="1"/>
              <a:t>msaada</a:t>
            </a:r>
            <a:r>
              <a:rPr lang="en-US" sz="2400" dirty="0"/>
              <a:t> </a:t>
            </a:r>
            <a:r>
              <a:rPr lang="en-US" sz="2400" dirty="0" err="1"/>
              <a:t>mkubwa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Zii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Oyee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Wallahi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Afanaleki</a:t>
            </a:r>
            <a:endParaRPr lang="en-US" sz="2400" dirty="0"/>
          </a:p>
          <a:p>
            <a:endParaRPr lang="en-US" sz="1000" dirty="0"/>
          </a:p>
          <a:p>
            <a:pPr lvl="0"/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iliyo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kihusishi</a:t>
            </a:r>
            <a:r>
              <a:rPr lang="en-US" sz="2400" dirty="0"/>
              <a:t> cha </a:t>
            </a:r>
            <a:r>
              <a:rPr lang="en-US" sz="2400" dirty="0" err="1"/>
              <a:t>sababu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Yeye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mnene</a:t>
            </a:r>
            <a:r>
              <a:rPr lang="en-US" sz="2400" dirty="0"/>
              <a:t> </a:t>
            </a:r>
            <a:r>
              <a:rPr lang="en-US" sz="2400" dirty="0" err="1"/>
              <a:t>kuliko</a:t>
            </a:r>
            <a:r>
              <a:rPr lang="en-US" sz="2400" dirty="0"/>
              <a:t> </a:t>
            </a:r>
            <a:r>
              <a:rPr lang="en-US" sz="2400" dirty="0" err="1"/>
              <a:t>yule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Waasi</a:t>
            </a:r>
            <a:r>
              <a:rPr lang="en-US" sz="2400" dirty="0"/>
              <a:t> </a:t>
            </a:r>
            <a:r>
              <a:rPr lang="en-US" sz="2400" dirty="0" err="1"/>
              <a:t>wanawinda</a:t>
            </a:r>
            <a:r>
              <a:rPr lang="en-US" sz="2400" dirty="0"/>
              <a:t> </a:t>
            </a:r>
            <a:r>
              <a:rPr lang="en-US" sz="2400" dirty="0" err="1"/>
              <a:t>wanyama</a:t>
            </a:r>
            <a:r>
              <a:rPr lang="en-US" sz="2400" dirty="0"/>
              <a:t> </a:t>
            </a:r>
            <a:r>
              <a:rPr lang="en-US" sz="2400" dirty="0" err="1"/>
              <a:t>pori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kuwa</a:t>
            </a:r>
            <a:r>
              <a:rPr lang="en-US" sz="2400" dirty="0"/>
              <a:t> </a:t>
            </a:r>
            <a:r>
              <a:rPr lang="en-US" sz="2400" dirty="0" err="1"/>
              <a:t>umehitimu</a:t>
            </a:r>
            <a:r>
              <a:rPr lang="en-US" sz="2400" dirty="0"/>
              <a:t>, </a:t>
            </a:r>
            <a:r>
              <a:rPr lang="en-US" sz="2400" dirty="0" err="1"/>
              <a:t>njoo</a:t>
            </a:r>
            <a:r>
              <a:rPr lang="en-US" sz="2400" dirty="0"/>
              <a:t> </a:t>
            </a:r>
            <a:r>
              <a:rPr lang="en-US" sz="2400" dirty="0" err="1"/>
              <a:t>nikuajiri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Tangu</a:t>
            </a:r>
            <a:r>
              <a:rPr lang="en-US" sz="2400" dirty="0"/>
              <a:t> </a:t>
            </a:r>
            <a:r>
              <a:rPr lang="en-US" sz="2400" dirty="0" err="1"/>
              <a:t>mpate</a:t>
            </a:r>
            <a:r>
              <a:rPr lang="en-US" sz="2400" dirty="0"/>
              <a:t> </a:t>
            </a:r>
            <a:r>
              <a:rPr lang="en-US" sz="2400" dirty="0" err="1"/>
              <a:t>kazi</a:t>
            </a:r>
            <a:r>
              <a:rPr lang="en-US" sz="2400" dirty="0"/>
              <a:t> </a:t>
            </a:r>
            <a:r>
              <a:rPr lang="en-US" sz="2400" dirty="0" err="1"/>
              <a:t>mmewahi</a:t>
            </a:r>
            <a:r>
              <a:rPr lang="en-US" sz="2400" dirty="0"/>
              <a:t> </a:t>
            </a:r>
            <a:r>
              <a:rPr lang="en-US" sz="2400" dirty="0" err="1"/>
              <a:t>kuonana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5129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iliyotumia</a:t>
            </a:r>
            <a:r>
              <a:rPr lang="en-US" sz="2400" dirty="0"/>
              <a:t> </a:t>
            </a:r>
            <a:r>
              <a:rPr lang="en-US" sz="2400" u="sng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kuonyesha</a:t>
            </a:r>
            <a:r>
              <a:rPr lang="en-US" sz="2400" dirty="0"/>
              <a:t> </a:t>
            </a:r>
            <a:r>
              <a:rPr lang="en-US" sz="2400" dirty="0" err="1"/>
              <a:t>sababu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Wanafunzi</a:t>
            </a:r>
            <a:r>
              <a:rPr lang="en-US" sz="2400" dirty="0"/>
              <a:t> </a:t>
            </a:r>
            <a:r>
              <a:rPr lang="en-US" sz="2400" dirty="0" err="1"/>
              <a:t>wamefanya</a:t>
            </a:r>
            <a:r>
              <a:rPr lang="en-US" sz="2400" dirty="0"/>
              <a:t> </a:t>
            </a:r>
            <a:r>
              <a:rPr lang="en-US" sz="2400" dirty="0" err="1"/>
              <a:t>kazi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muda</a:t>
            </a:r>
            <a:r>
              <a:rPr lang="en-US" sz="2400" dirty="0"/>
              <a:t> </a:t>
            </a:r>
            <a:r>
              <a:rPr lang="en-US" sz="2400" dirty="0" err="1"/>
              <a:t>mrefu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Wanafunzi</a:t>
            </a:r>
            <a:r>
              <a:rPr lang="en-US" sz="2400" dirty="0"/>
              <a:t> </a:t>
            </a:r>
            <a:r>
              <a:rPr lang="en-US" sz="2400" dirty="0" err="1"/>
              <a:t>wamefunga</a:t>
            </a:r>
            <a:r>
              <a:rPr lang="en-US" sz="2400" dirty="0"/>
              <a:t> </a:t>
            </a:r>
            <a:r>
              <a:rPr lang="en-US" sz="2400" dirty="0" err="1"/>
              <a:t>mlango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kufuli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Wanafunzi</a:t>
            </a:r>
            <a:r>
              <a:rPr lang="en-US" sz="2400" dirty="0"/>
              <a:t> </a:t>
            </a:r>
            <a:r>
              <a:rPr lang="en-US" sz="2400" dirty="0" err="1"/>
              <a:t>wameenda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ofisi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mkuu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elimu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Wanafunzi</a:t>
            </a:r>
            <a:r>
              <a:rPr lang="en-US" sz="2400" dirty="0"/>
              <a:t> </a:t>
            </a:r>
            <a:r>
              <a:rPr lang="en-US" sz="2400" dirty="0" err="1"/>
              <a:t>wamefaulu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kufanya</a:t>
            </a:r>
            <a:r>
              <a:rPr lang="en-US" sz="2400" dirty="0"/>
              <a:t> </a:t>
            </a:r>
            <a:r>
              <a:rPr lang="en-US" sz="2400" dirty="0" err="1"/>
              <a:t>bidii</a:t>
            </a:r>
            <a:r>
              <a:rPr lang="en-US" sz="2400" dirty="0"/>
              <a:t>.</a:t>
            </a:r>
          </a:p>
          <a:p>
            <a:endParaRPr lang="en-US" sz="1000" dirty="0"/>
          </a:p>
          <a:p>
            <a:pPr lvl="0"/>
            <a:r>
              <a:rPr lang="en-US" sz="2400" dirty="0" err="1"/>
              <a:t>Jaza</a:t>
            </a:r>
            <a:r>
              <a:rPr lang="en-US" sz="2400" dirty="0"/>
              <a:t> </a:t>
            </a:r>
            <a:r>
              <a:rPr lang="en-US" sz="2400" dirty="0" err="1"/>
              <a:t>pengo</a:t>
            </a:r>
            <a:r>
              <a:rPr lang="en-US" sz="2400" dirty="0"/>
              <a:t>: </a:t>
            </a:r>
            <a:r>
              <a:rPr lang="en-US" sz="2400" dirty="0" err="1"/>
              <a:t>Kalamu</a:t>
            </a:r>
            <a:r>
              <a:rPr lang="en-US" sz="2400" dirty="0"/>
              <a:t>, </a:t>
            </a:r>
            <a:r>
              <a:rPr lang="en-US" sz="2400" dirty="0" err="1"/>
              <a:t>kikombe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mkebe</a:t>
            </a:r>
            <a:r>
              <a:rPr lang="en-US" sz="2400" dirty="0"/>
              <a:t> ___________ </a:t>
            </a:r>
            <a:r>
              <a:rPr lang="en-US" sz="2400" dirty="0" err="1"/>
              <a:t>kutoka</a:t>
            </a:r>
            <a:r>
              <a:rPr lang="en-US" sz="2400" dirty="0"/>
              <a:t> </a:t>
            </a:r>
            <a:r>
              <a:rPr lang="en-US" sz="2400" dirty="0" err="1"/>
              <a:t>kabatini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ulichukuliwa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zilichukuliwa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vilichukuliwa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kilichukuliwa</a:t>
            </a:r>
            <a:r>
              <a:rPr lang="en-US" sz="2400" dirty="0"/>
              <a:t> </a:t>
            </a:r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Tambua</a:t>
            </a:r>
            <a:r>
              <a:rPr lang="en-US" sz="2400" dirty="0"/>
              <a:t> </a:t>
            </a:r>
            <a:r>
              <a:rPr lang="en-US" sz="2400" dirty="0" err="1"/>
              <a:t>kielezi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:  </a:t>
            </a:r>
            <a:r>
              <a:rPr lang="en-US" sz="2400" dirty="0" err="1"/>
              <a:t>Babu</a:t>
            </a:r>
            <a:r>
              <a:rPr lang="en-US" sz="2400" dirty="0"/>
              <a:t> </a:t>
            </a:r>
            <a:r>
              <a:rPr lang="en-US" sz="2400" dirty="0" err="1"/>
              <a:t>mzee</a:t>
            </a:r>
            <a:r>
              <a:rPr lang="en-US" sz="2400" dirty="0"/>
              <a:t> </a:t>
            </a:r>
            <a:r>
              <a:rPr lang="en-US" sz="2400" dirty="0" err="1"/>
              <a:t>anatembea</a:t>
            </a:r>
            <a:r>
              <a:rPr lang="en-US" sz="2400" dirty="0"/>
              <a:t> </a:t>
            </a:r>
            <a:r>
              <a:rPr lang="en-US" sz="2400" dirty="0" err="1"/>
              <a:t>polepole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babu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polepole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anatembea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mzee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30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82226"/>
            <a:ext cx="916858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iliyotumia</a:t>
            </a:r>
            <a:r>
              <a:rPr lang="en-US" sz="2400" dirty="0"/>
              <a:t> </a:t>
            </a:r>
            <a:r>
              <a:rPr lang="en-US" sz="2400" dirty="0" err="1"/>
              <a:t>kivumishi</a:t>
            </a:r>
            <a:r>
              <a:rPr lang="en-US" sz="2400" dirty="0"/>
              <a:t> cha ‘a’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uhusiano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Gazeti</a:t>
            </a:r>
            <a:r>
              <a:rPr lang="en-US" sz="2400" dirty="0"/>
              <a:t> </a:t>
            </a:r>
            <a:r>
              <a:rPr lang="en-US" sz="2400" dirty="0" err="1"/>
              <a:t>lolote</a:t>
            </a:r>
            <a:r>
              <a:rPr lang="en-US" sz="2400" dirty="0"/>
              <a:t> </a:t>
            </a:r>
            <a:r>
              <a:rPr lang="en-US" sz="2400" dirty="0" err="1"/>
              <a:t>litafaa</a:t>
            </a:r>
            <a:r>
              <a:rPr lang="en-US" sz="2400" dirty="0"/>
              <a:t> </a:t>
            </a:r>
            <a:r>
              <a:rPr lang="en-US" sz="2400" dirty="0" err="1"/>
              <a:t>kusomwa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Saitoti</a:t>
            </a:r>
            <a:r>
              <a:rPr lang="en-US" sz="2400" dirty="0"/>
              <a:t> </a:t>
            </a:r>
            <a:r>
              <a:rPr lang="en-US" sz="2400" dirty="0" err="1"/>
              <a:t>aliaga</a:t>
            </a:r>
            <a:r>
              <a:rPr lang="en-US" sz="2400" dirty="0"/>
              <a:t> </a:t>
            </a:r>
            <a:r>
              <a:rPr lang="en-US" sz="2400" dirty="0" err="1"/>
              <a:t>dunia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ajali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ndege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Ngamia</a:t>
            </a:r>
            <a:r>
              <a:rPr lang="en-US" sz="2400" dirty="0"/>
              <a:t> </a:t>
            </a:r>
            <a:r>
              <a:rPr lang="en-US" sz="2400" dirty="0" err="1"/>
              <a:t>wawa</a:t>
            </a:r>
            <a:r>
              <a:rPr lang="en-US" sz="2400" dirty="0"/>
              <a:t> </a:t>
            </a:r>
            <a:r>
              <a:rPr lang="en-US" sz="2400" dirty="0" err="1"/>
              <a:t>hawa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wazuzi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Kiatu</a:t>
            </a:r>
            <a:r>
              <a:rPr lang="en-US" sz="2400" dirty="0"/>
              <a:t> </a:t>
            </a:r>
            <a:r>
              <a:rPr lang="en-US" sz="2400" dirty="0" err="1"/>
              <a:t>changu</a:t>
            </a:r>
            <a:r>
              <a:rPr lang="en-US" sz="2400" dirty="0"/>
              <a:t> </a:t>
            </a:r>
            <a:r>
              <a:rPr lang="en-US" sz="2400" dirty="0" err="1"/>
              <a:t>kimepakwa</a:t>
            </a:r>
            <a:r>
              <a:rPr lang="en-US" sz="2400" dirty="0"/>
              <a:t> </a:t>
            </a:r>
            <a:r>
              <a:rPr lang="en-US" sz="2400" dirty="0" err="1"/>
              <a:t>rangi</a:t>
            </a:r>
            <a:r>
              <a:rPr lang="en-US" sz="2400" dirty="0"/>
              <a:t>.</a:t>
            </a:r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iliyo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kiashiria</a:t>
            </a:r>
            <a:r>
              <a:rPr lang="en-US" sz="2400" dirty="0"/>
              <a:t> </a:t>
            </a:r>
            <a:r>
              <a:rPr lang="en-US" sz="2400" dirty="0" err="1"/>
              <a:t>kiradidi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Penu</a:t>
            </a:r>
            <a:r>
              <a:rPr lang="en-US" sz="2400" dirty="0"/>
              <a:t> papa </a:t>
            </a:r>
            <a:r>
              <a:rPr lang="en-US" sz="2400" dirty="0" err="1"/>
              <a:t>hapa</a:t>
            </a:r>
            <a:r>
              <a:rPr lang="en-US" sz="2400" dirty="0"/>
              <a:t> </a:t>
            </a:r>
            <a:r>
              <a:rPr lang="en-US" sz="2400" dirty="0" err="1"/>
              <a:t>pana</a:t>
            </a:r>
            <a:r>
              <a:rPr lang="en-US" sz="2400" dirty="0"/>
              <a:t> </a:t>
            </a:r>
            <a:r>
              <a:rPr lang="en-US" sz="2400" dirty="0" err="1"/>
              <a:t>uzuri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Mwenu</a:t>
            </a:r>
            <a:r>
              <a:rPr lang="en-US" sz="2400" dirty="0"/>
              <a:t> </a:t>
            </a:r>
            <a:r>
              <a:rPr lang="en-US" sz="2400" dirty="0" err="1"/>
              <a:t>mumu</a:t>
            </a:r>
            <a:r>
              <a:rPr lang="en-US" sz="2400" dirty="0"/>
              <a:t> </a:t>
            </a:r>
            <a:r>
              <a:rPr lang="en-US" sz="2400" dirty="0" err="1"/>
              <a:t>humu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mzuri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Kwenu</a:t>
            </a:r>
            <a:r>
              <a:rPr lang="en-US" sz="2400" dirty="0"/>
              <a:t> </a:t>
            </a:r>
            <a:r>
              <a:rPr lang="en-US" sz="2400" dirty="0" err="1"/>
              <a:t>huko</a:t>
            </a:r>
            <a:r>
              <a:rPr lang="en-US" sz="2400" dirty="0"/>
              <a:t> </a:t>
            </a:r>
            <a:r>
              <a:rPr lang="en-US" sz="2400" dirty="0" err="1"/>
              <a:t>huko</a:t>
            </a:r>
            <a:r>
              <a:rPr lang="en-US" sz="2400" dirty="0"/>
              <a:t> </a:t>
            </a:r>
            <a:r>
              <a:rPr lang="en-US" sz="2400" dirty="0" err="1"/>
              <a:t>kuna</a:t>
            </a:r>
            <a:r>
              <a:rPr lang="en-US" sz="2400" dirty="0"/>
              <a:t> </a:t>
            </a:r>
            <a:r>
              <a:rPr lang="en-US" sz="2400" dirty="0" err="1"/>
              <a:t>uzuri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Petu</a:t>
            </a:r>
            <a:r>
              <a:rPr lang="en-US" sz="2400" dirty="0"/>
              <a:t> </a:t>
            </a:r>
            <a:r>
              <a:rPr lang="en-US" sz="2400" dirty="0" err="1"/>
              <a:t>hapa</a:t>
            </a:r>
            <a:r>
              <a:rPr lang="en-US" sz="2400" dirty="0"/>
              <a:t> </a:t>
            </a:r>
            <a:r>
              <a:rPr lang="en-US" sz="2400" dirty="0" err="1"/>
              <a:t>pana</a:t>
            </a:r>
            <a:r>
              <a:rPr lang="en-US" sz="2400" dirty="0"/>
              <a:t> </a:t>
            </a:r>
            <a:r>
              <a:rPr lang="en-US" sz="2400" dirty="0" err="1"/>
              <a:t>uzuri</a:t>
            </a:r>
            <a:r>
              <a:rPr lang="en-US" sz="2400" dirty="0"/>
              <a:t>.</a:t>
            </a:r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Wingi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: </a:t>
            </a:r>
            <a:r>
              <a:rPr lang="en-US" sz="2400" dirty="0" err="1"/>
              <a:t>Ulimi</a:t>
            </a:r>
            <a:r>
              <a:rPr lang="en-US" sz="2400" dirty="0"/>
              <a:t> wake </a:t>
            </a:r>
            <a:r>
              <a:rPr lang="en-US" sz="2400" dirty="0" err="1"/>
              <a:t>mrefu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udaku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Ndimi</a:t>
            </a:r>
            <a:r>
              <a:rPr lang="en-US" sz="2400" dirty="0"/>
              <a:t> </a:t>
            </a:r>
            <a:r>
              <a:rPr lang="en-US" sz="2400" dirty="0" err="1"/>
              <a:t>zetu</a:t>
            </a:r>
            <a:r>
              <a:rPr lang="en-US" sz="2400" dirty="0"/>
              <a:t> </a:t>
            </a:r>
            <a:r>
              <a:rPr lang="en-US" sz="2400" dirty="0" err="1"/>
              <a:t>ndefu</a:t>
            </a:r>
            <a:r>
              <a:rPr lang="en-US" sz="2400" dirty="0"/>
              <a:t> </a:t>
            </a:r>
            <a:r>
              <a:rPr lang="en-US" sz="2400" dirty="0" err="1"/>
              <a:t>zina</a:t>
            </a:r>
            <a:r>
              <a:rPr lang="en-US" sz="2400" dirty="0"/>
              <a:t> </a:t>
            </a:r>
            <a:r>
              <a:rPr lang="en-US" sz="2400" dirty="0" err="1"/>
              <a:t>udaku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Ndimi</a:t>
            </a:r>
            <a:r>
              <a:rPr lang="en-US" sz="2400" dirty="0"/>
              <a:t> </a:t>
            </a:r>
            <a:r>
              <a:rPr lang="en-US" sz="2400" dirty="0" err="1"/>
              <a:t>zao</a:t>
            </a:r>
            <a:r>
              <a:rPr lang="en-US" sz="2400" dirty="0"/>
              <a:t> </a:t>
            </a:r>
            <a:r>
              <a:rPr lang="en-US" sz="2400" dirty="0" err="1"/>
              <a:t>refu</a:t>
            </a:r>
            <a:r>
              <a:rPr lang="en-US" sz="2400" dirty="0"/>
              <a:t> </a:t>
            </a:r>
            <a:r>
              <a:rPr lang="en-US" sz="2400" dirty="0" err="1"/>
              <a:t>zina</a:t>
            </a:r>
            <a:r>
              <a:rPr lang="en-US" sz="2400" dirty="0"/>
              <a:t> </a:t>
            </a:r>
            <a:r>
              <a:rPr lang="en-US" sz="2400" dirty="0" err="1"/>
              <a:t>udaku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Ndimi</a:t>
            </a:r>
            <a:r>
              <a:rPr lang="en-US" sz="2400" dirty="0"/>
              <a:t> </a:t>
            </a:r>
            <a:r>
              <a:rPr lang="en-US" sz="2400" dirty="0" err="1"/>
              <a:t>zetu</a:t>
            </a:r>
            <a:r>
              <a:rPr lang="en-US" sz="2400" dirty="0"/>
              <a:t> </a:t>
            </a:r>
            <a:r>
              <a:rPr lang="en-US" sz="2400" dirty="0" err="1"/>
              <a:t>refu</a:t>
            </a:r>
            <a:r>
              <a:rPr lang="en-US" sz="2400" dirty="0"/>
              <a:t> </a:t>
            </a:r>
            <a:r>
              <a:rPr lang="en-US" sz="2400" dirty="0" err="1"/>
              <a:t>zina</a:t>
            </a:r>
            <a:r>
              <a:rPr lang="en-US" sz="2400" dirty="0"/>
              <a:t> </a:t>
            </a:r>
            <a:r>
              <a:rPr lang="en-US" sz="2400" dirty="0" err="1"/>
              <a:t>udaku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Ndimi</a:t>
            </a:r>
            <a:r>
              <a:rPr lang="en-US" sz="2400" dirty="0"/>
              <a:t> </a:t>
            </a:r>
            <a:r>
              <a:rPr lang="en-US" sz="2400" dirty="0" err="1"/>
              <a:t>zao</a:t>
            </a:r>
            <a:r>
              <a:rPr lang="en-US" sz="2400" dirty="0"/>
              <a:t> </a:t>
            </a:r>
            <a:r>
              <a:rPr lang="en-US" sz="2400" dirty="0" err="1"/>
              <a:t>ndefu</a:t>
            </a:r>
            <a:r>
              <a:rPr lang="en-US" sz="2400" dirty="0"/>
              <a:t> </a:t>
            </a:r>
            <a:r>
              <a:rPr lang="en-US" sz="2400" dirty="0" err="1"/>
              <a:t>zina</a:t>
            </a:r>
            <a:r>
              <a:rPr lang="en-US" sz="2400" dirty="0"/>
              <a:t> </a:t>
            </a:r>
            <a:r>
              <a:rPr lang="en-US" sz="2400" dirty="0" err="1"/>
              <a:t>udaku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9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82226"/>
            <a:ext cx="916858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err="1"/>
              <a:t>Jaza</a:t>
            </a:r>
            <a:r>
              <a:rPr lang="en-US" sz="2400" dirty="0"/>
              <a:t> </a:t>
            </a:r>
            <a:r>
              <a:rPr lang="en-US" sz="2400" dirty="0" err="1"/>
              <a:t>pengo</a:t>
            </a:r>
            <a:r>
              <a:rPr lang="en-US" sz="2400" dirty="0"/>
              <a:t>:  </a:t>
            </a:r>
            <a:r>
              <a:rPr lang="en-US" sz="2400" dirty="0" err="1"/>
              <a:t>Marashi</a:t>
            </a:r>
            <a:r>
              <a:rPr lang="en-US" sz="2400" dirty="0"/>
              <a:t> ____________ </a:t>
            </a:r>
            <a:r>
              <a:rPr lang="en-US" sz="2400" dirty="0" err="1"/>
              <a:t>yanafaa</a:t>
            </a:r>
            <a:r>
              <a:rPr lang="en-US" sz="2400" dirty="0"/>
              <a:t> </a:t>
            </a:r>
            <a:r>
              <a:rPr lang="en-US" sz="2400" dirty="0" err="1"/>
              <a:t>lakini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haya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nyingi</a:t>
            </a:r>
            <a:r>
              <a:rPr lang="en-US" sz="2400" dirty="0"/>
              <a:t> </a:t>
            </a:r>
            <a:r>
              <a:rPr lang="en-US" sz="2400" dirty="0" err="1"/>
              <a:t>yeyote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mengi</a:t>
            </a:r>
            <a:r>
              <a:rPr lang="en-US" sz="2400" dirty="0"/>
              <a:t> </a:t>
            </a:r>
            <a:r>
              <a:rPr lang="en-US" sz="2400" dirty="0" err="1"/>
              <a:t>yeyote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nyingine</a:t>
            </a:r>
            <a:r>
              <a:rPr lang="en-US" sz="2400" dirty="0"/>
              <a:t> </a:t>
            </a:r>
            <a:r>
              <a:rPr lang="en-US" sz="2400" dirty="0" err="1"/>
              <a:t>zozote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mengine</a:t>
            </a:r>
            <a:r>
              <a:rPr lang="en-US" sz="2400" dirty="0"/>
              <a:t> </a:t>
            </a:r>
            <a:r>
              <a:rPr lang="en-US" sz="2400" dirty="0" err="1"/>
              <a:t>yoyote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Jaza</a:t>
            </a:r>
            <a:r>
              <a:rPr lang="en-US" sz="2400" dirty="0"/>
              <a:t> </a:t>
            </a:r>
            <a:r>
              <a:rPr lang="en-US" sz="2400" dirty="0" err="1"/>
              <a:t>pengo</a:t>
            </a:r>
            <a:r>
              <a:rPr lang="en-US" sz="2400" dirty="0"/>
              <a:t>:  </a:t>
            </a:r>
            <a:r>
              <a:rPr lang="en-US" sz="2400" dirty="0" err="1"/>
              <a:t>Pahali</a:t>
            </a:r>
            <a:r>
              <a:rPr lang="en-US" sz="2400" dirty="0"/>
              <a:t> __________ </a:t>
            </a:r>
            <a:r>
              <a:rPr lang="en-US" sz="2400" dirty="0" err="1"/>
              <a:t>mmeingia</a:t>
            </a:r>
            <a:r>
              <a:rPr lang="en-US" sz="2400" dirty="0"/>
              <a:t> </a:t>
            </a:r>
            <a:r>
              <a:rPr lang="en-US" sz="2400" dirty="0" err="1"/>
              <a:t>wazazi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pangapi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ngapi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mngapi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kungapi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Baini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iliyotumia</a:t>
            </a:r>
            <a:r>
              <a:rPr lang="en-US" sz="2400" dirty="0"/>
              <a:t> </a:t>
            </a:r>
            <a:r>
              <a:rPr lang="en-US" sz="2400" dirty="0" err="1"/>
              <a:t>kivumishi</a:t>
            </a:r>
            <a:r>
              <a:rPr lang="en-US" sz="2400" dirty="0"/>
              <a:t> cha </a:t>
            </a:r>
            <a:r>
              <a:rPr lang="en-US" sz="2400" dirty="0" err="1"/>
              <a:t>idadi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jumla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Darasa</a:t>
            </a:r>
            <a:r>
              <a:rPr lang="en-US" sz="2400" dirty="0"/>
              <a:t> la </a:t>
            </a:r>
            <a:r>
              <a:rPr lang="en-US" sz="2400" dirty="0" err="1"/>
              <a:t>nane</a:t>
            </a:r>
            <a:r>
              <a:rPr lang="en-US" sz="2400" dirty="0"/>
              <a:t> </a:t>
            </a:r>
            <a:r>
              <a:rPr lang="en-US" sz="2400" dirty="0" err="1"/>
              <a:t>limekamilisha</a:t>
            </a:r>
            <a:r>
              <a:rPr lang="en-US" sz="2400" dirty="0"/>
              <a:t> </a:t>
            </a:r>
            <a:r>
              <a:rPr lang="en-US" sz="2400" dirty="0" err="1"/>
              <a:t>mtihani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Maembe</a:t>
            </a:r>
            <a:r>
              <a:rPr lang="en-US" sz="2400" dirty="0"/>
              <a:t> </a:t>
            </a:r>
            <a:r>
              <a:rPr lang="en-US" sz="2400" dirty="0" err="1"/>
              <a:t>sita</a:t>
            </a:r>
            <a:r>
              <a:rPr lang="en-US" sz="2400" dirty="0"/>
              <a:t> </a:t>
            </a:r>
            <a:r>
              <a:rPr lang="en-US" sz="2400" dirty="0" err="1"/>
              <a:t>yameliwa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Ukuta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kando</a:t>
            </a:r>
            <a:r>
              <a:rPr lang="en-US" sz="2400" dirty="0"/>
              <a:t> </a:t>
            </a:r>
            <a:r>
              <a:rPr lang="en-US" sz="2400" dirty="0" err="1"/>
              <a:t>umepakwa</a:t>
            </a:r>
            <a:r>
              <a:rPr lang="en-US" sz="2400" dirty="0"/>
              <a:t> </a:t>
            </a:r>
            <a:r>
              <a:rPr lang="en-US" sz="2400" dirty="0" err="1"/>
              <a:t>rangi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Zawadi</a:t>
            </a:r>
            <a:r>
              <a:rPr lang="en-US" sz="2400" dirty="0"/>
              <a:t> </a:t>
            </a:r>
            <a:r>
              <a:rPr lang="en-US" sz="2400" dirty="0" err="1"/>
              <a:t>hizi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chache</a:t>
            </a:r>
            <a:r>
              <a:rPr lang="en-US" sz="2400" dirty="0"/>
              <a:t> </a:t>
            </a:r>
            <a:r>
              <a:rPr lang="en-US" sz="2400" dirty="0" err="1"/>
              <a:t>mno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874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82226"/>
            <a:ext cx="916858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iliyotumia</a:t>
            </a:r>
            <a:r>
              <a:rPr lang="en-US" sz="2400" dirty="0"/>
              <a:t> </a:t>
            </a:r>
            <a:r>
              <a:rPr lang="en-US" sz="2400" u="sng" dirty="0" err="1"/>
              <a:t>ji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ngeli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LI-YA </a:t>
            </a:r>
            <a:r>
              <a:rPr lang="en-US" sz="2400" dirty="0" err="1"/>
              <a:t>wastani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Jamaa</a:t>
            </a:r>
            <a:r>
              <a:rPr lang="en-US" sz="2400" dirty="0"/>
              <a:t> </a:t>
            </a:r>
            <a:r>
              <a:rPr lang="en-US" sz="2400" dirty="0" err="1"/>
              <a:t>hili</a:t>
            </a:r>
            <a:r>
              <a:rPr lang="en-US" sz="2400" dirty="0"/>
              <a:t> </a:t>
            </a:r>
            <a:r>
              <a:rPr lang="en-US" sz="2400" dirty="0" err="1"/>
              <a:t>huvaa</a:t>
            </a:r>
            <a:r>
              <a:rPr lang="en-US" sz="2400" dirty="0"/>
              <a:t> </a:t>
            </a:r>
            <a:r>
              <a:rPr lang="en-US" sz="2400" dirty="0" err="1"/>
              <a:t>jiatu</a:t>
            </a:r>
            <a:r>
              <a:rPr lang="en-US" sz="2400" dirty="0"/>
              <a:t> la </a:t>
            </a:r>
            <a:r>
              <a:rPr lang="en-US" sz="2400" dirty="0" err="1"/>
              <a:t>ajabu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Jipu</a:t>
            </a:r>
            <a:r>
              <a:rPr lang="en-US" sz="2400" dirty="0"/>
              <a:t> </a:t>
            </a:r>
            <a:r>
              <a:rPr lang="en-US" sz="2400" dirty="0" err="1"/>
              <a:t>lililoniletea</a:t>
            </a:r>
            <a:r>
              <a:rPr lang="en-US" sz="2400" dirty="0"/>
              <a:t> </a:t>
            </a:r>
            <a:r>
              <a:rPr lang="en-US" sz="2400" dirty="0" err="1"/>
              <a:t>uchungu</a:t>
            </a:r>
            <a:r>
              <a:rPr lang="en-US" sz="2400" dirty="0"/>
              <a:t> </a:t>
            </a:r>
            <a:r>
              <a:rPr lang="en-US" sz="2400" dirty="0" err="1"/>
              <a:t>limelipuka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Ulimaji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matunda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bora </a:t>
            </a:r>
            <a:r>
              <a:rPr lang="en-US" sz="2400" dirty="0" err="1"/>
              <a:t>sana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Sogora</a:t>
            </a:r>
            <a:r>
              <a:rPr lang="en-US" sz="2400" dirty="0"/>
              <a:t> </a:t>
            </a:r>
            <a:r>
              <a:rPr lang="en-US" sz="2400" dirty="0" err="1"/>
              <a:t>alicheza</a:t>
            </a:r>
            <a:r>
              <a:rPr lang="en-US" sz="2400" dirty="0"/>
              <a:t> </a:t>
            </a:r>
            <a:r>
              <a:rPr lang="en-US" sz="2400" dirty="0" err="1"/>
              <a:t>jigoma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ustadi</a:t>
            </a:r>
            <a:r>
              <a:rPr lang="en-US" sz="2400" dirty="0"/>
              <a:t>.</a:t>
            </a:r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iliyotumia</a:t>
            </a:r>
            <a:r>
              <a:rPr lang="en-US" sz="2400" dirty="0"/>
              <a:t> ‘A’ </a:t>
            </a:r>
            <a:r>
              <a:rPr lang="en-US" sz="2400" dirty="0" err="1"/>
              <a:t>unganifu</a:t>
            </a:r>
            <a:r>
              <a:rPr lang="en-US" sz="2400" dirty="0"/>
              <a:t> </a:t>
            </a:r>
            <a:r>
              <a:rPr lang="en-US" sz="2400" dirty="0" err="1"/>
              <a:t>kama</a:t>
            </a:r>
            <a:r>
              <a:rPr lang="en-US" sz="2400" dirty="0"/>
              <a:t> </a:t>
            </a:r>
            <a:r>
              <a:rPr lang="en-US" sz="2400" dirty="0" err="1"/>
              <a:t>kimilikishi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Kalamu</a:t>
            </a:r>
            <a:r>
              <a:rPr lang="en-US" sz="2400" dirty="0"/>
              <a:t> </a:t>
            </a:r>
            <a:r>
              <a:rPr lang="en-US" sz="2400" dirty="0" err="1"/>
              <a:t>zao</a:t>
            </a:r>
            <a:r>
              <a:rPr lang="en-US" sz="2400" dirty="0"/>
              <a:t> </a:t>
            </a:r>
            <a:r>
              <a:rPr lang="en-US" sz="2400" dirty="0" err="1"/>
              <a:t>zimehifadhiwa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Kalamu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tatu</a:t>
            </a:r>
            <a:r>
              <a:rPr lang="en-US" sz="2400" dirty="0"/>
              <a:t> </a:t>
            </a:r>
            <a:r>
              <a:rPr lang="en-US" sz="2400" dirty="0" err="1"/>
              <a:t>ndiyo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Kalamu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mwalimu</a:t>
            </a:r>
            <a:r>
              <a:rPr lang="en-US" sz="2400" dirty="0"/>
              <a:t> </a:t>
            </a:r>
            <a:r>
              <a:rPr lang="en-US" sz="2400" dirty="0" err="1"/>
              <a:t>imeletwa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Kalamu</a:t>
            </a:r>
            <a:r>
              <a:rPr lang="en-US" sz="2400" dirty="0"/>
              <a:t> </a:t>
            </a:r>
            <a:r>
              <a:rPr lang="en-US" sz="2400" dirty="0" err="1"/>
              <a:t>yangu</a:t>
            </a:r>
            <a:r>
              <a:rPr lang="en-US" sz="2400" dirty="0"/>
              <a:t> </a:t>
            </a:r>
            <a:r>
              <a:rPr lang="en-US" sz="2400" dirty="0" err="1"/>
              <a:t>imechongwa</a:t>
            </a:r>
            <a:r>
              <a:rPr lang="en-US" sz="2400" dirty="0"/>
              <a:t>.</a:t>
            </a:r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jibu</a:t>
            </a:r>
            <a:r>
              <a:rPr lang="en-US" sz="2400" dirty="0"/>
              <a:t> </a:t>
            </a:r>
            <a:r>
              <a:rPr lang="en-US" sz="2400" dirty="0" err="1"/>
              <a:t>sahihi</a:t>
            </a:r>
            <a:r>
              <a:rPr lang="en-US" sz="2400" dirty="0"/>
              <a:t> </a:t>
            </a:r>
            <a:r>
              <a:rPr lang="en-US" sz="2400" dirty="0" err="1"/>
              <a:t>kujazia</a:t>
            </a:r>
            <a:r>
              <a:rPr lang="en-US" sz="2400" dirty="0"/>
              <a:t> </a:t>
            </a:r>
            <a:r>
              <a:rPr lang="en-US" sz="2400" dirty="0" err="1"/>
              <a:t>pengo</a:t>
            </a:r>
            <a:r>
              <a:rPr lang="en-US" sz="2400" dirty="0"/>
              <a:t>:  ___________ </a:t>
            </a:r>
            <a:r>
              <a:rPr lang="en-US" sz="2400" dirty="0" err="1"/>
              <a:t>upepo</a:t>
            </a:r>
            <a:r>
              <a:rPr lang="en-US" sz="2400" dirty="0"/>
              <a:t> </a:t>
            </a:r>
            <a:r>
              <a:rPr lang="en-US" sz="2400" dirty="0" err="1"/>
              <a:t>kuvuma</a:t>
            </a:r>
            <a:r>
              <a:rPr lang="en-US" sz="2400" dirty="0"/>
              <a:t> </a:t>
            </a:r>
            <a:r>
              <a:rPr lang="en-US" sz="2400" dirty="0" err="1"/>
              <a:t>kulikuwa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vumbi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Aghalabu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Kutokana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Badala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Kabla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768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82226"/>
            <a:ext cx="916858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kifungu</a:t>
            </a:r>
            <a:r>
              <a:rPr lang="en-US" sz="2400" dirty="0"/>
              <a:t> </a:t>
            </a:r>
            <a:r>
              <a:rPr lang="en-US" sz="2400" dirty="0" err="1"/>
              <a:t>kilicho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sauti</a:t>
            </a:r>
            <a:r>
              <a:rPr lang="en-US" sz="2400" dirty="0"/>
              <a:t> </a:t>
            </a:r>
            <a:r>
              <a:rPr lang="en-US" sz="2400" dirty="0" err="1"/>
              <a:t>ghuna</a:t>
            </a:r>
            <a:r>
              <a:rPr lang="en-US" sz="2400" dirty="0"/>
              <a:t> </a:t>
            </a:r>
            <a:r>
              <a:rPr lang="en-US" sz="2400" dirty="0" err="1"/>
              <a:t>pekee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a, e, i, o, u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t, </a:t>
            </a:r>
            <a:r>
              <a:rPr lang="en-US" sz="2400" dirty="0" err="1"/>
              <a:t>th</a:t>
            </a:r>
            <a:r>
              <a:rPr lang="en-US" sz="2400" dirty="0"/>
              <a:t>, s, k, f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p, </a:t>
            </a:r>
            <a:r>
              <a:rPr lang="en-US" sz="2400" dirty="0" err="1"/>
              <a:t>ch</a:t>
            </a:r>
            <a:r>
              <a:rPr lang="en-US" sz="2400" dirty="0"/>
              <a:t>, f, t, k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b, g, </a:t>
            </a:r>
            <a:r>
              <a:rPr lang="en-US" sz="2400" dirty="0" err="1"/>
              <a:t>gh</a:t>
            </a:r>
            <a:r>
              <a:rPr lang="en-US" sz="2400" dirty="0"/>
              <a:t>, v, z</a:t>
            </a:r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sahihi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Mali </a:t>
            </a:r>
            <a:r>
              <a:rPr lang="en-US" sz="2400" dirty="0" err="1"/>
              <a:t>ambayo</a:t>
            </a:r>
            <a:r>
              <a:rPr lang="en-US" sz="2400" dirty="0"/>
              <a:t> </a:t>
            </a:r>
            <a:r>
              <a:rPr lang="en-US" sz="2400" dirty="0" err="1"/>
              <a:t>mliachiwa</a:t>
            </a:r>
            <a:r>
              <a:rPr lang="en-US" sz="2400" dirty="0"/>
              <a:t> </a:t>
            </a:r>
            <a:r>
              <a:rPr lang="en-US" sz="2400" dirty="0" err="1"/>
              <a:t>yameisha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Manyigu</a:t>
            </a:r>
            <a:r>
              <a:rPr lang="en-US" sz="2400" dirty="0"/>
              <a:t> </a:t>
            </a:r>
            <a:r>
              <a:rPr lang="en-US" sz="2400" dirty="0" err="1"/>
              <a:t>ambayo</a:t>
            </a:r>
            <a:r>
              <a:rPr lang="en-US" sz="2400" dirty="0"/>
              <a:t> </a:t>
            </a:r>
            <a:r>
              <a:rPr lang="en-US" sz="2400" dirty="0" err="1"/>
              <a:t>walipata</a:t>
            </a:r>
            <a:r>
              <a:rPr lang="en-US" sz="2400" dirty="0"/>
              <a:t> </a:t>
            </a:r>
            <a:r>
              <a:rPr lang="en-US" sz="2400" dirty="0" err="1"/>
              <a:t>wamehifadhiwa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Mashati</a:t>
            </a:r>
            <a:r>
              <a:rPr lang="en-US" sz="2400" dirty="0"/>
              <a:t> </a:t>
            </a:r>
            <a:r>
              <a:rPr lang="en-US" sz="2400" dirty="0" err="1"/>
              <a:t>ambao</a:t>
            </a:r>
            <a:r>
              <a:rPr lang="en-US" sz="2400" dirty="0"/>
              <a:t> </a:t>
            </a:r>
            <a:r>
              <a:rPr lang="en-US" sz="2400" dirty="0" err="1"/>
              <a:t>wameleta</a:t>
            </a:r>
            <a:r>
              <a:rPr lang="en-US" sz="2400" dirty="0"/>
              <a:t> </a:t>
            </a:r>
            <a:r>
              <a:rPr lang="en-US" sz="2400" dirty="0" err="1"/>
              <a:t>tutayavaa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Manyoa</a:t>
            </a:r>
            <a:r>
              <a:rPr lang="en-US" sz="2400" dirty="0"/>
              <a:t> </a:t>
            </a:r>
            <a:r>
              <a:rPr lang="en-US" sz="2400" dirty="0" err="1"/>
              <a:t>ambalo</a:t>
            </a:r>
            <a:r>
              <a:rPr lang="en-US" sz="2400" dirty="0"/>
              <a:t> </a:t>
            </a:r>
            <a:r>
              <a:rPr lang="en-US" sz="2400" dirty="0" err="1"/>
              <a:t>yamepatikana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yetu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Kanusha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:  </a:t>
            </a:r>
            <a:r>
              <a:rPr lang="en-US" sz="2400" dirty="0" err="1"/>
              <a:t>Nyumbani</a:t>
            </a:r>
            <a:r>
              <a:rPr lang="en-US" sz="2400" dirty="0"/>
              <a:t> </a:t>
            </a:r>
            <a:r>
              <a:rPr lang="en-US" sz="2400" dirty="0" err="1"/>
              <a:t>huko</a:t>
            </a:r>
            <a:r>
              <a:rPr lang="en-US" sz="2400" dirty="0"/>
              <a:t> </a:t>
            </a:r>
            <a:r>
              <a:rPr lang="en-US" sz="2400" dirty="0" err="1"/>
              <a:t>ndiko</a:t>
            </a:r>
            <a:r>
              <a:rPr lang="en-US" sz="2400" dirty="0"/>
              <a:t> </a:t>
            </a:r>
            <a:r>
              <a:rPr lang="en-US" sz="2400" dirty="0" err="1"/>
              <a:t>kuliko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furaha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Nyumbani</a:t>
            </a:r>
            <a:r>
              <a:rPr lang="en-US" sz="2400" dirty="0"/>
              <a:t> </a:t>
            </a:r>
            <a:r>
              <a:rPr lang="en-US" sz="2400" dirty="0" err="1"/>
              <a:t>huko</a:t>
            </a:r>
            <a:r>
              <a:rPr lang="en-US" sz="2400" dirty="0"/>
              <a:t> </a:t>
            </a:r>
            <a:r>
              <a:rPr lang="en-US" sz="2400" dirty="0" err="1"/>
              <a:t>siko</a:t>
            </a:r>
            <a:r>
              <a:rPr lang="en-US" sz="2400" dirty="0"/>
              <a:t> </a:t>
            </a:r>
            <a:r>
              <a:rPr lang="en-US" sz="2400" dirty="0" err="1"/>
              <a:t>kusiko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huzuni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Nyumbani</a:t>
            </a:r>
            <a:r>
              <a:rPr lang="en-US" sz="2400" dirty="0"/>
              <a:t> </a:t>
            </a:r>
            <a:r>
              <a:rPr lang="en-US" sz="2400" dirty="0" err="1"/>
              <a:t>huko</a:t>
            </a:r>
            <a:r>
              <a:rPr lang="en-US" sz="2400" dirty="0"/>
              <a:t> </a:t>
            </a:r>
            <a:r>
              <a:rPr lang="en-US" sz="2400" dirty="0" err="1"/>
              <a:t>ndiko</a:t>
            </a:r>
            <a:r>
              <a:rPr lang="en-US" sz="2400" dirty="0"/>
              <a:t> </a:t>
            </a:r>
            <a:r>
              <a:rPr lang="en-US" sz="2400" dirty="0" err="1"/>
              <a:t>kusiko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furaha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Nyumbani</a:t>
            </a:r>
            <a:r>
              <a:rPr lang="en-US" sz="2400" dirty="0"/>
              <a:t> </a:t>
            </a:r>
            <a:r>
              <a:rPr lang="en-US" sz="2400" dirty="0" err="1"/>
              <a:t>huko</a:t>
            </a:r>
            <a:r>
              <a:rPr lang="en-US" sz="2400" dirty="0"/>
              <a:t> </a:t>
            </a:r>
            <a:r>
              <a:rPr lang="en-US" sz="2400" dirty="0" err="1"/>
              <a:t>siko</a:t>
            </a:r>
            <a:r>
              <a:rPr lang="en-US" sz="2400" dirty="0"/>
              <a:t> </a:t>
            </a:r>
            <a:r>
              <a:rPr lang="en-US" sz="2400" dirty="0" err="1"/>
              <a:t>kuliko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huzuni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Nyumbani</a:t>
            </a:r>
            <a:r>
              <a:rPr lang="en-US" sz="2400" dirty="0"/>
              <a:t> </a:t>
            </a:r>
            <a:r>
              <a:rPr lang="en-US" sz="2400" dirty="0" err="1"/>
              <a:t>huko</a:t>
            </a:r>
            <a:r>
              <a:rPr lang="en-US" sz="2400" dirty="0"/>
              <a:t> </a:t>
            </a:r>
            <a:r>
              <a:rPr lang="en-US" sz="2400" dirty="0" err="1"/>
              <a:t>siko</a:t>
            </a:r>
            <a:r>
              <a:rPr lang="en-US" sz="2400" dirty="0"/>
              <a:t> </a:t>
            </a:r>
            <a:r>
              <a:rPr lang="en-US" sz="2400" dirty="0" err="1"/>
              <a:t>kuliko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furaha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79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82226"/>
            <a:ext cx="916858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err="1"/>
              <a:t>Ukubwa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:  </a:t>
            </a:r>
            <a:r>
              <a:rPr lang="en-US" sz="2400" dirty="0" err="1"/>
              <a:t>Mtego</a:t>
            </a:r>
            <a:r>
              <a:rPr lang="en-US" sz="2400" dirty="0"/>
              <a:t> </a:t>
            </a:r>
            <a:r>
              <a:rPr lang="en-US" sz="2400" dirty="0" err="1"/>
              <a:t>mfupi</a:t>
            </a:r>
            <a:r>
              <a:rPr lang="en-US" sz="2400" dirty="0"/>
              <a:t> </a:t>
            </a:r>
            <a:r>
              <a:rPr lang="en-US" sz="2400" dirty="0" err="1"/>
              <a:t>umetegwa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Tego</a:t>
            </a:r>
            <a:r>
              <a:rPr lang="en-US" sz="2400" dirty="0"/>
              <a:t> </a:t>
            </a:r>
            <a:r>
              <a:rPr lang="en-US" sz="2400" dirty="0" err="1"/>
              <a:t>fupi</a:t>
            </a:r>
            <a:r>
              <a:rPr lang="en-US" sz="2400" dirty="0"/>
              <a:t> </a:t>
            </a:r>
            <a:r>
              <a:rPr lang="en-US" sz="2400" dirty="0" err="1"/>
              <a:t>limetegwa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Jitego</a:t>
            </a:r>
            <a:r>
              <a:rPr lang="en-US" sz="2400" dirty="0"/>
              <a:t> </a:t>
            </a:r>
            <a:r>
              <a:rPr lang="en-US" sz="2400" dirty="0" err="1"/>
              <a:t>fupi</a:t>
            </a:r>
            <a:r>
              <a:rPr lang="en-US" sz="2400" dirty="0"/>
              <a:t> </a:t>
            </a:r>
            <a:r>
              <a:rPr lang="en-US" sz="2400" dirty="0" err="1"/>
              <a:t>limetegwa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Tego</a:t>
            </a:r>
            <a:r>
              <a:rPr lang="en-US" sz="2400" dirty="0"/>
              <a:t> </a:t>
            </a:r>
            <a:r>
              <a:rPr lang="en-US" sz="2400" dirty="0" err="1"/>
              <a:t>lifupi</a:t>
            </a:r>
            <a:r>
              <a:rPr lang="en-US" sz="2400" dirty="0"/>
              <a:t> </a:t>
            </a:r>
            <a:r>
              <a:rPr lang="en-US" sz="2400" dirty="0" err="1"/>
              <a:t>limetegwa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Jitego</a:t>
            </a:r>
            <a:r>
              <a:rPr lang="en-US" sz="2400" dirty="0"/>
              <a:t> </a:t>
            </a:r>
            <a:r>
              <a:rPr lang="en-US" sz="2400" dirty="0" err="1"/>
              <a:t>lifupi</a:t>
            </a:r>
            <a:r>
              <a:rPr lang="en-US" sz="2400" dirty="0"/>
              <a:t> </a:t>
            </a:r>
            <a:r>
              <a:rPr lang="en-US" sz="2400" dirty="0" err="1"/>
              <a:t>limetegwa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Maneno</a:t>
            </a:r>
            <a:r>
              <a:rPr lang="en-US" sz="2400" dirty="0"/>
              <a:t>:  </a:t>
            </a:r>
            <a:r>
              <a:rPr lang="en-US" sz="2400" dirty="0" err="1"/>
              <a:t>maovu</a:t>
            </a:r>
            <a:r>
              <a:rPr lang="en-US" sz="2400" dirty="0"/>
              <a:t>, </a:t>
            </a:r>
            <a:r>
              <a:rPr lang="en-US" sz="2400" dirty="0" err="1"/>
              <a:t>malezi</a:t>
            </a:r>
            <a:r>
              <a:rPr lang="en-US" sz="2400" dirty="0"/>
              <a:t>, </a:t>
            </a:r>
            <a:r>
              <a:rPr lang="en-US" sz="2400" dirty="0" err="1"/>
              <a:t>mawele</a:t>
            </a:r>
            <a:r>
              <a:rPr lang="en-US" sz="2400" dirty="0"/>
              <a:t>, </a:t>
            </a:r>
            <a:r>
              <a:rPr lang="en-US" sz="2400" dirty="0" err="1"/>
              <a:t>maonevu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ngeli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/>
              <a:t>___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LI-YA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U-YA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U-U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YA-YA</a:t>
            </a:r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Baini</a:t>
            </a:r>
            <a:r>
              <a:rPr lang="en-US" sz="2400" dirty="0"/>
              <a:t> </a:t>
            </a:r>
            <a:r>
              <a:rPr lang="en-US" sz="2400" dirty="0" err="1"/>
              <a:t>neno</a:t>
            </a:r>
            <a:r>
              <a:rPr lang="en-US" sz="2400" dirty="0"/>
              <a:t> </a:t>
            </a:r>
            <a:r>
              <a:rPr lang="en-US" sz="2400" dirty="0" err="1"/>
              <a:t>lililopigwa</a:t>
            </a:r>
            <a:r>
              <a:rPr lang="en-US" sz="2400" dirty="0"/>
              <a:t> </a:t>
            </a:r>
            <a:r>
              <a:rPr lang="en-US" sz="2400" dirty="0" err="1"/>
              <a:t>kisitari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nomino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:  </a:t>
            </a:r>
            <a:r>
              <a:rPr lang="en-US" sz="2400" u="sng" dirty="0" err="1"/>
              <a:t>Kudekeza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watoto</a:t>
            </a:r>
            <a:r>
              <a:rPr lang="en-US" sz="2400" dirty="0"/>
              <a:t> </a:t>
            </a:r>
            <a:r>
              <a:rPr lang="en-US" sz="2400" dirty="0" err="1"/>
              <a:t>kumedunisha</a:t>
            </a:r>
            <a:r>
              <a:rPr lang="en-US" sz="2400" dirty="0"/>
              <a:t> </a:t>
            </a:r>
            <a:r>
              <a:rPr lang="en-US" sz="2400" dirty="0" err="1"/>
              <a:t>nidhamu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ambata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dhahania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kitenzijina</a:t>
            </a:r>
            <a:endParaRPr lang="en-US" sz="24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 err="1"/>
              <a:t>kipekee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152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304801"/>
            <a:ext cx="916858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solidFill>
                  <a:srgbClr val="00B050"/>
                </a:solidFill>
                <a:latin typeface="Arial Rounded MT Bold" pitchFamily="34" charset="0"/>
              </a:rPr>
              <a:t>MASWALI </a:t>
            </a:r>
          </a:p>
          <a:p>
            <a:pPr algn="ctr"/>
            <a:r>
              <a:rPr lang="en-US" sz="9600" b="1" dirty="0">
                <a:solidFill>
                  <a:srgbClr val="00B050"/>
                </a:solidFill>
                <a:latin typeface="Arial Rounded MT Bold" pitchFamily="34" charset="0"/>
              </a:rPr>
              <a:t>YA</a:t>
            </a:r>
          </a:p>
          <a:p>
            <a:pPr algn="ctr"/>
            <a:r>
              <a:rPr lang="en-US" sz="9600" b="1" dirty="0">
                <a:solidFill>
                  <a:srgbClr val="00B050"/>
                </a:solidFill>
                <a:latin typeface="Arial Rounded MT Bold" pitchFamily="34" charset="0"/>
              </a:rPr>
              <a:t>K.C.P.E</a:t>
            </a:r>
          </a:p>
          <a:p>
            <a:pPr algn="ctr"/>
            <a:r>
              <a:rPr lang="en-US" sz="9600" b="1" dirty="0">
                <a:solidFill>
                  <a:srgbClr val="00B050"/>
                </a:solidFill>
                <a:latin typeface="Arial Rounded MT Bold" pitchFamily="34" charset="0"/>
              </a:rPr>
              <a:t>(1-30)</a:t>
            </a:r>
            <a:endParaRPr lang="en-US" sz="9600" dirty="0">
              <a:solidFill>
                <a:srgbClr val="00B05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3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053" t="17087" r="18462"/>
          <a:stretch/>
        </p:blipFill>
        <p:spPr bwMode="auto">
          <a:xfrm>
            <a:off x="1524000" y="0"/>
            <a:ext cx="915317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43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278" t="26629" r="19053" b="11456"/>
          <a:stretch/>
        </p:blipFill>
        <p:spPr bwMode="auto">
          <a:xfrm>
            <a:off x="152400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41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423208"/>
            <a:ext cx="9200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</a:rPr>
              <a:t>NGELI  YA  U—ZI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i="1" dirty="0" err="1"/>
              <a:t>Ngeli</a:t>
            </a:r>
            <a:r>
              <a:rPr lang="en-US" sz="2400" i="1" dirty="0"/>
              <a:t> </a:t>
            </a:r>
            <a:r>
              <a:rPr lang="en-US" sz="2400" i="1" dirty="0" err="1"/>
              <a:t>hii</a:t>
            </a:r>
            <a:r>
              <a:rPr lang="en-US" sz="2400" i="1" dirty="0"/>
              <a:t> </a:t>
            </a:r>
            <a:r>
              <a:rPr lang="en-US" sz="2400" i="1" dirty="0" err="1"/>
              <a:t>huwa</a:t>
            </a:r>
            <a:r>
              <a:rPr lang="en-US" sz="2400" i="1" dirty="0"/>
              <a:t> </a:t>
            </a:r>
            <a:r>
              <a:rPr lang="en-US" sz="2400" i="1" dirty="0" err="1"/>
              <a:t>na</a:t>
            </a:r>
            <a:r>
              <a:rPr lang="en-US" sz="2400" i="1" dirty="0"/>
              <a:t> </a:t>
            </a:r>
            <a:r>
              <a:rPr lang="en-US" sz="2400" i="1" dirty="0" err="1"/>
              <a:t>utaratibu</a:t>
            </a:r>
            <a:r>
              <a:rPr lang="en-US" sz="2400" i="1" dirty="0"/>
              <a:t> </a:t>
            </a:r>
            <a:r>
              <a:rPr lang="en-US" sz="2400" i="1" dirty="0" err="1"/>
              <a:t>maalum</a:t>
            </a:r>
            <a:r>
              <a:rPr lang="en-US" sz="2400" i="1" dirty="0"/>
              <a:t>.</a:t>
            </a:r>
            <a:endParaRPr lang="en-US" sz="2400" dirty="0"/>
          </a:p>
          <a:p>
            <a:r>
              <a:rPr lang="en-US" sz="2400" dirty="0" err="1"/>
              <a:t>Majina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ngeli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 </a:t>
            </a:r>
            <a:r>
              <a:rPr lang="en-US" sz="2400" dirty="0" err="1"/>
              <a:t>huanza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silabi</a:t>
            </a:r>
            <a:r>
              <a:rPr lang="en-US" sz="2400" dirty="0"/>
              <a:t> u-/ w-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umoja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wingi</a:t>
            </a:r>
            <a:r>
              <a:rPr lang="en-US" sz="2400" dirty="0"/>
              <a:t> </a:t>
            </a:r>
            <a:r>
              <a:rPr lang="en-US" sz="2400" dirty="0" err="1"/>
              <a:t>nd</a:t>
            </a:r>
            <a:r>
              <a:rPr lang="en-US" sz="2400" dirty="0"/>
              <a:t>, </a:t>
            </a:r>
            <a:r>
              <a:rPr lang="en-US" sz="2400" dirty="0" err="1"/>
              <a:t>ny</a:t>
            </a:r>
            <a:r>
              <a:rPr lang="en-US" sz="2400" dirty="0"/>
              <a:t>-, </a:t>
            </a:r>
            <a:r>
              <a:rPr lang="en-US" sz="2400" dirty="0" err="1"/>
              <a:t>mb</a:t>
            </a:r>
            <a:r>
              <a:rPr lang="en-US" sz="2400" dirty="0"/>
              <a:t>- 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mengine</a:t>
            </a:r>
            <a:r>
              <a:rPr lang="en-US" sz="2400" dirty="0"/>
              <a:t> u- </a:t>
            </a:r>
            <a:r>
              <a:rPr lang="en-US" sz="2400" dirty="0" err="1"/>
              <a:t>huondolewa</a:t>
            </a:r>
            <a:r>
              <a:rPr lang="en-US" sz="2400" dirty="0"/>
              <a:t> </a:t>
            </a:r>
            <a:r>
              <a:rPr lang="en-US" sz="2400" dirty="0" err="1"/>
              <a:t>kufanyiza</a:t>
            </a:r>
            <a:r>
              <a:rPr lang="en-US" sz="2400" dirty="0"/>
              <a:t> </a:t>
            </a:r>
            <a:r>
              <a:rPr lang="en-US" sz="2400" dirty="0" err="1"/>
              <a:t>wingi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nomino</a:t>
            </a:r>
            <a:r>
              <a:rPr lang="en-US" sz="2400" dirty="0"/>
              <a:t> </a:t>
            </a:r>
            <a:r>
              <a:rPr lang="en-US" sz="2400" dirty="0" err="1"/>
              <a:t>husika</a:t>
            </a:r>
            <a:r>
              <a:rPr lang="en-US" sz="240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83" b="16789"/>
          <a:stretch/>
        </p:blipFill>
        <p:spPr bwMode="auto">
          <a:xfrm>
            <a:off x="1658079" y="3124200"/>
            <a:ext cx="8907799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873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Kutoka</a:t>
            </a:r>
            <a:r>
              <a:rPr lang="en-US" sz="2400" b="1" dirty="0"/>
              <a:t> </a:t>
            </a:r>
            <a:r>
              <a:rPr lang="en-US" sz="2400" b="1" dirty="0" err="1"/>
              <a:t>swali</a:t>
            </a:r>
            <a:r>
              <a:rPr lang="en-US" sz="2400" b="1" dirty="0"/>
              <a:t> la 16 </a:t>
            </a:r>
            <a:r>
              <a:rPr lang="en-US" sz="2400" b="1" dirty="0" err="1"/>
              <a:t>mpaka</a:t>
            </a:r>
            <a:r>
              <a:rPr lang="en-US" sz="2400" b="1" dirty="0"/>
              <a:t> 30, </a:t>
            </a:r>
            <a:r>
              <a:rPr lang="en-US" sz="2400" b="1" dirty="0" err="1"/>
              <a:t>chagua</a:t>
            </a:r>
            <a:r>
              <a:rPr lang="en-US" sz="2400" b="1" dirty="0"/>
              <a:t> </a:t>
            </a:r>
            <a:r>
              <a:rPr lang="en-US" sz="2400" b="1" dirty="0" err="1"/>
              <a:t>jibu</a:t>
            </a:r>
            <a:r>
              <a:rPr lang="en-US" sz="2400" b="1" dirty="0"/>
              <a:t> </a:t>
            </a:r>
            <a:r>
              <a:rPr lang="en-US" sz="2400" b="1" dirty="0" err="1"/>
              <a:t>lililo</a:t>
            </a:r>
            <a:r>
              <a:rPr lang="en-US" sz="2400" b="1" dirty="0"/>
              <a:t> </a:t>
            </a:r>
            <a:r>
              <a:rPr lang="en-US" sz="2400" b="1" dirty="0" err="1"/>
              <a:t>sahihi</a:t>
            </a:r>
            <a:r>
              <a:rPr lang="en-US" sz="2400" b="1" dirty="0"/>
              <a:t>. </a:t>
            </a:r>
            <a:endParaRPr lang="en-US" sz="2400" dirty="0"/>
          </a:p>
          <a:p>
            <a:r>
              <a:rPr lang="en-US" sz="2400" b="1" dirty="0"/>
              <a:t>16. </a:t>
            </a:r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kivumishi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ifuatayo</a:t>
            </a:r>
            <a:r>
              <a:rPr lang="en-US" sz="2400" dirty="0"/>
              <a:t>: </a:t>
            </a:r>
            <a:r>
              <a:rPr lang="en-US" sz="2400" dirty="0" err="1"/>
              <a:t>Mtoto</a:t>
            </a:r>
            <a:r>
              <a:rPr lang="en-US" sz="2400" dirty="0"/>
              <a:t> </a:t>
            </a:r>
            <a:r>
              <a:rPr lang="en-US" sz="2400" dirty="0" err="1"/>
              <a:t>mtiifu</a:t>
            </a:r>
            <a:r>
              <a:rPr lang="en-US" sz="2400" dirty="0"/>
              <a:t> </a:t>
            </a:r>
            <a:r>
              <a:rPr lang="en-US" sz="2400" dirty="0" err="1"/>
              <a:t>haonywi</a:t>
            </a:r>
            <a:r>
              <a:rPr lang="en-US" sz="2400" dirty="0"/>
              <a:t> </a:t>
            </a:r>
            <a:r>
              <a:rPr lang="en-US" sz="2400" dirty="0" err="1"/>
              <a:t>mara</a:t>
            </a:r>
            <a:r>
              <a:rPr lang="en-US" sz="2400" dirty="0"/>
              <a:t> </a:t>
            </a:r>
            <a:r>
              <a:rPr lang="en-US" sz="2400" dirty="0" err="1"/>
              <a:t>nyingi</a:t>
            </a:r>
            <a:r>
              <a:rPr lang="en-US" sz="2400" dirty="0"/>
              <a:t>. 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haonywi</a:t>
            </a:r>
            <a:r>
              <a:rPr lang="en-US" sz="2400" dirty="0"/>
              <a:t>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mtoto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mtiifu</a:t>
            </a:r>
            <a:r>
              <a:rPr lang="en-US" sz="2400" dirty="0"/>
              <a:t>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mara</a:t>
            </a:r>
            <a:r>
              <a:rPr lang="en-US" sz="2400" dirty="0"/>
              <a:t> </a:t>
            </a:r>
            <a:r>
              <a:rPr lang="en-US" sz="2400" dirty="0" err="1"/>
              <a:t>nyingi</a:t>
            </a:r>
            <a:r>
              <a:rPr lang="en-US" sz="2400" dirty="0"/>
              <a:t> </a:t>
            </a:r>
          </a:p>
          <a:p>
            <a:endParaRPr lang="en-US" sz="1000" dirty="0"/>
          </a:p>
          <a:p>
            <a:r>
              <a:rPr lang="en-US" sz="2400" b="1" dirty="0"/>
              <a:t>17. </a:t>
            </a:r>
            <a:r>
              <a:rPr lang="en-US" sz="2400" dirty="0"/>
              <a:t>Ni </a:t>
            </a:r>
            <a:r>
              <a:rPr lang="en-US" sz="2400" dirty="0" err="1"/>
              <a:t>msemo</a:t>
            </a:r>
            <a:r>
              <a:rPr lang="en-US" sz="2400" dirty="0"/>
              <a:t> </a:t>
            </a:r>
            <a:r>
              <a:rPr lang="en-US" sz="2400" dirty="0" err="1"/>
              <a:t>upi</a:t>
            </a:r>
            <a:r>
              <a:rPr lang="en-US" sz="2400" dirty="0"/>
              <a:t> </a:t>
            </a:r>
            <a:r>
              <a:rPr lang="en-US" sz="2400" dirty="0" err="1"/>
              <a:t>unaotoa</a:t>
            </a:r>
            <a:r>
              <a:rPr lang="en-US" sz="2400" dirty="0"/>
              <a:t> </a:t>
            </a:r>
            <a:r>
              <a:rPr lang="en-US" sz="2400" dirty="0" err="1"/>
              <a:t>maana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: </a:t>
            </a:r>
            <a:r>
              <a:rPr lang="en-US" sz="2400" dirty="0" err="1"/>
              <a:t>Kumpa</a:t>
            </a:r>
            <a:r>
              <a:rPr lang="en-US" sz="2400" dirty="0"/>
              <a:t> </a:t>
            </a:r>
            <a:r>
              <a:rPr lang="en-US" sz="2400" dirty="0" err="1"/>
              <a:t>mtu</a:t>
            </a:r>
            <a:r>
              <a:rPr lang="en-US" sz="2400" dirty="0"/>
              <a:t> </a:t>
            </a:r>
            <a:r>
              <a:rPr lang="en-US" sz="2400" dirty="0" err="1"/>
              <a:t>sifa</a:t>
            </a:r>
            <a:r>
              <a:rPr lang="en-US" sz="2400" dirty="0"/>
              <a:t> </a:t>
            </a:r>
            <a:r>
              <a:rPr lang="en-US" sz="2400" dirty="0" err="1"/>
              <a:t>asizostahili</a:t>
            </a:r>
            <a:r>
              <a:rPr lang="en-US" sz="2400" dirty="0"/>
              <a:t>? 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Kumwonea</a:t>
            </a:r>
            <a:r>
              <a:rPr lang="en-US" sz="2400" dirty="0"/>
              <a:t> </a:t>
            </a:r>
            <a:r>
              <a:rPr lang="en-US" sz="2400" dirty="0" err="1"/>
              <a:t>kijicho</a:t>
            </a:r>
            <a:r>
              <a:rPr lang="en-US" sz="2400" dirty="0"/>
              <a:t>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Kumlilia</a:t>
            </a:r>
            <a:r>
              <a:rPr lang="en-US" sz="2400" dirty="0"/>
              <a:t> </a:t>
            </a:r>
            <a:r>
              <a:rPr lang="en-US" sz="2400" dirty="0" err="1"/>
              <a:t>ngoa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Kumbwagia</a:t>
            </a:r>
            <a:r>
              <a:rPr lang="en-US" sz="2400" dirty="0"/>
              <a:t> </a:t>
            </a:r>
            <a:r>
              <a:rPr lang="en-US" sz="2400" dirty="0" err="1"/>
              <a:t>zani</a:t>
            </a:r>
            <a:r>
              <a:rPr lang="en-US" sz="2400" dirty="0"/>
              <a:t> </a:t>
            </a:r>
          </a:p>
          <a:p>
            <a:r>
              <a:rPr lang="fi-FI" sz="2400" dirty="0"/>
              <a:t>D. Kumvika kilemba cha ukoka </a:t>
            </a:r>
          </a:p>
          <a:p>
            <a:endParaRPr lang="en-US" sz="1000" dirty="0"/>
          </a:p>
          <a:p>
            <a:r>
              <a:rPr lang="en-US" sz="2400" b="1" dirty="0"/>
              <a:t>18. </a:t>
            </a:r>
            <a:r>
              <a:rPr lang="en-US" sz="2400" dirty="0" err="1"/>
              <a:t>Jengo</a:t>
            </a:r>
            <a:r>
              <a:rPr lang="en-US" sz="2400" dirty="0"/>
              <a:t> la </a:t>
            </a:r>
            <a:r>
              <a:rPr lang="en-US" sz="2400" dirty="0" err="1"/>
              <a:t>kuhifadhia</a:t>
            </a:r>
            <a:r>
              <a:rPr lang="en-US" sz="2400" dirty="0"/>
              <a:t> </a:t>
            </a:r>
            <a:r>
              <a:rPr lang="en-US" sz="2400" dirty="0" err="1"/>
              <a:t>nafaka</a:t>
            </a:r>
            <a:r>
              <a:rPr lang="en-US" sz="2400" dirty="0"/>
              <a:t> </a:t>
            </a:r>
            <a:r>
              <a:rPr lang="en-US" sz="2400" dirty="0" err="1"/>
              <a:t>huitwa</a:t>
            </a:r>
            <a:r>
              <a:rPr lang="en-US" sz="2400" dirty="0"/>
              <a:t> A. </a:t>
            </a:r>
            <a:r>
              <a:rPr lang="en-US" sz="2400" dirty="0" err="1"/>
              <a:t>ngome</a:t>
            </a:r>
            <a:r>
              <a:rPr lang="en-US" sz="2400" dirty="0"/>
              <a:t>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ghala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ufuo</a:t>
            </a:r>
            <a:r>
              <a:rPr lang="en-US" sz="2400" dirty="0"/>
              <a:t>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maktaba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372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703958"/>
            <a:ext cx="916858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19</a:t>
            </a:r>
            <a:r>
              <a:rPr lang="en-US" sz="2400" b="1" dirty="0"/>
              <a:t>. </a:t>
            </a:r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iliyo</a:t>
            </a:r>
            <a:r>
              <a:rPr lang="en-US" sz="2400" dirty="0"/>
              <a:t> </a:t>
            </a:r>
            <a:r>
              <a:rPr lang="en-US" sz="2400" dirty="0" err="1"/>
              <a:t>sahihi</a:t>
            </a:r>
            <a:r>
              <a:rPr lang="en-US" sz="2400" dirty="0"/>
              <a:t> A. </a:t>
            </a:r>
            <a:r>
              <a:rPr lang="en-US" sz="2400" dirty="0" err="1"/>
              <a:t>Vikombe</a:t>
            </a:r>
            <a:r>
              <a:rPr lang="en-US" sz="2400" dirty="0"/>
              <a:t> </a:t>
            </a:r>
            <a:r>
              <a:rPr lang="en-US" sz="2400" dirty="0" err="1"/>
              <a:t>ambavyo</a:t>
            </a:r>
            <a:r>
              <a:rPr lang="en-US" sz="2400" dirty="0"/>
              <a:t> </a:t>
            </a:r>
            <a:r>
              <a:rPr lang="en-US" sz="2400" dirty="0" err="1"/>
              <a:t>vilinunuliwa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visafi</a:t>
            </a:r>
            <a:r>
              <a:rPr lang="en-US" sz="2400" dirty="0"/>
              <a:t>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Vikombe</a:t>
            </a:r>
            <a:r>
              <a:rPr lang="en-US" sz="2400" dirty="0"/>
              <a:t> </a:t>
            </a:r>
            <a:r>
              <a:rPr lang="en-US" sz="2400" dirty="0" err="1"/>
              <a:t>ambavyo</a:t>
            </a:r>
            <a:r>
              <a:rPr lang="en-US" sz="2400" dirty="0"/>
              <a:t> </a:t>
            </a:r>
            <a:r>
              <a:rPr lang="en-US" sz="2400" dirty="0" err="1"/>
              <a:t>vilivyonunuliwa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visafi</a:t>
            </a:r>
            <a:r>
              <a:rPr lang="en-US" sz="2400" dirty="0"/>
              <a:t> </a:t>
            </a:r>
          </a:p>
          <a:p>
            <a:r>
              <a:rPr lang="nb-NO" sz="2400" dirty="0"/>
              <a:t>C. Vikombe ambavyo vilinunuliwa ni safi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Vikombe</a:t>
            </a:r>
            <a:r>
              <a:rPr lang="en-US" sz="2400" dirty="0"/>
              <a:t> </a:t>
            </a:r>
            <a:r>
              <a:rPr lang="en-US" sz="2400" dirty="0" err="1"/>
              <a:t>ambavyo</a:t>
            </a:r>
            <a:r>
              <a:rPr lang="en-US" sz="2400" dirty="0"/>
              <a:t> </a:t>
            </a:r>
            <a:r>
              <a:rPr lang="en-US" sz="2400" dirty="0" err="1"/>
              <a:t>vilivyonunuliwa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safi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b="1" dirty="0"/>
              <a:t>20. </a:t>
            </a:r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iliyoakifishwa</a:t>
            </a:r>
            <a:r>
              <a:rPr lang="en-US" sz="2400" dirty="0"/>
              <a:t> </a:t>
            </a:r>
            <a:r>
              <a:rPr lang="en-US" sz="2400" dirty="0" err="1"/>
              <a:t>ipasavyo</a:t>
            </a:r>
            <a:r>
              <a:rPr lang="en-US" sz="2400" dirty="0"/>
              <a:t>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Alitumwa</a:t>
            </a:r>
            <a:r>
              <a:rPr lang="en-US" sz="2400" dirty="0"/>
              <a:t> </a:t>
            </a:r>
            <a:r>
              <a:rPr lang="en-US" sz="2400" dirty="0" err="1"/>
              <a:t>kununua</a:t>
            </a:r>
            <a:r>
              <a:rPr lang="en-US" sz="2400" dirty="0"/>
              <a:t> </a:t>
            </a:r>
            <a:r>
              <a:rPr lang="en-US" sz="2400" dirty="0" err="1"/>
              <a:t>vitu</a:t>
            </a:r>
            <a:r>
              <a:rPr lang="en-US" sz="2400" dirty="0"/>
              <a:t> </a:t>
            </a:r>
            <a:r>
              <a:rPr lang="en-US" sz="2400" dirty="0" err="1"/>
              <a:t>vifuatavyo</a:t>
            </a:r>
            <a:r>
              <a:rPr lang="en-US" sz="2400" dirty="0"/>
              <a:t>: </a:t>
            </a:r>
            <a:r>
              <a:rPr lang="en-US" sz="2400" dirty="0" err="1"/>
              <a:t>sukari</a:t>
            </a:r>
            <a:r>
              <a:rPr lang="en-US" sz="2400" dirty="0"/>
              <a:t>, </a:t>
            </a:r>
            <a:r>
              <a:rPr lang="en-US" sz="2400" dirty="0" err="1"/>
              <a:t>vitunguu</a:t>
            </a:r>
            <a:r>
              <a:rPr lang="en-US" sz="2400" dirty="0"/>
              <a:t>, </a:t>
            </a:r>
            <a:r>
              <a:rPr lang="en-US" sz="2400" dirty="0" err="1"/>
              <a:t>mchele</a:t>
            </a:r>
            <a:r>
              <a:rPr lang="en-US" sz="2400" dirty="0"/>
              <a:t>,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ngano</a:t>
            </a:r>
            <a:r>
              <a:rPr lang="en-US" sz="2400" dirty="0"/>
              <a:t>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Alitumwa</a:t>
            </a:r>
            <a:r>
              <a:rPr lang="en-US" sz="2400" dirty="0"/>
              <a:t> </a:t>
            </a:r>
            <a:r>
              <a:rPr lang="en-US" sz="2400" dirty="0" err="1"/>
              <a:t>kununua</a:t>
            </a:r>
            <a:r>
              <a:rPr lang="en-US" sz="2400" dirty="0"/>
              <a:t> </a:t>
            </a:r>
            <a:r>
              <a:rPr lang="en-US" sz="2400" dirty="0" err="1"/>
              <a:t>vitu</a:t>
            </a:r>
            <a:r>
              <a:rPr lang="en-US" sz="2400" dirty="0"/>
              <a:t> </a:t>
            </a:r>
            <a:r>
              <a:rPr lang="en-US" sz="2400" dirty="0" err="1"/>
              <a:t>vifuatavyo</a:t>
            </a:r>
            <a:r>
              <a:rPr lang="en-US" sz="2400" dirty="0"/>
              <a:t>, </a:t>
            </a:r>
            <a:r>
              <a:rPr lang="en-US" sz="2400" dirty="0" err="1"/>
              <a:t>sukari</a:t>
            </a:r>
            <a:r>
              <a:rPr lang="en-US" sz="2400" dirty="0"/>
              <a:t>, </a:t>
            </a:r>
            <a:r>
              <a:rPr lang="en-US" sz="2400" dirty="0" err="1"/>
              <a:t>vitunguu</a:t>
            </a:r>
            <a:r>
              <a:rPr lang="en-US" sz="2400" dirty="0"/>
              <a:t>, </a:t>
            </a:r>
            <a:r>
              <a:rPr lang="en-US" sz="2400" dirty="0" err="1"/>
              <a:t>mchele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ngano</a:t>
            </a:r>
            <a:r>
              <a:rPr lang="en-US" sz="2400" dirty="0"/>
              <a:t>.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Alitumwa</a:t>
            </a:r>
            <a:r>
              <a:rPr lang="en-US" sz="2400" dirty="0"/>
              <a:t> </a:t>
            </a:r>
            <a:r>
              <a:rPr lang="en-US" sz="2400" dirty="0" err="1"/>
              <a:t>kununua</a:t>
            </a:r>
            <a:r>
              <a:rPr lang="en-US" sz="2400" dirty="0"/>
              <a:t> </a:t>
            </a:r>
            <a:r>
              <a:rPr lang="en-US" sz="2400" dirty="0" err="1"/>
              <a:t>vitu</a:t>
            </a:r>
            <a:r>
              <a:rPr lang="en-US" sz="2400" dirty="0"/>
              <a:t> </a:t>
            </a:r>
            <a:r>
              <a:rPr lang="en-US" sz="2400" dirty="0" err="1"/>
              <a:t>vifuatavyo</a:t>
            </a:r>
            <a:r>
              <a:rPr lang="en-US" sz="2400" dirty="0"/>
              <a:t>: </a:t>
            </a:r>
            <a:r>
              <a:rPr lang="en-US" sz="2400" dirty="0" err="1"/>
              <a:t>sukari</a:t>
            </a:r>
            <a:r>
              <a:rPr lang="en-US" sz="2400" dirty="0"/>
              <a:t>, </a:t>
            </a:r>
            <a:r>
              <a:rPr lang="en-US" sz="2400" dirty="0" err="1"/>
              <a:t>vitunguu</a:t>
            </a:r>
            <a:r>
              <a:rPr lang="en-US" sz="2400" dirty="0"/>
              <a:t>, </a:t>
            </a:r>
            <a:r>
              <a:rPr lang="en-US" sz="2400" dirty="0" err="1"/>
              <a:t>mchele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ngano</a:t>
            </a:r>
            <a:r>
              <a:rPr lang="en-US" sz="2400" dirty="0"/>
              <a:t>.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Alitumwa</a:t>
            </a:r>
            <a:r>
              <a:rPr lang="en-US" sz="2400" dirty="0"/>
              <a:t> </a:t>
            </a:r>
            <a:r>
              <a:rPr lang="en-US" sz="2400" dirty="0" err="1"/>
              <a:t>kununua</a:t>
            </a:r>
            <a:r>
              <a:rPr lang="en-US" sz="2400" dirty="0"/>
              <a:t> </a:t>
            </a:r>
            <a:r>
              <a:rPr lang="en-US" sz="2400" dirty="0" err="1"/>
              <a:t>vitu</a:t>
            </a:r>
            <a:r>
              <a:rPr lang="en-US" sz="2400" dirty="0"/>
              <a:t> </a:t>
            </a:r>
            <a:r>
              <a:rPr lang="en-US" sz="2400" dirty="0" err="1"/>
              <a:t>vifuatavyo</a:t>
            </a:r>
            <a:r>
              <a:rPr lang="en-US" sz="2400" dirty="0"/>
              <a:t>, </a:t>
            </a:r>
            <a:r>
              <a:rPr lang="en-US" sz="2400" dirty="0" err="1"/>
              <a:t>sukari</a:t>
            </a:r>
            <a:r>
              <a:rPr lang="en-US" sz="2400" dirty="0"/>
              <a:t>, </a:t>
            </a:r>
            <a:r>
              <a:rPr lang="en-US" sz="2400" dirty="0" err="1"/>
              <a:t>vitunguu</a:t>
            </a:r>
            <a:r>
              <a:rPr lang="en-US" sz="2400" dirty="0"/>
              <a:t>, </a:t>
            </a:r>
            <a:r>
              <a:rPr lang="en-US" sz="2400" dirty="0" err="1"/>
              <a:t>mchele</a:t>
            </a:r>
            <a:r>
              <a:rPr lang="en-US" sz="2400" dirty="0"/>
              <a:t>,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ngano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692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6291" y="10784"/>
            <a:ext cx="916858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21</a:t>
            </a:r>
            <a:r>
              <a:rPr lang="en-US" sz="2400" b="1" dirty="0"/>
              <a:t>. </a:t>
            </a:r>
            <a:r>
              <a:rPr lang="en-US" sz="2400" dirty="0" err="1"/>
              <a:t>Ukubwa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Ndege</a:t>
            </a:r>
            <a:r>
              <a:rPr lang="en-US" sz="2400" dirty="0"/>
              <a:t> </a:t>
            </a:r>
            <a:r>
              <a:rPr lang="en-US" sz="2400" dirty="0" err="1"/>
              <a:t>mkubwa</a:t>
            </a:r>
            <a:r>
              <a:rPr lang="en-US" sz="2400" dirty="0"/>
              <a:t> </a:t>
            </a:r>
            <a:r>
              <a:rPr lang="en-US" sz="2400" dirty="0" err="1"/>
              <a:t>alipaa</a:t>
            </a:r>
            <a:r>
              <a:rPr lang="en-US" sz="2400" dirty="0"/>
              <a:t> </a:t>
            </a:r>
            <a:r>
              <a:rPr lang="en-US" sz="2400" dirty="0" err="1"/>
              <a:t>angani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: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Ndege</a:t>
            </a:r>
            <a:r>
              <a:rPr lang="en-US" sz="2400" dirty="0"/>
              <a:t> </a:t>
            </a:r>
            <a:r>
              <a:rPr lang="en-US" sz="2400" dirty="0" err="1"/>
              <a:t>kubwa</a:t>
            </a:r>
            <a:r>
              <a:rPr lang="en-US" sz="2400" dirty="0"/>
              <a:t> </a:t>
            </a:r>
            <a:r>
              <a:rPr lang="en-US" sz="2400" dirty="0" err="1"/>
              <a:t>alipaa</a:t>
            </a:r>
            <a:r>
              <a:rPr lang="en-US" sz="2400" dirty="0"/>
              <a:t> </a:t>
            </a:r>
            <a:r>
              <a:rPr lang="en-US" sz="2400" dirty="0" err="1"/>
              <a:t>angani</a:t>
            </a:r>
            <a:r>
              <a:rPr lang="en-US" sz="2400" dirty="0"/>
              <a:t>.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Dege</a:t>
            </a:r>
            <a:r>
              <a:rPr lang="en-US" sz="2400" dirty="0"/>
              <a:t> </a:t>
            </a:r>
            <a:r>
              <a:rPr lang="en-US" sz="2400" dirty="0" err="1"/>
              <a:t>kubwa</a:t>
            </a:r>
            <a:r>
              <a:rPr lang="en-US" sz="2400" dirty="0"/>
              <a:t> </a:t>
            </a:r>
            <a:r>
              <a:rPr lang="en-US" sz="2400" dirty="0" err="1"/>
              <a:t>lilipaa</a:t>
            </a:r>
            <a:r>
              <a:rPr lang="en-US" sz="2400" dirty="0"/>
              <a:t> </a:t>
            </a:r>
            <a:r>
              <a:rPr lang="en-US" sz="2400" dirty="0" err="1"/>
              <a:t>angani</a:t>
            </a:r>
            <a:r>
              <a:rPr lang="en-US" sz="2400" dirty="0"/>
              <a:t>.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Dege</a:t>
            </a:r>
            <a:r>
              <a:rPr lang="en-US" sz="2400" dirty="0"/>
              <a:t> </a:t>
            </a:r>
            <a:r>
              <a:rPr lang="en-US" sz="2400" dirty="0" err="1"/>
              <a:t>kubwa</a:t>
            </a:r>
            <a:r>
              <a:rPr lang="en-US" sz="2400" dirty="0"/>
              <a:t> </a:t>
            </a:r>
            <a:r>
              <a:rPr lang="en-US" sz="2400" dirty="0" err="1"/>
              <a:t>alipaa</a:t>
            </a:r>
            <a:r>
              <a:rPr lang="en-US" sz="2400" dirty="0"/>
              <a:t> </a:t>
            </a:r>
            <a:r>
              <a:rPr lang="en-US" sz="2400" dirty="0" err="1"/>
              <a:t>angani</a:t>
            </a:r>
            <a:r>
              <a:rPr lang="en-US" sz="2400" dirty="0"/>
              <a:t>.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Ndege</a:t>
            </a:r>
            <a:r>
              <a:rPr lang="en-US" sz="2400" dirty="0"/>
              <a:t> </a:t>
            </a:r>
            <a:r>
              <a:rPr lang="en-US" sz="2400" dirty="0" err="1"/>
              <a:t>kubwa</a:t>
            </a:r>
            <a:r>
              <a:rPr lang="en-US" sz="2400" dirty="0"/>
              <a:t> </a:t>
            </a:r>
            <a:r>
              <a:rPr lang="en-US" sz="2400" dirty="0" err="1"/>
              <a:t>lilipaa</a:t>
            </a:r>
            <a:r>
              <a:rPr lang="en-US" sz="2400" dirty="0"/>
              <a:t> </a:t>
            </a:r>
            <a:r>
              <a:rPr lang="en-US" sz="2400" dirty="0" err="1"/>
              <a:t>angani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b="1" dirty="0"/>
              <a:t>22. </a:t>
            </a:r>
            <a:r>
              <a:rPr lang="en-US" sz="2400" dirty="0" err="1"/>
              <a:t>Kitenzi</a:t>
            </a:r>
            <a:r>
              <a:rPr lang="en-US" sz="2400" dirty="0"/>
              <a:t> </a:t>
            </a:r>
            <a:r>
              <a:rPr lang="en-US" sz="2400" dirty="0" err="1"/>
              <a:t>kinachoweza</a:t>
            </a:r>
            <a:r>
              <a:rPr lang="en-US" sz="2400" dirty="0"/>
              <a:t> </a:t>
            </a:r>
            <a:r>
              <a:rPr lang="en-US" sz="2400" dirty="0" err="1"/>
              <a:t>kuundwa</a:t>
            </a:r>
            <a:r>
              <a:rPr lang="en-US" sz="2400" dirty="0"/>
              <a:t> </a:t>
            </a:r>
            <a:r>
              <a:rPr lang="en-US" sz="2400" dirty="0" err="1"/>
              <a:t>kutokana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jina</a:t>
            </a:r>
            <a:r>
              <a:rPr lang="en-US" sz="2400" dirty="0"/>
              <a:t> </a:t>
            </a:r>
            <a:r>
              <a:rPr lang="en-US" sz="2400" dirty="0" err="1"/>
              <a:t>mshindani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A. </a:t>
            </a:r>
            <a:r>
              <a:rPr lang="en-US" sz="2400" dirty="0" err="1"/>
              <a:t>shinda</a:t>
            </a:r>
            <a:r>
              <a:rPr lang="en-US" sz="2400" dirty="0"/>
              <a:t>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mshinde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kishindo</a:t>
            </a:r>
            <a:r>
              <a:rPr lang="en-US" sz="2400" dirty="0"/>
              <a:t>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shindano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b="1" dirty="0"/>
              <a:t>23. </a:t>
            </a:r>
            <a:r>
              <a:rPr lang="en-US" sz="2400" dirty="0"/>
              <a:t>Ni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ipi</a:t>
            </a:r>
            <a:r>
              <a:rPr lang="en-US" sz="2400" dirty="0"/>
              <a:t> </a:t>
            </a:r>
            <a:r>
              <a:rPr lang="en-US" sz="2400" dirty="0" err="1"/>
              <a:t>kati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hizi</a:t>
            </a:r>
            <a:r>
              <a:rPr lang="en-US" sz="2400" dirty="0"/>
              <a:t> </a:t>
            </a:r>
            <a:r>
              <a:rPr lang="en-US" sz="2400" dirty="0" err="1"/>
              <a:t>iliyo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kuonyesha</a:t>
            </a:r>
            <a:r>
              <a:rPr lang="en-US" sz="2400" dirty="0"/>
              <a:t> </a:t>
            </a:r>
            <a:r>
              <a:rPr lang="en-US" sz="2400" dirty="0" err="1"/>
              <a:t>sababu</a:t>
            </a:r>
            <a:r>
              <a:rPr lang="en-US" sz="2400" dirty="0"/>
              <a:t>? A. </a:t>
            </a:r>
            <a:r>
              <a:rPr lang="en-US" sz="2400" dirty="0" err="1"/>
              <a:t>Alitembea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maringo</a:t>
            </a:r>
            <a:r>
              <a:rPr lang="en-US" sz="2400" dirty="0"/>
              <a:t>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Alilima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jembe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Alialikwa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mwalimu</a:t>
            </a:r>
            <a:r>
              <a:rPr lang="en-US" sz="2400" dirty="0"/>
              <a:t> </a:t>
            </a:r>
            <a:r>
              <a:rPr lang="en-US" sz="2400" dirty="0" err="1"/>
              <a:t>mkuu</a:t>
            </a:r>
            <a:r>
              <a:rPr lang="en-US" sz="2400" dirty="0"/>
              <a:t>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Aliadhibiwa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utundu</a:t>
            </a:r>
            <a:r>
              <a:rPr lang="en-US" sz="2400" dirty="0"/>
              <a:t> wake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126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0"/>
            <a:ext cx="9168581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24</a:t>
            </a:r>
            <a:r>
              <a:rPr lang="en-US" sz="2400" b="1" dirty="0"/>
              <a:t>. </a:t>
            </a:r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iliyotumia</a:t>
            </a:r>
            <a:r>
              <a:rPr lang="en-US" sz="2400" dirty="0"/>
              <a:t> </a:t>
            </a:r>
            <a:r>
              <a:rPr lang="en-US" sz="2400" dirty="0" err="1"/>
              <a:t>kiambishi</a:t>
            </a:r>
            <a:r>
              <a:rPr lang="en-US" sz="2400" dirty="0"/>
              <a:t> ‘</a:t>
            </a:r>
            <a:r>
              <a:rPr lang="en-US" sz="2400" dirty="0" err="1"/>
              <a:t>ji</a:t>
            </a:r>
            <a:r>
              <a:rPr lang="en-US" sz="2400" dirty="0"/>
              <a:t>’ </a:t>
            </a:r>
            <a:r>
              <a:rPr lang="en-US" sz="2400" dirty="0" err="1"/>
              <a:t>kuonyesha</a:t>
            </a:r>
            <a:r>
              <a:rPr lang="en-US" sz="2400" dirty="0"/>
              <a:t> </a:t>
            </a:r>
            <a:r>
              <a:rPr lang="en-US" sz="2400" dirty="0" err="1"/>
              <a:t>mazoea</a:t>
            </a:r>
            <a:r>
              <a:rPr lang="en-US" sz="2400" dirty="0"/>
              <a:t>. A. </a:t>
            </a:r>
            <a:r>
              <a:rPr lang="en-US" sz="2400" dirty="0" err="1"/>
              <a:t>Jamaa</a:t>
            </a:r>
            <a:r>
              <a:rPr lang="en-US" sz="2400" dirty="0"/>
              <a:t> </a:t>
            </a:r>
            <a:r>
              <a:rPr lang="en-US" sz="2400" dirty="0" err="1"/>
              <a:t>hili</a:t>
            </a:r>
            <a:r>
              <a:rPr lang="en-US" sz="2400" dirty="0"/>
              <a:t> </a:t>
            </a:r>
            <a:r>
              <a:rPr lang="en-US" sz="2400" dirty="0" err="1"/>
              <a:t>huvaa</a:t>
            </a:r>
            <a:r>
              <a:rPr lang="en-US" sz="2400" dirty="0"/>
              <a:t> </a:t>
            </a:r>
            <a:r>
              <a:rPr lang="en-US" sz="2400" dirty="0" err="1"/>
              <a:t>jiatu</a:t>
            </a:r>
            <a:r>
              <a:rPr lang="en-US" sz="2400" dirty="0"/>
              <a:t> la </a:t>
            </a:r>
            <a:r>
              <a:rPr lang="en-US" sz="2400" dirty="0" err="1"/>
              <a:t>ajabu</a:t>
            </a:r>
            <a:r>
              <a:rPr lang="en-US" sz="2400" dirty="0"/>
              <a:t>.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Ulimaji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matunda</a:t>
            </a:r>
            <a:r>
              <a:rPr lang="en-US" sz="2400" dirty="0"/>
              <a:t> </a:t>
            </a:r>
            <a:r>
              <a:rPr lang="en-US" sz="2400" dirty="0" err="1"/>
              <a:t>umemletea</a:t>
            </a:r>
            <a:r>
              <a:rPr lang="en-US" sz="2400" dirty="0"/>
              <a:t> </a:t>
            </a:r>
            <a:r>
              <a:rPr lang="en-US" sz="2400" dirty="0" err="1"/>
              <a:t>utajiri</a:t>
            </a:r>
            <a:r>
              <a:rPr lang="en-US" sz="2400" dirty="0"/>
              <a:t>.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Amejikata</a:t>
            </a:r>
            <a:r>
              <a:rPr lang="en-US" sz="2400" dirty="0"/>
              <a:t> </a:t>
            </a:r>
            <a:r>
              <a:rPr lang="en-US" sz="2400" dirty="0" err="1"/>
              <a:t>kidole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ujinga</a:t>
            </a:r>
            <a:r>
              <a:rPr lang="en-US" sz="2400" dirty="0"/>
              <a:t> wake.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Jiwe</a:t>
            </a:r>
            <a:r>
              <a:rPr lang="en-US" sz="2400" dirty="0"/>
              <a:t> </a:t>
            </a:r>
            <a:r>
              <a:rPr lang="en-US" sz="2400" dirty="0" err="1"/>
              <a:t>ambalo</a:t>
            </a:r>
            <a:r>
              <a:rPr lang="en-US" sz="2400" dirty="0"/>
              <a:t> </a:t>
            </a:r>
            <a:r>
              <a:rPr lang="en-US" sz="2400" dirty="0" err="1"/>
              <a:t>limerushwa</a:t>
            </a:r>
            <a:r>
              <a:rPr lang="en-US" sz="2400" dirty="0"/>
              <a:t> </a:t>
            </a:r>
            <a:r>
              <a:rPr lang="en-US" sz="2400" dirty="0" err="1"/>
              <a:t>limevunja</a:t>
            </a:r>
            <a:r>
              <a:rPr lang="en-US" sz="2400" dirty="0"/>
              <a:t> </a:t>
            </a:r>
            <a:r>
              <a:rPr lang="en-US" sz="2400" dirty="0" err="1"/>
              <a:t>kioo</a:t>
            </a:r>
            <a:r>
              <a:rPr lang="en-US" sz="2400" dirty="0"/>
              <a:t>. </a:t>
            </a:r>
          </a:p>
          <a:p>
            <a:endParaRPr lang="en-US" sz="900" dirty="0"/>
          </a:p>
          <a:p>
            <a:r>
              <a:rPr lang="en-US" sz="2400" b="1" dirty="0"/>
              <a:t>25. </a:t>
            </a:r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kielezi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ifuatayo</a:t>
            </a:r>
            <a:r>
              <a:rPr lang="en-US" sz="2400" dirty="0"/>
              <a:t>: </a:t>
            </a:r>
            <a:r>
              <a:rPr lang="en-US" sz="2400" dirty="0" err="1"/>
              <a:t>Baharia</a:t>
            </a:r>
            <a:r>
              <a:rPr lang="en-US" sz="2400" dirty="0"/>
              <a:t> </a:t>
            </a:r>
            <a:r>
              <a:rPr lang="en-US" sz="2400" dirty="0" err="1"/>
              <a:t>mtiifu</a:t>
            </a:r>
            <a:r>
              <a:rPr lang="en-US" sz="2400" dirty="0"/>
              <a:t> </a:t>
            </a:r>
            <a:r>
              <a:rPr lang="en-US" sz="2400" dirty="0" err="1"/>
              <a:t>alizama</a:t>
            </a:r>
            <a:r>
              <a:rPr lang="en-US" sz="2400" dirty="0"/>
              <a:t> </a:t>
            </a:r>
            <a:r>
              <a:rPr lang="en-US" sz="2400" dirty="0" err="1"/>
              <a:t>baharini</a:t>
            </a:r>
            <a:r>
              <a:rPr lang="en-US" sz="2400" dirty="0"/>
              <a:t>.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alizama</a:t>
            </a:r>
            <a:r>
              <a:rPr lang="en-US" sz="2400" dirty="0"/>
              <a:t>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baharia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mtiifu</a:t>
            </a:r>
            <a:r>
              <a:rPr lang="en-US" sz="2400" dirty="0"/>
              <a:t>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baharini</a:t>
            </a:r>
            <a:r>
              <a:rPr lang="en-US" sz="2400" dirty="0"/>
              <a:t> </a:t>
            </a:r>
          </a:p>
          <a:p>
            <a:endParaRPr lang="en-US" sz="900" dirty="0"/>
          </a:p>
          <a:p>
            <a:r>
              <a:rPr lang="en-US" sz="2400" b="1" dirty="0"/>
              <a:t>26. </a:t>
            </a:r>
            <a:r>
              <a:rPr lang="en-US" sz="2400" dirty="0" err="1"/>
              <a:t>Eleza</a:t>
            </a:r>
            <a:r>
              <a:rPr lang="en-US" sz="2400" dirty="0"/>
              <a:t> </a:t>
            </a:r>
            <a:r>
              <a:rPr lang="en-US" sz="2400" dirty="0" err="1"/>
              <a:t>matumizi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kiambishi</a:t>
            </a:r>
            <a:r>
              <a:rPr lang="en-US" sz="2400" dirty="0"/>
              <a:t> ‘</a:t>
            </a:r>
            <a:r>
              <a:rPr lang="en-US" sz="2400" dirty="0" err="1"/>
              <a:t>ka</a:t>
            </a:r>
            <a:r>
              <a:rPr lang="en-US" sz="2400" dirty="0"/>
              <a:t>’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ifuatayo</a:t>
            </a:r>
            <a:r>
              <a:rPr lang="en-US" sz="2400" dirty="0"/>
              <a:t>: </a:t>
            </a:r>
            <a:r>
              <a:rPr lang="en-US" sz="2400" dirty="0" err="1"/>
              <a:t>Alipika</a:t>
            </a:r>
            <a:r>
              <a:rPr lang="en-US" sz="2400" dirty="0"/>
              <a:t> </a:t>
            </a:r>
            <a:r>
              <a:rPr lang="en-US" sz="2400" dirty="0" err="1"/>
              <a:t>akala</a:t>
            </a:r>
            <a:r>
              <a:rPr lang="en-US" sz="2400" dirty="0"/>
              <a:t> </a:t>
            </a:r>
            <a:r>
              <a:rPr lang="en-US" sz="2400" dirty="0" err="1"/>
              <a:t>akasafisha</a:t>
            </a:r>
            <a:r>
              <a:rPr lang="en-US" sz="2400" dirty="0"/>
              <a:t> </a:t>
            </a:r>
            <a:r>
              <a:rPr lang="en-US" sz="2400" dirty="0" err="1"/>
              <a:t>vyombo</a:t>
            </a:r>
            <a:r>
              <a:rPr lang="en-US" sz="2400" dirty="0"/>
              <a:t> </a:t>
            </a:r>
            <a:r>
              <a:rPr lang="en-US" sz="2400" dirty="0" err="1"/>
              <a:t>akaondoka</a:t>
            </a:r>
            <a:r>
              <a:rPr lang="en-US" sz="2400" dirty="0"/>
              <a:t>.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Kuonyesha</a:t>
            </a:r>
            <a:r>
              <a:rPr lang="en-US" sz="2400" dirty="0"/>
              <a:t> </a:t>
            </a:r>
            <a:r>
              <a:rPr lang="en-US" sz="2400" dirty="0" err="1"/>
              <a:t>wakati</a:t>
            </a:r>
            <a:r>
              <a:rPr lang="en-US" sz="2400" dirty="0"/>
              <a:t> </a:t>
            </a:r>
            <a:r>
              <a:rPr lang="en-US" sz="2400" dirty="0" err="1"/>
              <a:t>uliopo</a:t>
            </a:r>
            <a:r>
              <a:rPr lang="en-US" sz="2400" dirty="0"/>
              <a:t>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Mfuatano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vitendo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Kuonyesha</a:t>
            </a:r>
            <a:r>
              <a:rPr lang="en-US" sz="2400" dirty="0"/>
              <a:t> </a:t>
            </a:r>
            <a:r>
              <a:rPr lang="en-US" sz="2400" dirty="0" err="1"/>
              <a:t>amri</a:t>
            </a:r>
            <a:r>
              <a:rPr lang="en-US" sz="2400" dirty="0"/>
              <a:t>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Kuonyesha</a:t>
            </a:r>
            <a:r>
              <a:rPr lang="en-US" sz="2400" dirty="0"/>
              <a:t> </a:t>
            </a:r>
            <a:r>
              <a:rPr lang="en-US" sz="2400" dirty="0" err="1"/>
              <a:t>kusudi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458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0"/>
            <a:ext cx="9168581" cy="6909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27</a:t>
            </a:r>
            <a:r>
              <a:rPr lang="en-US" sz="2200" b="1" dirty="0"/>
              <a:t>. </a:t>
            </a:r>
            <a:r>
              <a:rPr lang="en-US" sz="2200" b="1" dirty="0" err="1"/>
              <a:t>Mdomo</a:t>
            </a:r>
            <a:r>
              <a:rPr lang="en-US" sz="2200" b="1" dirty="0"/>
              <a:t> </a:t>
            </a:r>
            <a:r>
              <a:rPr lang="en-US" sz="2200" dirty="0" err="1"/>
              <a:t>ni</a:t>
            </a:r>
            <a:r>
              <a:rPr lang="en-US" sz="2200" dirty="0"/>
              <a:t> </a:t>
            </a:r>
            <a:r>
              <a:rPr lang="en-US" sz="2200" dirty="0" err="1"/>
              <a:t>kwa</a:t>
            </a:r>
            <a:r>
              <a:rPr lang="en-US" sz="2200" dirty="0"/>
              <a:t> </a:t>
            </a:r>
            <a:r>
              <a:rPr lang="en-US" sz="2200" b="1" dirty="0" err="1"/>
              <a:t>binadamu</a:t>
            </a:r>
            <a:r>
              <a:rPr lang="en-US" sz="2200" dirty="0"/>
              <a:t>, </a:t>
            </a:r>
            <a:r>
              <a:rPr lang="en-US" sz="2200" b="1" dirty="0" err="1"/>
              <a:t>kidona</a:t>
            </a:r>
            <a:r>
              <a:rPr lang="en-US" sz="2200" b="1" dirty="0"/>
              <a:t> </a:t>
            </a:r>
            <a:r>
              <a:rPr lang="en-US" sz="2200" dirty="0" err="1"/>
              <a:t>ni</a:t>
            </a:r>
            <a:r>
              <a:rPr lang="en-US" sz="2200" dirty="0"/>
              <a:t> </a:t>
            </a:r>
            <a:r>
              <a:rPr lang="en-US" sz="2200" dirty="0" err="1"/>
              <a:t>kwa</a:t>
            </a:r>
            <a:r>
              <a:rPr lang="en-US" sz="2200" dirty="0"/>
              <a:t> </a:t>
            </a:r>
            <a:endParaRPr lang="en-US" sz="2200" dirty="0"/>
          </a:p>
          <a:p>
            <a:r>
              <a:rPr lang="en-US" sz="2200" dirty="0"/>
              <a:t>A</a:t>
            </a:r>
            <a:r>
              <a:rPr lang="en-US" sz="2200" dirty="0"/>
              <a:t>. </a:t>
            </a:r>
            <a:r>
              <a:rPr lang="en-US" sz="2200" dirty="0" err="1"/>
              <a:t>ndege</a:t>
            </a:r>
            <a:r>
              <a:rPr lang="en-US" sz="2200" dirty="0"/>
              <a:t> </a:t>
            </a:r>
          </a:p>
          <a:p>
            <a:r>
              <a:rPr lang="en-US" sz="2200" dirty="0"/>
              <a:t>B. </a:t>
            </a:r>
            <a:r>
              <a:rPr lang="en-US" sz="2200" dirty="0" err="1"/>
              <a:t>ndovu</a:t>
            </a:r>
            <a:r>
              <a:rPr lang="en-US" sz="2200" dirty="0"/>
              <a:t> </a:t>
            </a:r>
          </a:p>
          <a:p>
            <a:r>
              <a:rPr lang="en-US" sz="2200" dirty="0"/>
              <a:t>C. </a:t>
            </a:r>
            <a:r>
              <a:rPr lang="en-US" sz="2200" dirty="0" err="1"/>
              <a:t>kombamwiko</a:t>
            </a:r>
            <a:r>
              <a:rPr lang="en-US" sz="2200" dirty="0"/>
              <a:t> </a:t>
            </a:r>
          </a:p>
          <a:p>
            <a:r>
              <a:rPr lang="en-US" sz="2200" dirty="0"/>
              <a:t>D. </a:t>
            </a:r>
            <a:r>
              <a:rPr lang="en-US" sz="2200" dirty="0" err="1"/>
              <a:t>samaki</a:t>
            </a:r>
            <a:r>
              <a:rPr lang="en-US" sz="2200" dirty="0"/>
              <a:t> </a:t>
            </a:r>
          </a:p>
          <a:p>
            <a:endParaRPr lang="en-US" sz="900" dirty="0"/>
          </a:p>
          <a:p>
            <a:r>
              <a:rPr lang="en-US" sz="2200" b="1" dirty="0"/>
              <a:t>28. </a:t>
            </a:r>
            <a:r>
              <a:rPr lang="en-US" sz="2200" dirty="0" err="1"/>
              <a:t>Chagua</a:t>
            </a:r>
            <a:r>
              <a:rPr lang="en-US" sz="2200" dirty="0"/>
              <a:t> </a:t>
            </a:r>
            <a:r>
              <a:rPr lang="en-US" sz="2200" dirty="0" err="1"/>
              <a:t>kikundi</a:t>
            </a:r>
            <a:r>
              <a:rPr lang="en-US" sz="2200" dirty="0"/>
              <a:t> cha </a:t>
            </a:r>
            <a:r>
              <a:rPr lang="en-US" sz="2200" dirty="0" err="1"/>
              <a:t>wadudu</a:t>
            </a:r>
            <a:r>
              <a:rPr lang="en-US" sz="2200" dirty="0"/>
              <a:t> </a:t>
            </a:r>
            <a:endParaRPr lang="en-US" sz="2200" dirty="0"/>
          </a:p>
          <a:p>
            <a:r>
              <a:rPr lang="en-US" sz="2200" dirty="0"/>
              <a:t>A</a:t>
            </a:r>
            <a:r>
              <a:rPr lang="en-US" sz="2200" dirty="0"/>
              <a:t>. </a:t>
            </a:r>
            <a:r>
              <a:rPr lang="en-US" sz="2200" dirty="0" err="1"/>
              <a:t>mchwa</a:t>
            </a:r>
            <a:r>
              <a:rPr lang="en-US" sz="2200" dirty="0"/>
              <a:t>, </a:t>
            </a:r>
            <a:r>
              <a:rPr lang="en-US" sz="2200" dirty="0" err="1"/>
              <a:t>nzige</a:t>
            </a:r>
            <a:r>
              <a:rPr lang="en-US" sz="2200" dirty="0"/>
              <a:t>, </a:t>
            </a:r>
            <a:r>
              <a:rPr lang="en-US" sz="2200" dirty="0" err="1"/>
              <a:t>panzi</a:t>
            </a:r>
            <a:r>
              <a:rPr lang="en-US" sz="2200" dirty="0"/>
              <a:t>, </a:t>
            </a:r>
            <a:r>
              <a:rPr lang="en-US" sz="2200" dirty="0" err="1"/>
              <a:t>mkizi</a:t>
            </a:r>
            <a:r>
              <a:rPr lang="en-US" sz="2200" dirty="0"/>
              <a:t> </a:t>
            </a:r>
          </a:p>
          <a:p>
            <a:r>
              <a:rPr lang="fi-FI" sz="2200" dirty="0"/>
              <a:t>B. nge, tai, mbu, kiroboto </a:t>
            </a:r>
          </a:p>
          <a:p>
            <a:r>
              <a:rPr lang="en-US" sz="2200" dirty="0"/>
              <a:t>C. shore, </a:t>
            </a:r>
            <a:r>
              <a:rPr lang="en-US" sz="2200" dirty="0" err="1"/>
              <a:t>njiwa</a:t>
            </a:r>
            <a:r>
              <a:rPr lang="en-US" sz="2200" dirty="0"/>
              <a:t>, </a:t>
            </a:r>
            <a:r>
              <a:rPr lang="en-US" sz="2200" dirty="0" err="1"/>
              <a:t>mende</a:t>
            </a:r>
            <a:r>
              <a:rPr lang="en-US" sz="2200" dirty="0"/>
              <a:t>, </a:t>
            </a:r>
            <a:r>
              <a:rPr lang="en-US" sz="2200" dirty="0" err="1"/>
              <a:t>konokono</a:t>
            </a:r>
            <a:r>
              <a:rPr lang="en-US" sz="2200" dirty="0"/>
              <a:t> </a:t>
            </a:r>
          </a:p>
          <a:p>
            <a:r>
              <a:rPr lang="en-US" sz="2200" dirty="0"/>
              <a:t>D. </a:t>
            </a:r>
            <a:r>
              <a:rPr lang="en-US" sz="2200" dirty="0" err="1"/>
              <a:t>sisimizi</a:t>
            </a:r>
            <a:r>
              <a:rPr lang="en-US" sz="2200" dirty="0"/>
              <a:t>, </a:t>
            </a:r>
            <a:r>
              <a:rPr lang="en-US" sz="2200" dirty="0" err="1"/>
              <a:t>chungu</a:t>
            </a:r>
            <a:r>
              <a:rPr lang="en-US" sz="2200" dirty="0"/>
              <a:t>, </a:t>
            </a:r>
            <a:r>
              <a:rPr lang="en-US" sz="2200" dirty="0" err="1"/>
              <a:t>nzige</a:t>
            </a:r>
            <a:r>
              <a:rPr lang="en-US" sz="2200" dirty="0"/>
              <a:t>, </a:t>
            </a:r>
            <a:r>
              <a:rPr lang="en-US" sz="2200" dirty="0" err="1"/>
              <a:t>kumbikumbi</a:t>
            </a:r>
            <a:r>
              <a:rPr lang="en-US" sz="2200" dirty="0"/>
              <a:t> </a:t>
            </a:r>
          </a:p>
          <a:p>
            <a:endParaRPr lang="en-US" sz="800" dirty="0"/>
          </a:p>
          <a:p>
            <a:r>
              <a:rPr lang="en-US" sz="2200" b="1" dirty="0"/>
              <a:t>29. </a:t>
            </a:r>
            <a:r>
              <a:rPr lang="en-US" sz="2200" dirty="0" err="1"/>
              <a:t>Kanusha</a:t>
            </a:r>
            <a:r>
              <a:rPr lang="en-US" sz="2200" dirty="0"/>
              <a:t>: </a:t>
            </a:r>
            <a:r>
              <a:rPr lang="en-US" sz="2200" dirty="0" err="1"/>
              <a:t>Ndege</a:t>
            </a:r>
            <a:r>
              <a:rPr lang="en-US" sz="2200" dirty="0"/>
              <a:t> </a:t>
            </a:r>
            <a:r>
              <a:rPr lang="en-US" sz="2200" dirty="0" err="1"/>
              <a:t>akijenga</a:t>
            </a:r>
            <a:r>
              <a:rPr lang="en-US" sz="2200" dirty="0"/>
              <a:t> </a:t>
            </a:r>
            <a:r>
              <a:rPr lang="en-US" sz="2200" dirty="0" err="1"/>
              <a:t>kiota</a:t>
            </a:r>
            <a:r>
              <a:rPr lang="en-US" sz="2200" dirty="0"/>
              <a:t> </a:t>
            </a:r>
            <a:r>
              <a:rPr lang="en-US" sz="2200" dirty="0" err="1"/>
              <a:t>huishi</a:t>
            </a:r>
            <a:r>
              <a:rPr lang="en-US" sz="2200" dirty="0"/>
              <a:t> </a:t>
            </a:r>
            <a:r>
              <a:rPr lang="en-US" sz="2200" dirty="0" err="1"/>
              <a:t>humo</a:t>
            </a:r>
            <a:r>
              <a:rPr lang="en-US" sz="2200" dirty="0"/>
              <a:t> </a:t>
            </a:r>
            <a:endParaRPr lang="en-US" sz="2200" dirty="0"/>
          </a:p>
          <a:p>
            <a:r>
              <a:rPr lang="en-US" sz="2200" dirty="0"/>
              <a:t>A</a:t>
            </a:r>
            <a:r>
              <a:rPr lang="en-US" sz="2200" dirty="0"/>
              <a:t>. </a:t>
            </a:r>
            <a:r>
              <a:rPr lang="en-US" sz="2200" dirty="0" err="1"/>
              <a:t>Ndege</a:t>
            </a:r>
            <a:r>
              <a:rPr lang="en-US" sz="2200" dirty="0"/>
              <a:t> </a:t>
            </a:r>
            <a:r>
              <a:rPr lang="en-US" sz="2200" dirty="0" err="1"/>
              <a:t>anapojenga</a:t>
            </a:r>
            <a:r>
              <a:rPr lang="en-US" sz="2200" dirty="0"/>
              <a:t> </a:t>
            </a:r>
            <a:r>
              <a:rPr lang="en-US" sz="2200" dirty="0" err="1"/>
              <a:t>kiota</a:t>
            </a:r>
            <a:r>
              <a:rPr lang="en-US" sz="2200" dirty="0"/>
              <a:t> </a:t>
            </a:r>
            <a:r>
              <a:rPr lang="en-US" sz="2200" dirty="0" err="1"/>
              <a:t>haishi</a:t>
            </a:r>
            <a:r>
              <a:rPr lang="en-US" sz="2200" dirty="0"/>
              <a:t> </a:t>
            </a:r>
            <a:r>
              <a:rPr lang="en-US" sz="2200" dirty="0" err="1"/>
              <a:t>humo</a:t>
            </a:r>
            <a:r>
              <a:rPr lang="en-US" sz="2200" dirty="0"/>
              <a:t>. </a:t>
            </a:r>
          </a:p>
          <a:p>
            <a:r>
              <a:rPr lang="en-US" sz="2200" dirty="0"/>
              <a:t>B. </a:t>
            </a:r>
            <a:r>
              <a:rPr lang="en-US" sz="2200" dirty="0" err="1"/>
              <a:t>Ndege</a:t>
            </a:r>
            <a:r>
              <a:rPr lang="en-US" sz="2200" dirty="0"/>
              <a:t> </a:t>
            </a:r>
            <a:r>
              <a:rPr lang="en-US" sz="2200" dirty="0" err="1"/>
              <a:t>akijenga</a:t>
            </a:r>
            <a:r>
              <a:rPr lang="en-US" sz="2200" dirty="0"/>
              <a:t> </a:t>
            </a:r>
            <a:r>
              <a:rPr lang="en-US" sz="2200" dirty="0" err="1"/>
              <a:t>kiota</a:t>
            </a:r>
            <a:r>
              <a:rPr lang="en-US" sz="2200" dirty="0"/>
              <a:t> </a:t>
            </a:r>
            <a:r>
              <a:rPr lang="en-US" sz="2200" dirty="0" err="1"/>
              <a:t>hataishi</a:t>
            </a:r>
            <a:r>
              <a:rPr lang="en-US" sz="2200" dirty="0"/>
              <a:t> </a:t>
            </a:r>
            <a:r>
              <a:rPr lang="en-US" sz="2200" dirty="0" err="1"/>
              <a:t>humo</a:t>
            </a:r>
            <a:r>
              <a:rPr lang="en-US" sz="2200" dirty="0"/>
              <a:t>. </a:t>
            </a:r>
          </a:p>
          <a:p>
            <a:r>
              <a:rPr lang="fi-FI" sz="2200" dirty="0"/>
              <a:t>C. Ndege asipojenga kiota hataishi humo. </a:t>
            </a:r>
          </a:p>
          <a:p>
            <a:r>
              <a:rPr lang="en-US" sz="2200" dirty="0"/>
              <a:t>D. </a:t>
            </a:r>
            <a:r>
              <a:rPr lang="en-US" sz="2200" dirty="0" err="1"/>
              <a:t>Ndege</a:t>
            </a:r>
            <a:r>
              <a:rPr lang="en-US" sz="2200" dirty="0"/>
              <a:t> </a:t>
            </a:r>
            <a:r>
              <a:rPr lang="en-US" sz="2200" dirty="0" err="1"/>
              <a:t>ajengapo</a:t>
            </a:r>
            <a:r>
              <a:rPr lang="en-US" sz="2200" dirty="0"/>
              <a:t> </a:t>
            </a:r>
            <a:r>
              <a:rPr lang="en-US" sz="2200" dirty="0" err="1"/>
              <a:t>kiota</a:t>
            </a:r>
            <a:r>
              <a:rPr lang="en-US" sz="2200" dirty="0"/>
              <a:t> </a:t>
            </a:r>
            <a:r>
              <a:rPr lang="en-US" sz="2200" dirty="0" err="1"/>
              <a:t>hataishi</a:t>
            </a:r>
            <a:r>
              <a:rPr lang="en-US" sz="2200" dirty="0"/>
              <a:t> </a:t>
            </a:r>
            <a:r>
              <a:rPr lang="en-US" sz="2200" dirty="0" err="1"/>
              <a:t>humo</a:t>
            </a:r>
            <a:r>
              <a:rPr lang="en-US" sz="2200" dirty="0"/>
              <a:t>. </a:t>
            </a:r>
          </a:p>
          <a:p>
            <a:endParaRPr lang="en-US" sz="800" dirty="0"/>
          </a:p>
          <a:p>
            <a:r>
              <a:rPr lang="en-US" sz="2200" b="1" dirty="0"/>
              <a:t>30. </a:t>
            </a:r>
            <a:r>
              <a:rPr lang="en-US" sz="2200" dirty="0" err="1"/>
              <a:t>Onyesha</a:t>
            </a:r>
            <a:r>
              <a:rPr lang="en-US" sz="2200" dirty="0"/>
              <a:t> </a:t>
            </a:r>
            <a:r>
              <a:rPr lang="en-US" sz="2200" dirty="0" err="1"/>
              <a:t>nomino</a:t>
            </a:r>
            <a:r>
              <a:rPr lang="en-US" sz="2200" dirty="0"/>
              <a:t> </a:t>
            </a:r>
            <a:r>
              <a:rPr lang="en-US" sz="2200" dirty="0" err="1"/>
              <a:t>katika</a:t>
            </a:r>
            <a:r>
              <a:rPr lang="en-US" sz="2200" dirty="0"/>
              <a:t> </a:t>
            </a:r>
            <a:r>
              <a:rPr lang="en-US" sz="2200" dirty="0" err="1"/>
              <a:t>sentensi</a:t>
            </a:r>
            <a:r>
              <a:rPr lang="en-US" sz="2200" dirty="0"/>
              <a:t> </a:t>
            </a:r>
            <a:r>
              <a:rPr lang="en-US" sz="2200" dirty="0" err="1"/>
              <a:t>hii</a:t>
            </a:r>
            <a:r>
              <a:rPr lang="en-US" sz="2200" dirty="0"/>
              <a:t>: </a:t>
            </a:r>
            <a:r>
              <a:rPr lang="en-US" sz="2200" dirty="0" err="1"/>
              <a:t>Wazee</a:t>
            </a:r>
            <a:r>
              <a:rPr lang="en-US" sz="2200" dirty="0"/>
              <a:t> </a:t>
            </a:r>
            <a:r>
              <a:rPr lang="en-US" sz="2200" dirty="0" err="1"/>
              <a:t>wengi</a:t>
            </a:r>
            <a:r>
              <a:rPr lang="en-US" sz="2200" dirty="0"/>
              <a:t> </a:t>
            </a:r>
            <a:r>
              <a:rPr lang="en-US" sz="2200" dirty="0" err="1"/>
              <a:t>walitembea</a:t>
            </a:r>
            <a:r>
              <a:rPr lang="en-US" sz="2200" dirty="0"/>
              <a:t> </a:t>
            </a:r>
            <a:r>
              <a:rPr lang="en-US" sz="2200" dirty="0" err="1"/>
              <a:t>polepole</a:t>
            </a:r>
            <a:r>
              <a:rPr lang="en-US" sz="2200" dirty="0"/>
              <a:t>	 </a:t>
            </a:r>
          </a:p>
          <a:p>
            <a:r>
              <a:rPr lang="en-US" sz="2200" dirty="0"/>
              <a:t>A</a:t>
            </a:r>
            <a:r>
              <a:rPr lang="en-US" sz="2200" dirty="0"/>
              <a:t>. </a:t>
            </a:r>
            <a:r>
              <a:rPr lang="en-US" sz="2200" dirty="0" err="1"/>
              <a:t>wazee</a:t>
            </a:r>
            <a:r>
              <a:rPr lang="en-US" sz="2200" dirty="0"/>
              <a:t> </a:t>
            </a:r>
            <a:r>
              <a:rPr lang="en-US" sz="2200" dirty="0"/>
              <a:t>			B</a:t>
            </a:r>
            <a:r>
              <a:rPr lang="en-US" sz="2200" dirty="0"/>
              <a:t>. </a:t>
            </a:r>
            <a:r>
              <a:rPr lang="en-US" sz="2200" dirty="0" err="1"/>
              <a:t>polepole</a:t>
            </a:r>
            <a:r>
              <a:rPr lang="en-US" sz="2200" dirty="0"/>
              <a:t> </a:t>
            </a:r>
          </a:p>
          <a:p>
            <a:r>
              <a:rPr lang="en-US" sz="2200" dirty="0"/>
              <a:t>C. </a:t>
            </a:r>
            <a:r>
              <a:rPr lang="en-US" sz="2200" dirty="0" err="1"/>
              <a:t>walitembea</a:t>
            </a:r>
            <a:r>
              <a:rPr lang="en-US" sz="2200" dirty="0"/>
              <a:t> </a:t>
            </a:r>
            <a:r>
              <a:rPr lang="en-US" sz="2200" dirty="0"/>
              <a:t>		D</a:t>
            </a:r>
            <a:r>
              <a:rPr lang="en-US" sz="2200" dirty="0"/>
              <a:t>. </a:t>
            </a:r>
            <a:r>
              <a:rPr lang="en-US" sz="2200" dirty="0" err="1"/>
              <a:t>wengi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9424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17" t="14869" r="18580"/>
          <a:stretch/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484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8" t="16643" r="20473" b="33870"/>
          <a:stretch/>
        </p:blipFill>
        <p:spPr bwMode="auto">
          <a:xfrm>
            <a:off x="1524000" y="0"/>
            <a:ext cx="9067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00200" y="4614208"/>
            <a:ext cx="906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16. Ni </a:t>
            </a:r>
            <a:r>
              <a:rPr lang="en-US" sz="2400" dirty="0" err="1"/>
              <a:t>orodha</a:t>
            </a:r>
            <a:r>
              <a:rPr lang="en-US" sz="2400" dirty="0"/>
              <a:t> </a:t>
            </a:r>
            <a:r>
              <a:rPr lang="en-US" sz="2400" dirty="0" err="1"/>
              <a:t>ipi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maneno</a:t>
            </a:r>
            <a:r>
              <a:rPr lang="en-US" sz="2400" dirty="0"/>
              <a:t> </a:t>
            </a:r>
            <a:r>
              <a:rPr lang="en-US" sz="2400" dirty="0" err="1"/>
              <a:t>iliyo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kihisishi</a:t>
            </a:r>
            <a:r>
              <a:rPr lang="en-US" sz="2400" dirty="0"/>
              <a:t>, </a:t>
            </a:r>
            <a:r>
              <a:rPr lang="en-US" sz="2400" dirty="0" err="1"/>
              <a:t>kiarifa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kielezi</a:t>
            </a:r>
            <a:r>
              <a:rPr lang="en-US" sz="2400" dirty="0"/>
              <a:t>?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karibu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, </a:t>
            </a:r>
            <a:r>
              <a:rPr lang="en-US" sz="2400" dirty="0" err="1"/>
              <a:t>enda</a:t>
            </a:r>
            <a:r>
              <a:rPr lang="en-US" sz="2400" dirty="0"/>
              <a:t>, </a:t>
            </a:r>
            <a:r>
              <a:rPr lang="en-US" sz="2400" dirty="0" err="1"/>
              <a:t>asteaste</a:t>
            </a:r>
            <a:endParaRPr lang="en-US" sz="2400" dirty="0"/>
          </a:p>
          <a:p>
            <a:r>
              <a:rPr lang="en-US" sz="2400" dirty="0"/>
              <a:t>B. </a:t>
            </a:r>
            <a:r>
              <a:rPr lang="en-US" sz="2400" dirty="0" err="1"/>
              <a:t>maskini</a:t>
            </a:r>
            <a:r>
              <a:rPr lang="en-US" sz="2400" dirty="0"/>
              <a:t>!, </a:t>
            </a:r>
            <a:r>
              <a:rPr lang="en-US" sz="2400" dirty="0" err="1"/>
              <a:t>cheza</a:t>
            </a:r>
            <a:r>
              <a:rPr lang="en-US" sz="2400" dirty="0"/>
              <a:t>, </a:t>
            </a:r>
            <a:r>
              <a:rPr lang="en-US" sz="2400" dirty="0" err="1"/>
              <a:t>kistadi</a:t>
            </a:r>
            <a:endParaRPr lang="en-US" sz="2400" dirty="0"/>
          </a:p>
          <a:p>
            <a:r>
              <a:rPr lang="en-US" sz="2400" dirty="0"/>
              <a:t>C. Lo!, </a:t>
            </a:r>
            <a:r>
              <a:rPr lang="en-US" sz="2400" dirty="0" err="1"/>
              <a:t>kitoto</a:t>
            </a:r>
            <a:r>
              <a:rPr lang="en-US" sz="2400" dirty="0"/>
              <a:t>, pole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Ebo</a:t>
            </a:r>
            <a:r>
              <a:rPr lang="en-US" sz="2400" dirty="0"/>
              <a:t>!, </a:t>
            </a:r>
            <a:r>
              <a:rPr lang="en-US" sz="2400" dirty="0" err="1"/>
              <a:t>lahaula</a:t>
            </a:r>
            <a:r>
              <a:rPr lang="en-US" sz="2400" dirty="0"/>
              <a:t>!, </a:t>
            </a:r>
            <a:r>
              <a:rPr lang="en-US" sz="2400" dirty="0" err="1"/>
              <a:t>mkabala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86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524000" y="79871"/>
            <a:ext cx="8991600" cy="7402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17. </a:t>
            </a:r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neno</a:t>
            </a:r>
            <a:r>
              <a:rPr lang="en-US" sz="2400" dirty="0"/>
              <a:t> </a:t>
            </a:r>
            <a:r>
              <a:rPr lang="en-US" sz="2400" dirty="0" err="1"/>
              <a:t>lililoendelezwa</a:t>
            </a:r>
            <a:r>
              <a:rPr lang="en-US" sz="2400" dirty="0"/>
              <a:t> </a:t>
            </a:r>
            <a:r>
              <a:rPr lang="en-US" sz="2400" dirty="0" err="1"/>
              <a:t>sahihi</a:t>
            </a:r>
            <a:endParaRPr lang="en-US" sz="2400" dirty="0"/>
          </a:p>
          <a:p>
            <a:r>
              <a:rPr lang="en-US" sz="2400" dirty="0"/>
              <a:t>A. </a:t>
            </a:r>
            <a:r>
              <a:rPr lang="en-US" sz="2400" dirty="0" err="1"/>
              <a:t>askari</a:t>
            </a:r>
            <a:r>
              <a:rPr lang="en-US" sz="2400" dirty="0"/>
              <a:t> </a:t>
            </a:r>
            <a:r>
              <a:rPr lang="en-US" sz="2400" dirty="0" err="1"/>
              <a:t>kanzu</a:t>
            </a:r>
            <a:endParaRPr lang="en-US" sz="2400" dirty="0"/>
          </a:p>
          <a:p>
            <a:r>
              <a:rPr lang="en-US" sz="2400" dirty="0"/>
              <a:t>B. </a:t>
            </a:r>
            <a:r>
              <a:rPr lang="en-US" sz="2400" dirty="0" err="1"/>
              <a:t>Kwasababu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kiamsha</a:t>
            </a:r>
            <a:r>
              <a:rPr lang="en-US" sz="2400" dirty="0"/>
              <a:t> </a:t>
            </a:r>
            <a:r>
              <a:rPr lang="en-US" sz="2400" dirty="0" err="1"/>
              <a:t>kinywa</a:t>
            </a:r>
            <a:endParaRPr lang="en-US" sz="2400" dirty="0"/>
          </a:p>
          <a:p>
            <a:r>
              <a:rPr lang="en-US" sz="2400" dirty="0"/>
              <a:t>D. </a:t>
            </a:r>
            <a:r>
              <a:rPr lang="en-US" sz="2400" dirty="0" err="1"/>
              <a:t>aste</a:t>
            </a:r>
            <a:r>
              <a:rPr lang="en-US" sz="2400" dirty="0"/>
              <a:t> </a:t>
            </a:r>
            <a:r>
              <a:rPr lang="en-US" sz="2400" dirty="0" err="1"/>
              <a:t>aste</a:t>
            </a:r>
            <a:endParaRPr lang="en-US" sz="2400" dirty="0"/>
          </a:p>
          <a:p>
            <a:endParaRPr lang="en-US" sz="900" dirty="0"/>
          </a:p>
          <a:p>
            <a:r>
              <a:rPr lang="en-US" sz="2400" dirty="0"/>
              <a:t>18</a:t>
            </a:r>
            <a:r>
              <a:rPr lang="en-US" sz="2400" dirty="0"/>
              <a:t>. </a:t>
            </a:r>
            <a:r>
              <a:rPr lang="en-US" sz="2400" dirty="0" err="1"/>
              <a:t>Andika</a:t>
            </a:r>
            <a:r>
              <a:rPr lang="en-US" sz="2400" dirty="0"/>
              <a:t> </a:t>
            </a:r>
            <a:r>
              <a:rPr lang="en-US" sz="2400" dirty="0" err="1"/>
              <a:t>kinyume</a:t>
            </a:r>
            <a:r>
              <a:rPr lang="en-US" sz="2400" dirty="0"/>
              <a:t> cha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ifuatayo</a:t>
            </a:r>
            <a:r>
              <a:rPr lang="en-US" sz="2400" dirty="0"/>
              <a:t>: Mama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mkemwenza</a:t>
            </a:r>
            <a:r>
              <a:rPr lang="en-US" sz="2400" dirty="0"/>
              <a:t> </a:t>
            </a:r>
            <a:r>
              <a:rPr lang="en-US" sz="2400" dirty="0"/>
              <a:t>wake </a:t>
            </a:r>
            <a:r>
              <a:rPr lang="en-US" sz="2400" dirty="0" err="1"/>
              <a:t>walifurahia</a:t>
            </a:r>
            <a:r>
              <a:rPr lang="en-US" sz="2400" dirty="0"/>
              <a:t> </a:t>
            </a:r>
            <a:r>
              <a:rPr lang="en-US" sz="2400" dirty="0" err="1"/>
              <a:t>ndoa</a:t>
            </a:r>
            <a:r>
              <a:rPr lang="en-US" sz="2400" dirty="0"/>
              <a:t> </a:t>
            </a:r>
            <a:r>
              <a:rPr lang="en-US" sz="2400" dirty="0" err="1"/>
              <a:t>hiyo</a:t>
            </a:r>
            <a:r>
              <a:rPr lang="en-US" sz="2400" dirty="0"/>
              <a:t>.</a:t>
            </a:r>
          </a:p>
          <a:p>
            <a:r>
              <a:rPr lang="en-US" sz="2400" dirty="0"/>
              <a:t>A. Baba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mwanyumba</a:t>
            </a:r>
            <a:r>
              <a:rPr lang="en-US" sz="2400" dirty="0"/>
              <a:t> wake </a:t>
            </a:r>
            <a:r>
              <a:rPr lang="en-US" sz="2400" dirty="0" err="1"/>
              <a:t>walihuzunikia</a:t>
            </a:r>
            <a:r>
              <a:rPr lang="en-US" sz="2400" dirty="0"/>
              <a:t> </a:t>
            </a:r>
            <a:r>
              <a:rPr lang="en-US" sz="2400" dirty="0" err="1"/>
              <a:t>talaka</a:t>
            </a:r>
            <a:r>
              <a:rPr lang="en-US" sz="2400" dirty="0"/>
              <a:t> </a:t>
            </a:r>
            <a:r>
              <a:rPr lang="en-US" sz="2400" dirty="0" err="1"/>
              <a:t>hiyo</a:t>
            </a:r>
            <a:r>
              <a:rPr lang="en-US" sz="2400" dirty="0"/>
              <a:t>.</a:t>
            </a:r>
          </a:p>
          <a:p>
            <a:r>
              <a:rPr lang="en-US" sz="2400" dirty="0"/>
              <a:t>B. Baba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mumemwenza</a:t>
            </a:r>
            <a:r>
              <a:rPr lang="en-US" sz="2400" dirty="0"/>
              <a:t> wake </a:t>
            </a:r>
            <a:r>
              <a:rPr lang="en-US" sz="2400" dirty="0" err="1"/>
              <a:t>walihuzunikia</a:t>
            </a:r>
            <a:r>
              <a:rPr lang="en-US" sz="2400" dirty="0"/>
              <a:t> </a:t>
            </a:r>
            <a:r>
              <a:rPr lang="en-US" sz="2400" dirty="0" err="1"/>
              <a:t>talaka</a:t>
            </a:r>
            <a:r>
              <a:rPr lang="en-US" sz="2400" dirty="0"/>
              <a:t> </a:t>
            </a:r>
            <a:r>
              <a:rPr lang="en-US" sz="2400" dirty="0" err="1"/>
              <a:t>hiyo</a:t>
            </a:r>
            <a:r>
              <a:rPr lang="en-US" sz="2400" dirty="0"/>
              <a:t>.</a:t>
            </a:r>
          </a:p>
          <a:p>
            <a:r>
              <a:rPr lang="en-US" sz="2400" dirty="0"/>
              <a:t>C. Baba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mkemwenza</a:t>
            </a:r>
            <a:r>
              <a:rPr lang="en-US" sz="2400" dirty="0"/>
              <a:t> wake </a:t>
            </a:r>
            <a:r>
              <a:rPr lang="en-US" sz="2400" dirty="0" err="1"/>
              <a:t>walifurahia</a:t>
            </a:r>
            <a:r>
              <a:rPr lang="en-US" sz="2400" dirty="0"/>
              <a:t> </a:t>
            </a:r>
            <a:r>
              <a:rPr lang="en-US" sz="2400" dirty="0" err="1"/>
              <a:t>uchumba</a:t>
            </a:r>
            <a:r>
              <a:rPr lang="en-US" sz="2400" dirty="0"/>
              <a:t> </a:t>
            </a:r>
            <a:r>
              <a:rPr lang="en-US" sz="2400" dirty="0" err="1"/>
              <a:t>huo</a:t>
            </a:r>
            <a:r>
              <a:rPr lang="en-US" sz="2400" dirty="0"/>
              <a:t>.</a:t>
            </a:r>
          </a:p>
          <a:p>
            <a:r>
              <a:rPr lang="en-US" sz="2400" dirty="0"/>
              <a:t>D. Baba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mitara</a:t>
            </a:r>
            <a:r>
              <a:rPr lang="en-US" sz="2400" dirty="0"/>
              <a:t> wake </a:t>
            </a:r>
            <a:r>
              <a:rPr lang="en-US" sz="2400" dirty="0" err="1"/>
              <a:t>walihuzunikia</a:t>
            </a:r>
            <a:r>
              <a:rPr lang="en-US" sz="2400" dirty="0"/>
              <a:t> </a:t>
            </a:r>
            <a:r>
              <a:rPr lang="en-US" sz="2400" dirty="0" err="1"/>
              <a:t>uchumba</a:t>
            </a:r>
            <a:r>
              <a:rPr lang="en-US" sz="2400" dirty="0"/>
              <a:t> </a:t>
            </a:r>
            <a:r>
              <a:rPr lang="en-US" sz="2400" dirty="0" err="1"/>
              <a:t>huo</a:t>
            </a:r>
            <a:r>
              <a:rPr lang="en-US" sz="2400" dirty="0"/>
              <a:t>.</a:t>
            </a:r>
          </a:p>
          <a:p>
            <a:endParaRPr lang="en-US" sz="1000" dirty="0"/>
          </a:p>
          <a:p>
            <a:r>
              <a:rPr lang="en-US" sz="2400" b="1" dirty="0"/>
              <a:t>19. </a:t>
            </a:r>
            <a:r>
              <a:rPr lang="en-US" sz="2400" dirty="0" err="1"/>
              <a:t>Kuondoa</a:t>
            </a:r>
            <a:r>
              <a:rPr lang="en-US" sz="2400" dirty="0"/>
              <a:t> </a:t>
            </a:r>
            <a:r>
              <a:rPr lang="en-US" sz="2400" dirty="0" err="1"/>
              <a:t>chembe</a:t>
            </a:r>
            <a:r>
              <a:rPr lang="en-US" sz="2400" dirty="0"/>
              <a:t> cha </a:t>
            </a:r>
            <a:r>
              <a:rPr lang="en-US" sz="2400" dirty="0" err="1"/>
              <a:t>mahindi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gunzi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kutumia</a:t>
            </a:r>
            <a:r>
              <a:rPr lang="en-US" sz="2400" dirty="0"/>
              <a:t> </a:t>
            </a:r>
            <a:r>
              <a:rPr lang="en-US" sz="2400" dirty="0" err="1"/>
              <a:t>mikono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__________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kukuwanyua</a:t>
            </a:r>
            <a:r>
              <a:rPr lang="en-US" sz="2400" dirty="0"/>
              <a:t>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kukonyaa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kudondoa</a:t>
            </a:r>
            <a:r>
              <a:rPr lang="en-US" sz="2400" dirty="0"/>
              <a:t>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kupukuchua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59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524000" y="79872"/>
            <a:ext cx="89916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20</a:t>
            </a:r>
            <a:r>
              <a:rPr lang="en-US" sz="2400" b="1" dirty="0"/>
              <a:t>. </a:t>
            </a:r>
            <a:r>
              <a:rPr lang="en-US" sz="2400" dirty="0" err="1"/>
              <a:t>Taja</a:t>
            </a:r>
            <a:r>
              <a:rPr lang="en-US" sz="2400" dirty="0"/>
              <a:t> </a:t>
            </a:r>
            <a:r>
              <a:rPr lang="en-US" sz="2400" dirty="0" err="1"/>
              <a:t>neno</a:t>
            </a:r>
            <a:r>
              <a:rPr lang="en-US" sz="2400" dirty="0"/>
              <a:t> </a:t>
            </a:r>
            <a:r>
              <a:rPr lang="en-US" sz="2400" dirty="0" err="1"/>
              <a:t>moja</a:t>
            </a:r>
            <a:r>
              <a:rPr lang="en-US" sz="2400" dirty="0"/>
              <a:t> </a:t>
            </a:r>
            <a:r>
              <a:rPr lang="en-US" sz="2400" dirty="0" err="1"/>
              <a:t>linalomaanisha</a:t>
            </a:r>
            <a:r>
              <a:rPr lang="en-US" sz="2400" dirty="0"/>
              <a:t> </a:t>
            </a:r>
            <a:r>
              <a:rPr lang="en-US" sz="2400" dirty="0" err="1"/>
              <a:t>maelezo</a:t>
            </a:r>
            <a:r>
              <a:rPr lang="en-US" sz="2400" dirty="0"/>
              <a:t> </a:t>
            </a:r>
            <a:r>
              <a:rPr lang="en-US" sz="2400" dirty="0" err="1"/>
              <a:t>yliyotolewa</a:t>
            </a:r>
            <a:r>
              <a:rPr lang="en-US" sz="2400" dirty="0"/>
              <a:t> </a:t>
            </a:r>
            <a:r>
              <a:rPr lang="en-US" sz="2400" dirty="0" err="1"/>
              <a:t>hapa</a:t>
            </a:r>
            <a:r>
              <a:rPr lang="en-US" sz="2400" dirty="0"/>
              <a:t> </a:t>
            </a:r>
            <a:r>
              <a:rPr lang="en-US" sz="2400" dirty="0" err="1"/>
              <a:t>chini</a:t>
            </a:r>
            <a:r>
              <a:rPr lang="en-US" sz="2400" dirty="0"/>
              <a:t>. </a:t>
            </a:r>
            <a:r>
              <a:rPr lang="en-US" sz="2400" dirty="0"/>
              <a:t>	</a:t>
            </a:r>
            <a:r>
              <a:rPr lang="pl-PL" sz="2400" dirty="0"/>
              <a:t>-</a:t>
            </a:r>
            <a:r>
              <a:rPr lang="pl-PL" sz="2400" dirty="0"/>
              <a:t>enye, -enyewe, -ote, -o -ote 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Vivumishi</a:t>
            </a:r>
            <a:r>
              <a:rPr lang="en-US" sz="2400" dirty="0"/>
              <a:t> </a:t>
            </a:r>
            <a:r>
              <a:rPr lang="en-US" sz="2400" dirty="0" err="1"/>
              <a:t>vya</a:t>
            </a:r>
            <a:r>
              <a:rPr lang="en-US" sz="2400" dirty="0"/>
              <a:t> </a:t>
            </a:r>
            <a:r>
              <a:rPr lang="en-US" sz="2400" dirty="0" err="1"/>
              <a:t>pekee</a:t>
            </a:r>
            <a:r>
              <a:rPr lang="en-US" sz="2400" dirty="0"/>
              <a:t>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Vivumishi</a:t>
            </a:r>
            <a:r>
              <a:rPr lang="en-US" sz="2400" dirty="0"/>
              <a:t> </a:t>
            </a:r>
            <a:r>
              <a:rPr lang="en-US" sz="2400" dirty="0" err="1"/>
              <a:t>viulizi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Vivumishi</a:t>
            </a:r>
            <a:r>
              <a:rPr lang="en-US" sz="2400" dirty="0"/>
              <a:t> </a:t>
            </a:r>
            <a:r>
              <a:rPr lang="en-US" sz="2400" dirty="0" err="1"/>
              <a:t>vya</a:t>
            </a:r>
            <a:r>
              <a:rPr lang="en-US" sz="2400" dirty="0"/>
              <a:t> </a:t>
            </a:r>
            <a:r>
              <a:rPr lang="en-US" sz="2400" dirty="0" err="1"/>
              <a:t>idadi</a:t>
            </a:r>
            <a:r>
              <a:rPr lang="en-US" sz="2400" dirty="0"/>
              <a:t>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Vivumishi</a:t>
            </a:r>
            <a:r>
              <a:rPr lang="en-US" sz="2400" dirty="0"/>
              <a:t> </a:t>
            </a:r>
            <a:r>
              <a:rPr lang="en-US" sz="2400" dirty="0" err="1"/>
              <a:t>vimilikishi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b="1" dirty="0"/>
              <a:t>21. </a:t>
            </a:r>
            <a:r>
              <a:rPr lang="en-US" sz="2400" dirty="0" err="1"/>
              <a:t>Andika</a:t>
            </a:r>
            <a:r>
              <a:rPr lang="en-US" sz="2400" dirty="0"/>
              <a:t> </a:t>
            </a:r>
            <a:r>
              <a:rPr lang="en-US" sz="2400" dirty="0" err="1"/>
              <a:t>ukubwa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ifuatayo</a:t>
            </a:r>
            <a:r>
              <a:rPr lang="en-US" sz="2400" dirty="0"/>
              <a:t>: </a:t>
            </a:r>
            <a:r>
              <a:rPr lang="en-US" sz="2400" dirty="0" err="1"/>
              <a:t>Nyani</a:t>
            </a:r>
            <a:r>
              <a:rPr lang="en-US" sz="2400" dirty="0"/>
              <a:t> </a:t>
            </a:r>
            <a:r>
              <a:rPr lang="en-US" sz="2400" dirty="0" err="1"/>
              <a:t>hali</a:t>
            </a:r>
            <a:r>
              <a:rPr lang="en-US" sz="2400" dirty="0"/>
              <a:t> </a:t>
            </a:r>
            <a:r>
              <a:rPr lang="en-US" sz="2400" dirty="0" err="1"/>
              <a:t>nyasi</a:t>
            </a:r>
            <a:r>
              <a:rPr lang="en-US" sz="2400" dirty="0"/>
              <a:t>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Jinyani</a:t>
            </a:r>
            <a:r>
              <a:rPr lang="en-US" sz="2400" dirty="0"/>
              <a:t> </a:t>
            </a:r>
            <a:r>
              <a:rPr lang="en-US" sz="2400" dirty="0" err="1"/>
              <a:t>halili</a:t>
            </a:r>
            <a:r>
              <a:rPr lang="en-US" sz="2400" dirty="0"/>
              <a:t> </a:t>
            </a:r>
            <a:r>
              <a:rPr lang="en-US" sz="2400" dirty="0" err="1"/>
              <a:t>jasi</a:t>
            </a:r>
            <a:r>
              <a:rPr lang="en-US" sz="2400" dirty="0"/>
              <a:t>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Jani</a:t>
            </a:r>
            <a:r>
              <a:rPr lang="en-US" sz="2400" dirty="0"/>
              <a:t> </a:t>
            </a:r>
            <a:r>
              <a:rPr lang="en-US" sz="2400" dirty="0" err="1"/>
              <a:t>halili</a:t>
            </a:r>
            <a:r>
              <a:rPr lang="en-US" sz="2400" dirty="0"/>
              <a:t> </a:t>
            </a:r>
            <a:r>
              <a:rPr lang="en-US" sz="2400" dirty="0" err="1"/>
              <a:t>jasi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Jani</a:t>
            </a:r>
            <a:r>
              <a:rPr lang="en-US" sz="2400" dirty="0"/>
              <a:t> </a:t>
            </a:r>
            <a:r>
              <a:rPr lang="en-US" sz="2400" dirty="0" err="1"/>
              <a:t>halili</a:t>
            </a:r>
            <a:r>
              <a:rPr lang="en-US" sz="2400" dirty="0"/>
              <a:t> </a:t>
            </a:r>
            <a:r>
              <a:rPr lang="en-US" sz="2400" dirty="0" err="1"/>
              <a:t>majasi</a:t>
            </a:r>
            <a:r>
              <a:rPr lang="en-US" sz="2400" dirty="0"/>
              <a:t>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Jinyani</a:t>
            </a:r>
            <a:r>
              <a:rPr lang="en-US" sz="2400" dirty="0"/>
              <a:t> </a:t>
            </a:r>
            <a:r>
              <a:rPr lang="en-US" sz="2400" dirty="0" err="1"/>
              <a:t>hali</a:t>
            </a:r>
            <a:r>
              <a:rPr lang="en-US" sz="2400" dirty="0"/>
              <a:t> </a:t>
            </a:r>
            <a:r>
              <a:rPr lang="en-US" sz="2400" dirty="0" err="1"/>
              <a:t>jasi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b="1" dirty="0"/>
              <a:t>22. </a:t>
            </a:r>
            <a:r>
              <a:rPr lang="en-US" sz="2400" dirty="0"/>
              <a:t>Bwana </a:t>
            </a:r>
            <a:r>
              <a:rPr lang="en-US" sz="2400" dirty="0" err="1"/>
              <a:t>harusi</a:t>
            </a:r>
            <a:r>
              <a:rPr lang="en-US" sz="2400" dirty="0"/>
              <a:t> </a:t>
            </a:r>
            <a:r>
              <a:rPr lang="en-US" sz="2400" dirty="0" err="1"/>
              <a:t>alirembesha</a:t>
            </a:r>
            <a:r>
              <a:rPr lang="en-US" sz="2400" dirty="0"/>
              <a:t> </a:t>
            </a:r>
            <a:r>
              <a:rPr lang="en-US" sz="2400" dirty="0" err="1"/>
              <a:t>koti</a:t>
            </a:r>
            <a:r>
              <a:rPr lang="en-US" sz="2400" dirty="0"/>
              <a:t> lake </a:t>
            </a:r>
            <a:r>
              <a:rPr lang="en-US" sz="2400" dirty="0" err="1"/>
              <a:t>kwa</a:t>
            </a:r>
            <a:r>
              <a:rPr lang="en-US" sz="2400" dirty="0"/>
              <a:t> _________ la </a:t>
            </a:r>
            <a:r>
              <a:rPr lang="en-US" sz="2400" dirty="0" err="1"/>
              <a:t>maua</a:t>
            </a:r>
            <a:r>
              <a:rPr lang="en-US" sz="2400" dirty="0"/>
              <a:t>. A. </a:t>
            </a:r>
            <a:r>
              <a:rPr lang="en-US" sz="2400" dirty="0" err="1"/>
              <a:t>shada</a:t>
            </a:r>
            <a:r>
              <a:rPr lang="en-US" sz="2400" dirty="0"/>
              <a:t>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koja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shahada</a:t>
            </a:r>
            <a:r>
              <a:rPr lang="en-US" sz="2400" dirty="0"/>
              <a:t>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mtungo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779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524000" y="79872"/>
            <a:ext cx="8991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23</a:t>
            </a:r>
            <a:r>
              <a:rPr lang="en-US" sz="2400" b="1" dirty="0"/>
              <a:t>. </a:t>
            </a:r>
            <a:r>
              <a:rPr lang="en-US" sz="2400" dirty="0" err="1"/>
              <a:t>Kamilisha</a:t>
            </a:r>
            <a:r>
              <a:rPr lang="en-US" sz="2400" dirty="0"/>
              <a:t> </a:t>
            </a:r>
            <a:r>
              <a:rPr lang="en-US" sz="2400" dirty="0" err="1"/>
              <a:t>methali</a:t>
            </a:r>
            <a:r>
              <a:rPr lang="en-US" sz="2400" dirty="0"/>
              <a:t> </a:t>
            </a:r>
            <a:r>
              <a:rPr lang="en-US" sz="2400" dirty="0" err="1"/>
              <a:t>ifuatayo</a:t>
            </a:r>
            <a:r>
              <a:rPr lang="en-US" sz="2400" dirty="0"/>
              <a:t>: </a:t>
            </a:r>
            <a:r>
              <a:rPr lang="en-US" sz="2400" dirty="0" err="1"/>
              <a:t>Mchovu</a:t>
            </a:r>
            <a:r>
              <a:rPr lang="en-US" sz="2400" dirty="0"/>
              <a:t> </a:t>
            </a:r>
            <a:r>
              <a:rPr lang="en-US" sz="2400" dirty="0" err="1"/>
              <a:t>halali</a:t>
            </a:r>
            <a:r>
              <a:rPr lang="en-US" sz="2400" dirty="0"/>
              <a:t> ___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uchovu</a:t>
            </a:r>
            <a:r>
              <a:rPr lang="en-US" sz="2400" dirty="0"/>
              <a:t> wake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kuoga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kitanda</a:t>
            </a:r>
            <a:r>
              <a:rPr lang="en-US" sz="2400" dirty="0"/>
              <a:t> cha </a:t>
            </a:r>
            <a:r>
              <a:rPr lang="en-US" sz="2400" dirty="0" err="1"/>
              <a:t>mbali</a:t>
            </a:r>
            <a:r>
              <a:rPr lang="en-US" sz="2400" dirty="0"/>
              <a:t>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kujua</a:t>
            </a:r>
            <a:r>
              <a:rPr lang="en-US" sz="2400" dirty="0"/>
              <a:t> </a:t>
            </a:r>
            <a:r>
              <a:rPr lang="en-US" sz="2400" dirty="0" err="1"/>
              <a:t>kilichomchosha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b="1" dirty="0"/>
              <a:t>24. </a:t>
            </a:r>
            <a:r>
              <a:rPr lang="en-US" sz="2400" dirty="0"/>
              <a:t>Ni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gani</a:t>
            </a:r>
            <a:r>
              <a:rPr lang="en-US" sz="2400" dirty="0"/>
              <a:t> </a:t>
            </a:r>
            <a:r>
              <a:rPr lang="en-US" sz="2400" dirty="0" err="1"/>
              <a:t>iliyo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‘</a:t>
            </a:r>
            <a:r>
              <a:rPr lang="en-US" sz="2400" dirty="0" err="1"/>
              <a:t>ki</a:t>
            </a:r>
            <a:r>
              <a:rPr lang="en-US" sz="2400" dirty="0"/>
              <a:t>’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kielezi</a:t>
            </a:r>
            <a:r>
              <a:rPr lang="en-US" sz="2400" dirty="0"/>
              <a:t>? A. </a:t>
            </a:r>
            <a:r>
              <a:rPr lang="en-US" sz="2400" dirty="0" err="1"/>
              <a:t>Alikuwa</a:t>
            </a:r>
            <a:r>
              <a:rPr lang="en-US" sz="2400" dirty="0"/>
              <a:t> </a:t>
            </a:r>
            <a:r>
              <a:rPr lang="en-US" sz="2400" dirty="0" err="1"/>
              <a:t>akicheza</a:t>
            </a:r>
            <a:r>
              <a:rPr lang="en-US" sz="2400" dirty="0"/>
              <a:t> </a:t>
            </a:r>
            <a:r>
              <a:rPr lang="en-US" sz="2400" dirty="0" err="1"/>
              <a:t>alipofikwa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msiba</a:t>
            </a:r>
            <a:r>
              <a:rPr lang="en-US" sz="2400" dirty="0"/>
              <a:t> </a:t>
            </a:r>
            <a:r>
              <a:rPr lang="en-US" sz="2400" dirty="0" err="1"/>
              <a:t>huo</a:t>
            </a:r>
            <a:r>
              <a:rPr lang="en-US" sz="2400" dirty="0"/>
              <a:t>. </a:t>
            </a:r>
          </a:p>
          <a:p>
            <a:r>
              <a:rPr lang="pl-PL" sz="2400" dirty="0"/>
              <a:t>B. Akiingia mwambie ninamtaka mara moja.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Kingeanguka</a:t>
            </a:r>
            <a:r>
              <a:rPr lang="en-US" sz="2400" dirty="0"/>
              <a:t>, </a:t>
            </a:r>
            <a:r>
              <a:rPr lang="en-US" sz="2400" dirty="0" err="1"/>
              <a:t>kingevunjika</a:t>
            </a:r>
            <a:r>
              <a:rPr lang="en-US" sz="2400" dirty="0"/>
              <a:t>. </a:t>
            </a:r>
          </a:p>
          <a:p>
            <a:r>
              <a:rPr lang="it-IT" sz="2400" dirty="0"/>
              <a:t>D. Alipocheza, alicheza ki Ronaldo ingawa hakufunga 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25. </a:t>
            </a:r>
            <a:r>
              <a:rPr lang="en-US" sz="2400" dirty="0"/>
              <a:t>“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nini</a:t>
            </a:r>
            <a:r>
              <a:rPr lang="en-US" sz="2400" dirty="0"/>
              <a:t> </a:t>
            </a:r>
            <a:r>
              <a:rPr lang="en-US" sz="2400" dirty="0" err="1"/>
              <a:t>huna</a:t>
            </a:r>
            <a:r>
              <a:rPr lang="en-US" sz="2400" dirty="0"/>
              <a:t> </a:t>
            </a:r>
            <a:r>
              <a:rPr lang="en-US" sz="2400" dirty="0" err="1"/>
              <a:t>bidii</a:t>
            </a:r>
            <a:r>
              <a:rPr lang="en-US" sz="2400" dirty="0"/>
              <a:t>?” </a:t>
            </a:r>
            <a:r>
              <a:rPr lang="en-US" sz="2400" dirty="0" err="1"/>
              <a:t>Mwalimu</a:t>
            </a:r>
            <a:r>
              <a:rPr lang="en-US" sz="2400" dirty="0"/>
              <a:t> </a:t>
            </a:r>
            <a:r>
              <a:rPr lang="en-US" sz="2400" dirty="0" err="1"/>
              <a:t>aliuliza</a:t>
            </a:r>
            <a:r>
              <a:rPr lang="en-US" sz="2400" dirty="0"/>
              <a:t>. </a:t>
            </a:r>
            <a:r>
              <a:rPr lang="en-US" sz="2400" dirty="0" err="1"/>
              <a:t>Geuza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usemi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taarifa</a:t>
            </a:r>
            <a:r>
              <a:rPr lang="en-US" sz="2400" dirty="0"/>
              <a:t>. A. </a:t>
            </a:r>
            <a:r>
              <a:rPr lang="en-US" sz="2400" dirty="0" err="1"/>
              <a:t>Mwalimu</a:t>
            </a:r>
            <a:r>
              <a:rPr lang="en-US" sz="2400" dirty="0"/>
              <a:t> </a:t>
            </a:r>
            <a:r>
              <a:rPr lang="en-US" sz="2400" dirty="0" err="1"/>
              <a:t>alitaka</a:t>
            </a:r>
            <a:r>
              <a:rPr lang="en-US" sz="2400" dirty="0"/>
              <a:t> </a:t>
            </a:r>
            <a:r>
              <a:rPr lang="en-US" sz="2400" dirty="0" err="1"/>
              <a:t>kujua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nini</a:t>
            </a:r>
            <a:r>
              <a:rPr lang="en-US" sz="2400" dirty="0"/>
              <a:t> </a:t>
            </a:r>
            <a:r>
              <a:rPr lang="en-US" sz="2400" dirty="0" err="1"/>
              <a:t>hakuwa</a:t>
            </a:r>
            <a:r>
              <a:rPr lang="en-US" sz="2400" dirty="0"/>
              <a:t> </a:t>
            </a:r>
            <a:r>
              <a:rPr lang="en-US" sz="2400" dirty="0" err="1"/>
              <a:t>nbidii</a:t>
            </a:r>
            <a:r>
              <a:rPr lang="en-US" sz="2400" dirty="0"/>
              <a:t>.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Mwalimu</a:t>
            </a:r>
            <a:r>
              <a:rPr lang="en-US" sz="2400" dirty="0"/>
              <a:t> </a:t>
            </a:r>
            <a:r>
              <a:rPr lang="en-US" sz="2400" dirty="0" err="1"/>
              <a:t>aliuliza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nini</a:t>
            </a:r>
            <a:r>
              <a:rPr lang="en-US" sz="2400" dirty="0"/>
              <a:t> </a:t>
            </a:r>
            <a:r>
              <a:rPr lang="en-US" sz="2400" dirty="0" err="1"/>
              <a:t>hana</a:t>
            </a:r>
            <a:r>
              <a:rPr lang="en-US" sz="2400" dirty="0"/>
              <a:t> </a:t>
            </a:r>
            <a:r>
              <a:rPr lang="en-US" sz="2400" dirty="0" err="1"/>
              <a:t>bidii</a:t>
            </a:r>
            <a:r>
              <a:rPr lang="en-US" sz="2400" dirty="0"/>
              <a:t>.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Mwalimu</a:t>
            </a:r>
            <a:r>
              <a:rPr lang="en-US" sz="2400" dirty="0"/>
              <a:t> </a:t>
            </a:r>
            <a:r>
              <a:rPr lang="en-US" sz="2400" dirty="0" err="1"/>
              <a:t>alitaka</a:t>
            </a:r>
            <a:r>
              <a:rPr lang="en-US" sz="2400" dirty="0"/>
              <a:t> </a:t>
            </a:r>
            <a:r>
              <a:rPr lang="en-US" sz="2400" dirty="0" err="1"/>
              <a:t>kujua</a:t>
            </a:r>
            <a:r>
              <a:rPr lang="en-US" sz="2400" dirty="0"/>
              <a:t> </a:t>
            </a:r>
            <a:r>
              <a:rPr lang="en-US" sz="2400" dirty="0" err="1"/>
              <a:t>mbona</a:t>
            </a:r>
            <a:r>
              <a:rPr lang="en-US" sz="2400" dirty="0"/>
              <a:t> </a:t>
            </a:r>
            <a:r>
              <a:rPr lang="en-US" sz="2400" dirty="0" err="1"/>
              <a:t>sina</a:t>
            </a:r>
            <a:r>
              <a:rPr lang="en-US" sz="2400" dirty="0"/>
              <a:t> </a:t>
            </a:r>
            <a:r>
              <a:rPr lang="en-US" sz="2400" dirty="0" err="1"/>
              <a:t>bidii</a:t>
            </a:r>
            <a:r>
              <a:rPr lang="en-US" sz="2400" dirty="0"/>
              <a:t>. </a:t>
            </a:r>
          </a:p>
          <a:p>
            <a:r>
              <a:rPr lang="en-US" sz="2400" dirty="0"/>
              <a:t>D. Hana </a:t>
            </a:r>
            <a:r>
              <a:rPr lang="en-US" sz="2400" dirty="0" err="1"/>
              <a:t>bidii</a:t>
            </a:r>
            <a:r>
              <a:rPr lang="en-US" sz="2400" dirty="0"/>
              <a:t>.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nini</a:t>
            </a:r>
            <a:r>
              <a:rPr lang="en-US" sz="2400" dirty="0"/>
              <a:t> </a:t>
            </a:r>
            <a:r>
              <a:rPr lang="en-US" sz="2400" dirty="0" err="1"/>
              <a:t>mwalimu</a:t>
            </a:r>
            <a:r>
              <a:rPr lang="en-US" sz="2400" dirty="0"/>
              <a:t> </a:t>
            </a:r>
            <a:r>
              <a:rPr lang="en-US" sz="2400" dirty="0" err="1"/>
              <a:t>aliuliza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6859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3664" y="322958"/>
            <a:ext cx="920053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</a:rPr>
              <a:t>NGELI  YA U—YA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--</a:t>
            </a:r>
            <a:r>
              <a:rPr lang="en-US" sz="2400" dirty="0" err="1"/>
              <a:t>Nomino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ngeli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 </a:t>
            </a:r>
            <a:r>
              <a:rPr lang="en-US" sz="2400" dirty="0" err="1"/>
              <a:t>huanza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b="1" i="1" dirty="0" err="1"/>
              <a:t>U</a:t>
            </a:r>
            <a:r>
              <a:rPr lang="en-US" sz="2400" b="1" i="1" dirty="0"/>
              <a:t>-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umoja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b="1" i="1" dirty="0"/>
              <a:t>Ma</a:t>
            </a:r>
            <a:r>
              <a:rPr lang="en-US" sz="2400" dirty="0"/>
              <a:t>-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wingi</a:t>
            </a:r>
            <a:r>
              <a:rPr lang="en-US" sz="2400" dirty="0"/>
              <a:t>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Ubele</a:t>
            </a:r>
            <a:r>
              <a:rPr lang="en-US" sz="2400" dirty="0"/>
              <a:t>—</a:t>
            </a:r>
            <a:r>
              <a:rPr lang="en-US" sz="2400" dirty="0" err="1"/>
              <a:t>mabele</a:t>
            </a:r>
            <a:r>
              <a:rPr lang="en-US" sz="2400" dirty="0"/>
              <a:t>	</a:t>
            </a:r>
            <a:r>
              <a:rPr lang="en-US" sz="2400" dirty="0" err="1"/>
              <a:t>Ugonjwa</a:t>
            </a:r>
            <a:r>
              <a:rPr lang="en-US" sz="2400" dirty="0"/>
              <a:t>-</a:t>
            </a:r>
            <a:r>
              <a:rPr lang="en-US" sz="2400" dirty="0"/>
              <a:t>---</a:t>
            </a:r>
            <a:r>
              <a:rPr lang="en-US" sz="2400" dirty="0" err="1"/>
              <a:t>maganjwa</a:t>
            </a:r>
            <a:r>
              <a:rPr lang="en-US" sz="2400" dirty="0"/>
              <a:t>	</a:t>
            </a:r>
            <a:r>
              <a:rPr lang="en-US" sz="2400" dirty="0" err="1"/>
              <a:t>utete</a:t>
            </a:r>
            <a:r>
              <a:rPr lang="en-US" sz="2400" dirty="0"/>
              <a:t>—</a:t>
            </a:r>
            <a:r>
              <a:rPr lang="en-US" sz="2400" dirty="0" err="1"/>
              <a:t>matete</a:t>
            </a:r>
            <a:endParaRPr lang="en-US" sz="2400" dirty="0"/>
          </a:p>
          <a:p>
            <a:r>
              <a:rPr lang="en-US" sz="2400" dirty="0" err="1"/>
              <a:t>uewele</a:t>
            </a:r>
            <a:r>
              <a:rPr lang="en-US" sz="2400" dirty="0"/>
              <a:t>—</a:t>
            </a:r>
            <a:r>
              <a:rPr lang="en-US" sz="2400" dirty="0" err="1"/>
              <a:t>mawele</a:t>
            </a:r>
            <a:r>
              <a:rPr lang="en-US" sz="2400" dirty="0"/>
              <a:t>	</a:t>
            </a:r>
            <a:r>
              <a:rPr lang="en-US" sz="2400" dirty="0" err="1"/>
              <a:t>uovu</a:t>
            </a:r>
            <a:r>
              <a:rPr lang="en-US" sz="2400" dirty="0"/>
              <a:t>—</a:t>
            </a:r>
            <a:r>
              <a:rPr lang="en-US" sz="2400" dirty="0" err="1"/>
              <a:t>maovu</a:t>
            </a:r>
            <a:r>
              <a:rPr lang="en-US" sz="2400" dirty="0"/>
              <a:t>	</a:t>
            </a:r>
            <a:r>
              <a:rPr lang="en-US" sz="2400" dirty="0" err="1"/>
              <a:t>uchungu</a:t>
            </a:r>
            <a:r>
              <a:rPr lang="en-US" sz="2400" dirty="0"/>
              <a:t>—</a:t>
            </a:r>
            <a:r>
              <a:rPr lang="en-US" sz="2400" dirty="0" err="1"/>
              <a:t>machungu</a:t>
            </a:r>
            <a:endParaRPr lang="en-US" sz="2400" dirty="0"/>
          </a:p>
          <a:p>
            <a:r>
              <a:rPr lang="en-US" sz="2400" dirty="0" err="1"/>
              <a:t>ulimwungu</a:t>
            </a:r>
            <a:r>
              <a:rPr lang="en-US" sz="2400" dirty="0"/>
              <a:t>---</a:t>
            </a:r>
            <a:r>
              <a:rPr lang="en-US" sz="2400" dirty="0" err="1"/>
              <a:t>malimwengu</a:t>
            </a:r>
            <a:r>
              <a:rPr lang="en-US" sz="2400" dirty="0"/>
              <a:t>	</a:t>
            </a:r>
            <a:r>
              <a:rPr lang="en-US" sz="2400" dirty="0"/>
              <a:t>	</a:t>
            </a:r>
            <a:r>
              <a:rPr lang="en-US" sz="2400" dirty="0" err="1"/>
              <a:t>uasi</a:t>
            </a:r>
            <a:r>
              <a:rPr lang="en-US" sz="2400" dirty="0"/>
              <a:t>-</a:t>
            </a:r>
            <a:r>
              <a:rPr lang="en-US" sz="2400" dirty="0"/>
              <a:t>-------</a:t>
            </a:r>
            <a:r>
              <a:rPr lang="en-US" sz="2400" dirty="0" err="1"/>
              <a:t>maasi</a:t>
            </a:r>
            <a:endParaRPr lang="en-US" sz="2400" dirty="0"/>
          </a:p>
          <a:p>
            <a:r>
              <a:rPr lang="en-US" sz="2400" dirty="0" err="1"/>
              <a:t>upana</a:t>
            </a:r>
            <a:r>
              <a:rPr lang="en-US" sz="2400" dirty="0"/>
              <a:t>--------</a:t>
            </a:r>
            <a:r>
              <a:rPr lang="en-US" sz="2400" dirty="0" err="1"/>
              <a:t>mapana</a:t>
            </a:r>
            <a:r>
              <a:rPr lang="en-US" sz="2400" dirty="0"/>
              <a:t>	</a:t>
            </a:r>
            <a:r>
              <a:rPr lang="en-US" sz="2400" dirty="0"/>
              <a:t>	</a:t>
            </a:r>
            <a:r>
              <a:rPr lang="en-US" sz="2400" dirty="0" err="1"/>
              <a:t>ulezi</a:t>
            </a:r>
            <a:r>
              <a:rPr lang="en-US" sz="2400" dirty="0"/>
              <a:t>-</a:t>
            </a:r>
            <a:r>
              <a:rPr lang="en-US" sz="2400" dirty="0"/>
              <a:t>-------</a:t>
            </a:r>
            <a:r>
              <a:rPr lang="en-US" sz="2400" dirty="0" err="1"/>
              <a:t>malezi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u="sng" dirty="0">
                <a:solidFill>
                  <a:srgbClr val="0070C0"/>
                </a:solidFill>
              </a:rPr>
              <a:t>NGELI  YA   PA - KU –MU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 err="1"/>
              <a:t>Hii</a:t>
            </a:r>
            <a:r>
              <a:rPr lang="en-US" sz="2400" dirty="0"/>
              <a:t> </a:t>
            </a:r>
            <a:r>
              <a:rPr lang="en-US" sz="2400" dirty="0" err="1"/>
              <a:t>huwa</a:t>
            </a:r>
            <a:r>
              <a:rPr lang="en-US" sz="2400" dirty="0"/>
              <a:t> </a:t>
            </a:r>
            <a:r>
              <a:rPr lang="en-US" sz="2400" dirty="0" err="1"/>
              <a:t>ngeli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mahali</a:t>
            </a:r>
            <a:r>
              <a:rPr lang="en-US" sz="2400" dirty="0"/>
              <a:t>.</a:t>
            </a:r>
          </a:p>
          <a:p>
            <a:r>
              <a:rPr lang="en-US" sz="2400" dirty="0"/>
              <a:t>PA:  </a:t>
            </a:r>
            <a:r>
              <a:rPr lang="en-US" sz="2400" dirty="0" err="1"/>
              <a:t>Kiambishi</a:t>
            </a:r>
            <a:r>
              <a:rPr lang="en-US" sz="2400" dirty="0"/>
              <a:t> </a:t>
            </a:r>
            <a:r>
              <a:rPr lang="en-US" sz="2400" dirty="0" err="1"/>
              <a:t>hiki</a:t>
            </a:r>
            <a:r>
              <a:rPr lang="en-US" sz="2400" dirty="0"/>
              <a:t> </a:t>
            </a:r>
            <a:r>
              <a:rPr lang="en-US" sz="2400" dirty="0" err="1"/>
              <a:t>huonyesha</a:t>
            </a:r>
            <a:r>
              <a:rPr lang="en-US" sz="2400" dirty="0"/>
              <a:t> </a:t>
            </a:r>
            <a:r>
              <a:rPr lang="en-US" sz="2400" dirty="0" err="1"/>
              <a:t>mahali</a:t>
            </a:r>
            <a:r>
              <a:rPr lang="en-US" sz="2400" dirty="0"/>
              <a:t> </a:t>
            </a:r>
            <a:r>
              <a:rPr lang="en-US" sz="2400" dirty="0" err="1"/>
              <a:t>maalum</a:t>
            </a:r>
            <a:r>
              <a:rPr lang="en-US" sz="2400" dirty="0"/>
              <a:t>; </a:t>
            </a:r>
            <a:r>
              <a:rPr lang="en-US" sz="2400" dirty="0" err="1"/>
              <a:t>mahali</a:t>
            </a:r>
            <a:r>
              <a:rPr lang="en-US" sz="2400" dirty="0"/>
              <a:t> </a:t>
            </a:r>
            <a:r>
              <a:rPr lang="en-US" sz="2400" dirty="0" err="1"/>
              <a:t>panapovutia</a:t>
            </a:r>
            <a:r>
              <a:rPr lang="en-US" sz="2400" dirty="0"/>
              <a:t> </a:t>
            </a:r>
            <a:r>
              <a:rPr lang="en-US" sz="2400" dirty="0" err="1"/>
              <a:t>nia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hapa</a:t>
            </a:r>
            <a:r>
              <a:rPr lang="en-US" sz="2400" dirty="0"/>
              <a:t>.</a:t>
            </a:r>
          </a:p>
          <a:p>
            <a:r>
              <a:rPr lang="en-US" sz="2400" dirty="0"/>
              <a:t>KU:  </a:t>
            </a:r>
            <a:r>
              <a:rPr lang="en-US" sz="2400" dirty="0" err="1"/>
              <a:t>huonyesha</a:t>
            </a:r>
            <a:r>
              <a:rPr lang="en-US" sz="2400" dirty="0"/>
              <a:t> </a:t>
            </a:r>
            <a:r>
              <a:rPr lang="en-US" sz="2400" dirty="0" err="1"/>
              <a:t>mahali</a:t>
            </a:r>
            <a:r>
              <a:rPr lang="en-US" sz="2400" dirty="0"/>
              <a:t> </a:t>
            </a:r>
            <a:r>
              <a:rPr lang="en-US" sz="2400" dirty="0" err="1"/>
              <a:t>ambako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eneo</a:t>
            </a:r>
            <a:r>
              <a:rPr lang="en-US" sz="2400" dirty="0"/>
              <a:t> </a:t>
            </a:r>
            <a:r>
              <a:rPr lang="en-US" sz="2400" dirty="0" err="1"/>
              <a:t>kubwa</a:t>
            </a:r>
            <a:r>
              <a:rPr lang="en-US" sz="2400" dirty="0"/>
              <a:t>; </a:t>
            </a:r>
            <a:r>
              <a:rPr lang="en-US" sz="2400" dirty="0" err="1"/>
              <a:t>mahali</a:t>
            </a:r>
            <a:r>
              <a:rPr lang="en-US" sz="2400" dirty="0"/>
              <a:t> </a:t>
            </a:r>
            <a:r>
              <a:rPr lang="en-US" sz="2400" dirty="0" err="1"/>
              <a:t>kunakovutia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huku</a:t>
            </a:r>
            <a:r>
              <a:rPr lang="en-US" sz="2400" dirty="0"/>
              <a:t>.</a:t>
            </a:r>
          </a:p>
          <a:p>
            <a:r>
              <a:rPr lang="en-US" sz="2400" dirty="0"/>
              <a:t>MU:  </a:t>
            </a:r>
            <a:r>
              <a:rPr lang="en-US" sz="2400" dirty="0" err="1"/>
              <a:t>huonyesha</a:t>
            </a:r>
            <a:r>
              <a:rPr lang="en-US" sz="2400" dirty="0"/>
              <a:t> </a:t>
            </a:r>
            <a:r>
              <a:rPr lang="en-US" sz="2400" dirty="0" err="1"/>
              <a:t>mahali</a:t>
            </a:r>
            <a:r>
              <a:rPr lang="en-US" sz="2400" dirty="0"/>
              <a:t> </a:t>
            </a:r>
            <a:r>
              <a:rPr lang="en-US" sz="2400" dirty="0" err="1"/>
              <a:t>ndani</a:t>
            </a:r>
            <a:r>
              <a:rPr lang="en-US" sz="2400" dirty="0"/>
              <a:t>; </a:t>
            </a:r>
            <a:r>
              <a:rPr lang="en-US" sz="2400" dirty="0" err="1"/>
              <a:t>mahali</a:t>
            </a:r>
            <a:r>
              <a:rPr lang="en-US" sz="2400" dirty="0"/>
              <a:t> </a:t>
            </a:r>
            <a:r>
              <a:rPr lang="en-US" sz="2400" dirty="0" err="1"/>
              <a:t>mnamovutia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humu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671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524000" y="79872"/>
            <a:ext cx="8991600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b="1" dirty="0"/>
              <a:t>26</a:t>
            </a:r>
            <a:r>
              <a:rPr lang="fi-FI" sz="2400" b="1" dirty="0"/>
              <a:t>. </a:t>
            </a:r>
            <a:r>
              <a:rPr lang="fi-FI" sz="2400" dirty="0"/>
              <a:t>Kutokana na kitenzi ‘adhibu’, tunapata sifa __ </a:t>
            </a:r>
            <a:endParaRPr lang="fi-FI" sz="2400" dirty="0"/>
          </a:p>
          <a:p>
            <a:r>
              <a:rPr lang="fi-FI" sz="2400" dirty="0"/>
              <a:t>A</a:t>
            </a:r>
            <a:r>
              <a:rPr lang="fi-FI" sz="2400" dirty="0"/>
              <a:t>. aibisha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aibu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adhibika</a:t>
            </a:r>
            <a:r>
              <a:rPr lang="en-US" sz="2400" dirty="0"/>
              <a:t>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adabu</a:t>
            </a:r>
            <a:r>
              <a:rPr lang="en-US" sz="2400" dirty="0"/>
              <a:t> </a:t>
            </a:r>
          </a:p>
          <a:p>
            <a:endParaRPr lang="en-US" sz="1000" dirty="0"/>
          </a:p>
          <a:p>
            <a:r>
              <a:rPr lang="en-US" sz="2400" b="1" dirty="0"/>
              <a:t>27. </a:t>
            </a:r>
            <a:r>
              <a:rPr lang="en-US" sz="2400" dirty="0" err="1"/>
              <a:t>Yapange</a:t>
            </a:r>
            <a:r>
              <a:rPr lang="en-US" sz="2400" dirty="0"/>
              <a:t> </a:t>
            </a:r>
            <a:r>
              <a:rPr lang="en-US" sz="2400" dirty="0" err="1"/>
              <a:t>maneno</a:t>
            </a:r>
            <a:r>
              <a:rPr lang="en-US" sz="2400" dirty="0"/>
              <a:t> </a:t>
            </a:r>
            <a:r>
              <a:rPr lang="en-US" sz="2400" dirty="0" err="1"/>
              <a:t>yafuatayo</a:t>
            </a:r>
            <a:r>
              <a:rPr lang="en-US" sz="2400" dirty="0"/>
              <a:t> </a:t>
            </a:r>
            <a:r>
              <a:rPr lang="en-US" sz="2400" dirty="0" err="1"/>
              <a:t>kulingana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jinsi</a:t>
            </a:r>
            <a:r>
              <a:rPr lang="en-US" sz="2400" dirty="0"/>
              <a:t> </a:t>
            </a:r>
            <a:r>
              <a:rPr lang="en-US" sz="2400" dirty="0" err="1"/>
              <a:t>yanayovyotokea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kamusi</a:t>
            </a:r>
            <a:r>
              <a:rPr lang="en-US" sz="2400" dirty="0"/>
              <a:t>. </a:t>
            </a:r>
            <a:endParaRPr lang="en-US" sz="2400" dirty="0"/>
          </a:p>
          <a:p>
            <a:r>
              <a:rPr lang="en-US" sz="2400" dirty="0"/>
              <a:t>(</a:t>
            </a:r>
            <a:r>
              <a:rPr lang="en-US" sz="2400" dirty="0"/>
              <a:t>i) </a:t>
            </a:r>
            <a:r>
              <a:rPr lang="en-US" sz="2400" dirty="0" err="1"/>
              <a:t>bandika</a:t>
            </a:r>
            <a:r>
              <a:rPr lang="en-US" sz="2400" dirty="0"/>
              <a:t> (ii) </a:t>
            </a:r>
            <a:r>
              <a:rPr lang="en-US" sz="2400" dirty="0" err="1"/>
              <a:t>bena</a:t>
            </a:r>
            <a:r>
              <a:rPr lang="en-US" sz="2400" dirty="0"/>
              <a:t> (iii) </a:t>
            </a:r>
            <a:r>
              <a:rPr lang="en-US" sz="2400" dirty="0" err="1"/>
              <a:t>birika</a:t>
            </a:r>
            <a:r>
              <a:rPr lang="en-US" sz="2400" dirty="0"/>
              <a:t> (iv) </a:t>
            </a:r>
            <a:r>
              <a:rPr lang="en-US" sz="2400" dirty="0" err="1"/>
              <a:t>baidika</a:t>
            </a:r>
            <a:r>
              <a:rPr lang="en-US" sz="2400" dirty="0"/>
              <a:t>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iv, i, ii, iii </a:t>
            </a:r>
          </a:p>
          <a:p>
            <a:r>
              <a:rPr lang="nn-NO" sz="2400" dirty="0"/>
              <a:t>B. ii, i, iii, iv </a:t>
            </a:r>
          </a:p>
          <a:p>
            <a:r>
              <a:rPr lang="nn-NO" sz="2400" dirty="0"/>
              <a:t>C. iv, ii, iii, i </a:t>
            </a:r>
          </a:p>
          <a:p>
            <a:r>
              <a:rPr lang="nn-NO" sz="2400" dirty="0"/>
              <a:t>D. i, iv, ii, iii </a:t>
            </a:r>
          </a:p>
          <a:p>
            <a:endParaRPr lang="en-US" sz="1000" dirty="0"/>
          </a:p>
          <a:p>
            <a:r>
              <a:rPr lang="en-US" sz="2400" b="1" dirty="0"/>
              <a:t>28. </a:t>
            </a:r>
            <a:r>
              <a:rPr lang="en-US" sz="2400" dirty="0" err="1"/>
              <a:t>Kanusha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: </a:t>
            </a:r>
            <a:r>
              <a:rPr lang="en-US" sz="2400" dirty="0" err="1"/>
              <a:t>Ningemaliza</a:t>
            </a:r>
            <a:r>
              <a:rPr lang="en-US" sz="2400" dirty="0"/>
              <a:t> </a:t>
            </a:r>
            <a:r>
              <a:rPr lang="en-US" sz="2400" dirty="0" err="1"/>
              <a:t>kazi</a:t>
            </a:r>
            <a:r>
              <a:rPr lang="en-US" sz="2400" dirty="0"/>
              <a:t> </a:t>
            </a:r>
            <a:r>
              <a:rPr lang="en-US" sz="2400" dirty="0" err="1"/>
              <a:t>yangu</a:t>
            </a:r>
            <a:r>
              <a:rPr lang="en-US" sz="2400" dirty="0"/>
              <a:t> </a:t>
            </a:r>
            <a:r>
              <a:rPr lang="en-US" sz="2400" dirty="0" err="1"/>
              <a:t>ningemtembelea</a:t>
            </a:r>
            <a:r>
              <a:rPr lang="en-US" sz="2400" dirty="0"/>
              <a:t> A. </a:t>
            </a:r>
            <a:r>
              <a:rPr lang="en-US" sz="2400" dirty="0" err="1"/>
              <a:t>Ningalimaliza</a:t>
            </a:r>
            <a:r>
              <a:rPr lang="en-US" sz="2400" dirty="0"/>
              <a:t> </a:t>
            </a:r>
            <a:r>
              <a:rPr lang="en-US" sz="2400" dirty="0" err="1"/>
              <a:t>kazi</a:t>
            </a:r>
            <a:r>
              <a:rPr lang="en-US" sz="2400" dirty="0"/>
              <a:t> </a:t>
            </a:r>
            <a:r>
              <a:rPr lang="en-US" sz="2400" dirty="0" err="1"/>
              <a:t>yangu</a:t>
            </a:r>
            <a:r>
              <a:rPr lang="en-US" sz="2400" dirty="0"/>
              <a:t> </a:t>
            </a:r>
            <a:r>
              <a:rPr lang="en-US" sz="2400" dirty="0" err="1"/>
              <a:t>ningalimtembelea</a:t>
            </a:r>
            <a:r>
              <a:rPr lang="en-US" sz="2400" dirty="0"/>
              <a:t>.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Ningemtembelea</a:t>
            </a:r>
            <a:r>
              <a:rPr lang="en-US" sz="2400" dirty="0"/>
              <a:t> </a:t>
            </a:r>
            <a:r>
              <a:rPr lang="en-US" sz="2400" dirty="0" err="1"/>
              <a:t>kama</a:t>
            </a:r>
            <a:r>
              <a:rPr lang="en-US" sz="2400" dirty="0"/>
              <a:t> </a:t>
            </a:r>
            <a:r>
              <a:rPr lang="en-US" sz="2400" dirty="0" err="1"/>
              <a:t>ningemaliza</a:t>
            </a:r>
            <a:r>
              <a:rPr lang="en-US" sz="2400" dirty="0"/>
              <a:t> </a:t>
            </a:r>
            <a:r>
              <a:rPr lang="en-US" sz="2400" dirty="0" err="1"/>
              <a:t>kazi</a:t>
            </a:r>
            <a:r>
              <a:rPr lang="en-US" sz="2400" dirty="0"/>
              <a:t> </a:t>
            </a:r>
            <a:r>
              <a:rPr lang="en-US" sz="2400" dirty="0" err="1"/>
              <a:t>yangu</a:t>
            </a:r>
            <a:r>
              <a:rPr lang="en-US" sz="2400" dirty="0"/>
              <a:t>.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Nisingemaliza</a:t>
            </a:r>
            <a:r>
              <a:rPr lang="en-US" sz="2400" dirty="0"/>
              <a:t> </a:t>
            </a:r>
            <a:r>
              <a:rPr lang="en-US" sz="2400" dirty="0" err="1"/>
              <a:t>kazi</a:t>
            </a:r>
            <a:r>
              <a:rPr lang="en-US" sz="2400" dirty="0"/>
              <a:t> </a:t>
            </a:r>
            <a:r>
              <a:rPr lang="en-US" sz="2400" dirty="0" err="1"/>
              <a:t>yangu</a:t>
            </a:r>
            <a:r>
              <a:rPr lang="en-US" sz="2400" dirty="0"/>
              <a:t> </a:t>
            </a:r>
            <a:r>
              <a:rPr lang="en-US" sz="2400" dirty="0" err="1"/>
              <a:t>nisingemtembelea</a:t>
            </a:r>
            <a:r>
              <a:rPr lang="en-US" sz="2400" dirty="0"/>
              <a:t>.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Nisingalimaliza</a:t>
            </a:r>
            <a:r>
              <a:rPr lang="en-US" sz="2400" dirty="0"/>
              <a:t> </a:t>
            </a:r>
            <a:r>
              <a:rPr lang="en-US" sz="2400" dirty="0" err="1"/>
              <a:t>kazi</a:t>
            </a:r>
            <a:r>
              <a:rPr lang="en-US" sz="2400" dirty="0"/>
              <a:t> </a:t>
            </a:r>
            <a:r>
              <a:rPr lang="en-US" sz="2400" dirty="0" err="1"/>
              <a:t>yangu</a:t>
            </a:r>
            <a:r>
              <a:rPr lang="en-US" sz="2400" dirty="0"/>
              <a:t> </a:t>
            </a:r>
            <a:r>
              <a:rPr lang="en-US" sz="2400" dirty="0" err="1"/>
              <a:t>nisingalimtembelea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4810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524000" y="79872"/>
            <a:ext cx="8991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b="1" dirty="0"/>
              <a:t>29. </a:t>
            </a:r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kifungu</a:t>
            </a:r>
            <a:r>
              <a:rPr lang="en-US" sz="2400" dirty="0"/>
              <a:t> </a:t>
            </a:r>
            <a:r>
              <a:rPr lang="en-US" sz="2400" dirty="0" err="1"/>
              <a:t>kilichotumia</a:t>
            </a:r>
            <a:r>
              <a:rPr lang="en-US" sz="2400" dirty="0"/>
              <a:t> </a:t>
            </a:r>
            <a:r>
              <a:rPr lang="en-US" sz="2400" dirty="0" err="1"/>
              <a:t>sifa</a:t>
            </a:r>
            <a:r>
              <a:rPr lang="en-US" sz="2400" dirty="0"/>
              <a:t> </a:t>
            </a:r>
            <a:r>
              <a:rPr lang="en-US" sz="2400" dirty="0" err="1"/>
              <a:t>vilivyo</a:t>
            </a:r>
            <a:r>
              <a:rPr lang="en-US" sz="2400" dirty="0"/>
              <a:t>.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Seremala</a:t>
            </a:r>
            <a:r>
              <a:rPr lang="en-US" sz="2400" dirty="0"/>
              <a:t> </a:t>
            </a:r>
            <a:r>
              <a:rPr lang="en-US" sz="2400" dirty="0" err="1"/>
              <a:t>shujaa</a:t>
            </a:r>
            <a:r>
              <a:rPr lang="en-US" sz="2400" dirty="0"/>
              <a:t> </a:t>
            </a:r>
            <a:r>
              <a:rPr lang="en-US" sz="2400" dirty="0" err="1"/>
              <a:t>Maseremala</a:t>
            </a:r>
            <a:r>
              <a:rPr lang="en-US" sz="2400" dirty="0"/>
              <a:t> </a:t>
            </a:r>
            <a:r>
              <a:rPr lang="en-US" sz="2400" dirty="0" err="1"/>
              <a:t>mashujaa</a:t>
            </a:r>
            <a:r>
              <a:rPr lang="en-US" sz="2400" dirty="0"/>
              <a:t>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Kiwavi</a:t>
            </a:r>
            <a:r>
              <a:rPr lang="en-US" sz="2400" dirty="0"/>
              <a:t> </a:t>
            </a:r>
            <a:r>
              <a:rPr lang="en-US" sz="2400" dirty="0" err="1"/>
              <a:t>cheusi</a:t>
            </a:r>
            <a:r>
              <a:rPr lang="en-US" sz="2400" dirty="0"/>
              <a:t> </a:t>
            </a:r>
            <a:r>
              <a:rPr lang="en-US" sz="2400" dirty="0" err="1"/>
              <a:t>Viwavi</a:t>
            </a:r>
            <a:r>
              <a:rPr lang="en-US" sz="2400" dirty="0"/>
              <a:t> </a:t>
            </a:r>
            <a:r>
              <a:rPr lang="en-US" sz="2400" dirty="0" err="1"/>
              <a:t>vyeusi</a:t>
            </a:r>
            <a:r>
              <a:rPr lang="en-US" sz="2400" dirty="0"/>
              <a:t> </a:t>
            </a:r>
          </a:p>
          <a:p>
            <a:r>
              <a:rPr lang="pl-PL" sz="2400" dirty="0"/>
              <a:t>C. Tawi ndogo Matawi madogo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Mkebe</a:t>
            </a:r>
            <a:r>
              <a:rPr lang="en-US" sz="2400" dirty="0"/>
              <a:t> </a:t>
            </a:r>
            <a:r>
              <a:rPr lang="en-US" sz="2400" dirty="0" err="1"/>
              <a:t>msafi</a:t>
            </a:r>
            <a:r>
              <a:rPr lang="en-US" sz="2400" dirty="0"/>
              <a:t> </a:t>
            </a:r>
            <a:r>
              <a:rPr lang="en-US" sz="2400" dirty="0" err="1"/>
              <a:t>Mikebe</a:t>
            </a:r>
            <a:r>
              <a:rPr lang="en-US" sz="2400" dirty="0"/>
              <a:t> </a:t>
            </a:r>
            <a:r>
              <a:rPr lang="en-US" sz="2400" dirty="0" err="1"/>
              <a:t>misafi</a:t>
            </a:r>
            <a:endParaRPr lang="en-US" sz="2400" dirty="0"/>
          </a:p>
          <a:p>
            <a:endParaRPr lang="en-US" sz="2400" dirty="0"/>
          </a:p>
          <a:p>
            <a:r>
              <a:rPr lang="fi-FI" sz="2400" b="1" dirty="0"/>
              <a:t>30. </a:t>
            </a:r>
            <a:r>
              <a:rPr lang="fi-FI" sz="2400" dirty="0"/>
              <a:t>Vihisishi vya kuonyesha shaka ni? </a:t>
            </a:r>
            <a:endParaRPr lang="fi-FI" sz="2400" dirty="0"/>
          </a:p>
          <a:p>
            <a:r>
              <a:rPr lang="fi-FI" sz="2400" dirty="0"/>
              <a:t>A</a:t>
            </a:r>
            <a:r>
              <a:rPr lang="fi-FI" sz="2400" dirty="0"/>
              <a:t>. Lo!, Salaala, Oh!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Ati</a:t>
            </a:r>
            <a:r>
              <a:rPr lang="en-US" sz="2400" dirty="0"/>
              <a:t>!, </a:t>
            </a:r>
            <a:r>
              <a:rPr lang="en-US" sz="2400" dirty="0" err="1"/>
              <a:t>Njoo</a:t>
            </a:r>
            <a:r>
              <a:rPr lang="en-US" sz="2400" dirty="0"/>
              <a:t>, </a:t>
            </a:r>
            <a:r>
              <a:rPr lang="en-US" sz="2400" dirty="0" err="1"/>
              <a:t>Ebu</a:t>
            </a:r>
            <a:r>
              <a:rPr lang="en-US" sz="2400" dirty="0"/>
              <a:t>!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Hee</a:t>
            </a:r>
            <a:r>
              <a:rPr lang="en-US" sz="2400" dirty="0"/>
              <a:t>!, </a:t>
            </a:r>
            <a:r>
              <a:rPr lang="en-US" sz="2400" dirty="0" err="1"/>
              <a:t>Zii</a:t>
            </a:r>
            <a:r>
              <a:rPr lang="en-US" sz="2400" dirty="0"/>
              <a:t>, Ewe?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Poa</a:t>
            </a:r>
            <a:r>
              <a:rPr lang="en-US" sz="2400" dirty="0"/>
              <a:t>, </a:t>
            </a:r>
            <a:r>
              <a:rPr lang="en-US" sz="2400" dirty="0" err="1"/>
              <a:t>Naam</a:t>
            </a:r>
            <a:r>
              <a:rPr lang="en-US" sz="2400" dirty="0"/>
              <a:t>, </a:t>
            </a:r>
            <a:r>
              <a:rPr lang="en-US" sz="2400" dirty="0" err="1"/>
              <a:t>Njo</a:t>
            </a:r>
            <a:r>
              <a:rPr lang="en-US" sz="2400" dirty="0"/>
              <a:t>!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38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2" t="29293" r="18225" b="3024"/>
          <a:stretch/>
        </p:blipFill>
        <p:spPr bwMode="auto">
          <a:xfrm>
            <a:off x="1524000" y="228600"/>
            <a:ext cx="9119266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885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3" t="16422" r="19053" b="20555"/>
          <a:stretch/>
        </p:blipFill>
        <p:spPr bwMode="auto">
          <a:xfrm>
            <a:off x="1524000" y="0"/>
            <a:ext cx="9155269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931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524000" y="-76200"/>
            <a:ext cx="89916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err="1"/>
              <a:t>Kutoka</a:t>
            </a:r>
            <a:r>
              <a:rPr lang="en-US" b="1" i="1" dirty="0"/>
              <a:t> </a:t>
            </a:r>
            <a:r>
              <a:rPr lang="en-US" b="1" i="1" dirty="0" err="1"/>
              <a:t>swali</a:t>
            </a:r>
            <a:r>
              <a:rPr lang="en-US" b="1" i="1" dirty="0"/>
              <a:t> la 16 </a:t>
            </a:r>
            <a:r>
              <a:rPr lang="en-US" b="1" i="1" dirty="0" err="1"/>
              <a:t>mpaka</a:t>
            </a:r>
            <a:r>
              <a:rPr lang="en-US" b="1" i="1" dirty="0"/>
              <a:t> 30, </a:t>
            </a:r>
            <a:r>
              <a:rPr lang="en-US" b="1" i="1" dirty="0" err="1"/>
              <a:t>chagua</a:t>
            </a:r>
            <a:r>
              <a:rPr lang="en-US" b="1" i="1" dirty="0"/>
              <a:t> </a:t>
            </a:r>
            <a:r>
              <a:rPr lang="en-US" b="1" i="1" dirty="0" err="1"/>
              <a:t>jibu</a:t>
            </a:r>
            <a:r>
              <a:rPr lang="en-US" b="1" i="1" dirty="0"/>
              <a:t> </a:t>
            </a:r>
            <a:r>
              <a:rPr lang="en-US" b="1" i="1" dirty="0" err="1"/>
              <a:t>lililo</a:t>
            </a:r>
            <a:r>
              <a:rPr lang="en-US" b="1" i="1" dirty="0"/>
              <a:t> </a:t>
            </a:r>
            <a:r>
              <a:rPr lang="en-US" b="1" i="1" dirty="0" err="1"/>
              <a:t>sahihi</a:t>
            </a:r>
            <a:r>
              <a:rPr lang="en-US" sz="2400" b="1" i="1" dirty="0"/>
              <a:t>. </a:t>
            </a:r>
            <a:endParaRPr lang="en-US" sz="2400" dirty="0"/>
          </a:p>
          <a:p>
            <a:r>
              <a:rPr lang="en-US" sz="2400" dirty="0"/>
              <a:t>16. “</a:t>
            </a:r>
            <a:r>
              <a:rPr lang="en-US" sz="2400" dirty="0" err="1"/>
              <a:t>Ka</a:t>
            </a:r>
            <a:r>
              <a:rPr lang="en-US" sz="2400" dirty="0"/>
              <a:t>” </a:t>
            </a:r>
            <a:r>
              <a:rPr lang="en-US" sz="2400" dirty="0" err="1"/>
              <a:t>imetumiwaje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: </a:t>
            </a:r>
            <a:r>
              <a:rPr lang="en-US" sz="2400" dirty="0" err="1"/>
              <a:t>Mvulana</a:t>
            </a:r>
            <a:r>
              <a:rPr lang="en-US" sz="2400" dirty="0"/>
              <a:t> </a:t>
            </a:r>
            <a:r>
              <a:rPr lang="en-US" sz="2400" dirty="0" err="1"/>
              <a:t>aliwasili</a:t>
            </a:r>
            <a:r>
              <a:rPr lang="en-US" sz="2400" dirty="0"/>
              <a:t> </a:t>
            </a:r>
            <a:r>
              <a:rPr lang="en-US" sz="2400" dirty="0" err="1"/>
              <a:t>nyumbani</a:t>
            </a:r>
            <a:r>
              <a:rPr lang="en-US" sz="2400" dirty="0"/>
              <a:t>, </a:t>
            </a:r>
            <a:r>
              <a:rPr lang="en-US" sz="2400" dirty="0" err="1"/>
              <a:t>akavua</a:t>
            </a:r>
            <a:r>
              <a:rPr lang="en-US" sz="2400" dirty="0"/>
              <a:t> </a:t>
            </a:r>
            <a:r>
              <a:rPr lang="en-US" sz="2400" dirty="0" err="1"/>
              <a:t>nguo</a:t>
            </a:r>
            <a:r>
              <a:rPr lang="en-US" sz="2400" dirty="0"/>
              <a:t>, </a:t>
            </a:r>
            <a:r>
              <a:rPr lang="en-US" sz="2400" dirty="0" err="1"/>
              <a:t>akafululiza</a:t>
            </a:r>
            <a:r>
              <a:rPr lang="en-US" sz="2400" dirty="0"/>
              <a:t> </a:t>
            </a:r>
            <a:r>
              <a:rPr lang="en-US" sz="2400" dirty="0" err="1"/>
              <a:t>jikoni</a:t>
            </a:r>
            <a:r>
              <a:rPr lang="en-US" sz="2400" dirty="0"/>
              <a:t>, </a:t>
            </a:r>
            <a:r>
              <a:rPr lang="en-US" sz="2400" dirty="0" err="1"/>
              <a:t>akala</a:t>
            </a:r>
            <a:r>
              <a:rPr lang="en-US" sz="2400" dirty="0"/>
              <a:t>?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Kuonyesha</a:t>
            </a:r>
            <a:r>
              <a:rPr lang="en-US" sz="2400" dirty="0"/>
              <a:t> </a:t>
            </a:r>
            <a:r>
              <a:rPr lang="en-US" sz="2400" dirty="0" err="1"/>
              <a:t>hali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kuendelea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matukio</a:t>
            </a:r>
            <a:r>
              <a:rPr lang="en-US" sz="2400" dirty="0"/>
              <a:t>. </a:t>
            </a:r>
          </a:p>
          <a:p>
            <a:r>
              <a:rPr lang="fi-FI" sz="2400" dirty="0"/>
              <a:t>B. Kuonyesha hali ya kufuatana kwa matukio. </a:t>
            </a:r>
          </a:p>
          <a:p>
            <a:r>
              <a:rPr lang="fi-FI" sz="2400" dirty="0"/>
              <a:t>C. Kuonyesha hali ya masharti.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Kuonyesha</a:t>
            </a:r>
            <a:r>
              <a:rPr lang="en-US" sz="2400" dirty="0"/>
              <a:t> </a:t>
            </a:r>
            <a:r>
              <a:rPr lang="en-US" sz="2400" dirty="0" err="1"/>
              <a:t>hali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wakati</a:t>
            </a:r>
            <a:r>
              <a:rPr lang="en-US" sz="2400" dirty="0"/>
              <a:t> </a:t>
            </a:r>
            <a:r>
              <a:rPr lang="en-US" sz="2400" dirty="0" err="1"/>
              <a:t>uliopita</a:t>
            </a:r>
            <a:r>
              <a:rPr lang="en-US" sz="2400" dirty="0"/>
              <a:t>. </a:t>
            </a:r>
          </a:p>
          <a:p>
            <a:endParaRPr lang="en-US" sz="1000" dirty="0"/>
          </a:p>
          <a:p>
            <a:r>
              <a:rPr lang="fi-FI" sz="2400" dirty="0"/>
              <a:t>17. Kanusha sentensi hii: Mahali kuliko na gharika kwahitaji </a:t>
            </a:r>
            <a:r>
              <a:rPr lang="fi-FI" sz="2400" dirty="0"/>
              <a:t>msaada</a:t>
            </a:r>
          </a:p>
          <a:p>
            <a:r>
              <a:rPr lang="fi-FI" sz="2400" dirty="0"/>
              <a:t>A</a:t>
            </a:r>
            <a:r>
              <a:rPr lang="fi-FI" sz="2400" dirty="0"/>
              <a:t>. Mahali kuliko na kiangazi hakuhitaji msaada. </a:t>
            </a:r>
          </a:p>
          <a:p>
            <a:r>
              <a:rPr lang="fi-FI" sz="2400" dirty="0"/>
              <a:t>B. Mahali kuliko na kiangazi kwahitaji msaada. </a:t>
            </a:r>
          </a:p>
          <a:p>
            <a:r>
              <a:rPr lang="fi-FI" sz="2400" dirty="0"/>
              <a:t>C. Mahali kusiko na gharika kwahitaji msaada. </a:t>
            </a:r>
          </a:p>
          <a:p>
            <a:r>
              <a:rPr lang="fi-FI" sz="2400" dirty="0"/>
              <a:t>D. Mahali kusiko na gharika hakuhitaji msaada. </a:t>
            </a:r>
            <a:endParaRPr lang="en-US" sz="2400" dirty="0"/>
          </a:p>
          <a:p>
            <a:endParaRPr lang="en-US" sz="800" dirty="0"/>
          </a:p>
          <a:p>
            <a:r>
              <a:rPr lang="en-US" sz="2400" dirty="0"/>
              <a:t>18. </a:t>
            </a:r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jawabu</a:t>
            </a:r>
            <a:r>
              <a:rPr lang="en-US" sz="2400" dirty="0"/>
              <a:t> </a:t>
            </a:r>
            <a:r>
              <a:rPr lang="en-US" sz="2400" b="1" dirty="0" err="1"/>
              <a:t>lisilo</a:t>
            </a:r>
            <a:r>
              <a:rPr lang="en-US" sz="2400" b="1" dirty="0"/>
              <a:t> </a:t>
            </a:r>
            <a:r>
              <a:rPr lang="en-US" sz="2400" dirty="0" err="1"/>
              <a:t>sahihi</a:t>
            </a:r>
            <a:r>
              <a:rPr lang="en-US" sz="2400" dirty="0"/>
              <a:t>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Paa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mnyama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porini</a:t>
            </a:r>
            <a:r>
              <a:rPr lang="en-US" sz="2400" dirty="0"/>
              <a:t>. </a:t>
            </a:r>
          </a:p>
          <a:p>
            <a:r>
              <a:rPr lang="fi-FI" sz="2400" dirty="0"/>
              <a:t>B. Paa ni kwenda juu angani. </a:t>
            </a:r>
          </a:p>
          <a:p>
            <a:r>
              <a:rPr lang="es-ES" sz="2400" dirty="0"/>
              <a:t>C. </a:t>
            </a:r>
            <a:r>
              <a:rPr lang="es-ES" sz="2400" dirty="0" err="1"/>
              <a:t>Paa</a:t>
            </a:r>
            <a:r>
              <a:rPr lang="es-ES" sz="2400" dirty="0"/>
              <a:t> ni </a:t>
            </a:r>
            <a:r>
              <a:rPr lang="es-ES" sz="2400" dirty="0" err="1"/>
              <a:t>sehemu</a:t>
            </a:r>
            <a:r>
              <a:rPr lang="es-ES" sz="2400" dirty="0"/>
              <a:t> ya </a:t>
            </a:r>
            <a:r>
              <a:rPr lang="es-ES" sz="2400" dirty="0" err="1"/>
              <a:t>mbele</a:t>
            </a:r>
            <a:r>
              <a:rPr lang="es-ES" sz="2400" dirty="0"/>
              <a:t> ya uso. </a:t>
            </a:r>
          </a:p>
          <a:p>
            <a:r>
              <a:rPr lang="es-ES" sz="2400" dirty="0"/>
              <a:t>D. </a:t>
            </a:r>
            <a:r>
              <a:rPr lang="es-ES" sz="2400" dirty="0" err="1"/>
              <a:t>Paa</a:t>
            </a:r>
            <a:r>
              <a:rPr lang="es-ES" sz="2400" dirty="0"/>
              <a:t> ni </a:t>
            </a:r>
            <a:r>
              <a:rPr lang="es-ES" sz="2400" dirty="0" err="1"/>
              <a:t>sehemu</a:t>
            </a:r>
            <a:r>
              <a:rPr lang="es-ES" sz="2400" dirty="0"/>
              <a:t> ya </a:t>
            </a:r>
            <a:r>
              <a:rPr lang="es-ES" sz="2400" dirty="0" err="1"/>
              <a:t>juu</a:t>
            </a:r>
            <a:r>
              <a:rPr lang="es-ES" sz="2400" dirty="0"/>
              <a:t> ya </a:t>
            </a:r>
            <a:r>
              <a:rPr lang="es-ES" sz="2400" dirty="0" err="1"/>
              <a:t>nyumba</a:t>
            </a:r>
            <a:r>
              <a:rPr lang="es-E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0554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524000" y="-14109"/>
            <a:ext cx="89916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/>
              <a:t>18</a:t>
            </a:r>
            <a:r>
              <a:rPr lang="en-US" sz="1900" dirty="0"/>
              <a:t>. </a:t>
            </a:r>
            <a:r>
              <a:rPr lang="en-US" sz="1900" dirty="0" err="1"/>
              <a:t>Chagua</a:t>
            </a:r>
            <a:r>
              <a:rPr lang="en-US" sz="1900" dirty="0"/>
              <a:t> </a:t>
            </a:r>
            <a:r>
              <a:rPr lang="en-US" sz="1900" dirty="0" err="1"/>
              <a:t>jawabu</a:t>
            </a:r>
            <a:r>
              <a:rPr lang="en-US" sz="1900" dirty="0"/>
              <a:t> </a:t>
            </a:r>
            <a:r>
              <a:rPr lang="en-US" sz="1900" b="1" dirty="0" err="1"/>
              <a:t>lisilo</a:t>
            </a:r>
            <a:r>
              <a:rPr lang="en-US" sz="1900" b="1" dirty="0"/>
              <a:t> </a:t>
            </a:r>
            <a:r>
              <a:rPr lang="en-US" sz="1900" dirty="0" err="1"/>
              <a:t>sahihi</a:t>
            </a:r>
            <a:r>
              <a:rPr lang="en-US" sz="1900" dirty="0"/>
              <a:t> </a:t>
            </a:r>
            <a:endParaRPr lang="en-US" sz="1900" dirty="0"/>
          </a:p>
          <a:p>
            <a:r>
              <a:rPr lang="en-US" sz="1900" dirty="0"/>
              <a:t>A</a:t>
            </a:r>
            <a:r>
              <a:rPr lang="en-US" sz="1900" dirty="0"/>
              <a:t>. </a:t>
            </a:r>
            <a:r>
              <a:rPr lang="en-US" sz="1900" dirty="0" err="1"/>
              <a:t>Paa</a:t>
            </a:r>
            <a:r>
              <a:rPr lang="en-US" sz="1900" dirty="0"/>
              <a:t> </a:t>
            </a:r>
            <a:r>
              <a:rPr lang="en-US" sz="1900" dirty="0" err="1"/>
              <a:t>ni</a:t>
            </a:r>
            <a:r>
              <a:rPr lang="en-US" sz="1900" dirty="0"/>
              <a:t> </a:t>
            </a:r>
            <a:r>
              <a:rPr lang="en-US" sz="1900" dirty="0" err="1"/>
              <a:t>mnyama</a:t>
            </a:r>
            <a:r>
              <a:rPr lang="en-US" sz="1900" dirty="0"/>
              <a:t> </a:t>
            </a:r>
            <a:r>
              <a:rPr lang="en-US" sz="1900" dirty="0" err="1"/>
              <a:t>wa</a:t>
            </a:r>
            <a:r>
              <a:rPr lang="en-US" sz="1900" dirty="0"/>
              <a:t> </a:t>
            </a:r>
            <a:r>
              <a:rPr lang="en-US" sz="1900" dirty="0" err="1"/>
              <a:t>porini</a:t>
            </a:r>
            <a:r>
              <a:rPr lang="en-US" sz="1900" dirty="0"/>
              <a:t>. </a:t>
            </a:r>
          </a:p>
          <a:p>
            <a:r>
              <a:rPr lang="fi-FI" sz="1900" dirty="0"/>
              <a:t>B. Paa ni kwenda juu angani. </a:t>
            </a:r>
          </a:p>
          <a:p>
            <a:r>
              <a:rPr lang="es-ES" sz="1900" dirty="0"/>
              <a:t>C. </a:t>
            </a:r>
            <a:r>
              <a:rPr lang="es-ES" sz="1900" dirty="0" err="1"/>
              <a:t>Paa</a:t>
            </a:r>
            <a:r>
              <a:rPr lang="es-ES" sz="1900" dirty="0"/>
              <a:t> ni </a:t>
            </a:r>
            <a:r>
              <a:rPr lang="es-ES" sz="1900" dirty="0" err="1"/>
              <a:t>sehemu</a:t>
            </a:r>
            <a:r>
              <a:rPr lang="es-ES" sz="1900" dirty="0"/>
              <a:t> ya </a:t>
            </a:r>
            <a:r>
              <a:rPr lang="es-ES" sz="1900" dirty="0" err="1"/>
              <a:t>mbele</a:t>
            </a:r>
            <a:r>
              <a:rPr lang="es-ES" sz="1900" dirty="0"/>
              <a:t> ya uso. </a:t>
            </a:r>
          </a:p>
          <a:p>
            <a:r>
              <a:rPr lang="es-ES" sz="1900" dirty="0"/>
              <a:t>D. </a:t>
            </a:r>
            <a:r>
              <a:rPr lang="es-ES" sz="1900" dirty="0" err="1"/>
              <a:t>Paa</a:t>
            </a:r>
            <a:r>
              <a:rPr lang="es-ES" sz="1900" dirty="0"/>
              <a:t> ni </a:t>
            </a:r>
            <a:r>
              <a:rPr lang="es-ES" sz="1900" dirty="0" err="1"/>
              <a:t>sehemu</a:t>
            </a:r>
            <a:r>
              <a:rPr lang="es-ES" sz="1900" dirty="0"/>
              <a:t> ya </a:t>
            </a:r>
            <a:r>
              <a:rPr lang="es-ES" sz="1900" dirty="0" err="1"/>
              <a:t>juu</a:t>
            </a:r>
            <a:r>
              <a:rPr lang="es-ES" sz="1900" dirty="0"/>
              <a:t> ya </a:t>
            </a:r>
            <a:r>
              <a:rPr lang="es-ES" sz="1900" dirty="0" err="1"/>
              <a:t>nyumba</a:t>
            </a:r>
            <a:r>
              <a:rPr lang="es-ES" sz="1900" dirty="0"/>
              <a:t>. </a:t>
            </a:r>
          </a:p>
          <a:p>
            <a:endParaRPr lang="en-US" sz="1900" dirty="0"/>
          </a:p>
          <a:p>
            <a:r>
              <a:rPr lang="en-US" sz="1900" dirty="0"/>
              <a:t>19. </a:t>
            </a:r>
            <a:r>
              <a:rPr lang="en-US" sz="1900" dirty="0" err="1"/>
              <a:t>Geuza</a:t>
            </a:r>
            <a:r>
              <a:rPr lang="en-US" sz="1900" dirty="0"/>
              <a:t> </a:t>
            </a:r>
            <a:r>
              <a:rPr lang="en-US" sz="1900" dirty="0" err="1"/>
              <a:t>katika</a:t>
            </a:r>
            <a:r>
              <a:rPr lang="en-US" sz="1900" dirty="0"/>
              <a:t> </a:t>
            </a:r>
            <a:r>
              <a:rPr lang="en-US" sz="1900" dirty="0" err="1"/>
              <a:t>usemi</a:t>
            </a:r>
            <a:r>
              <a:rPr lang="en-US" sz="1900" dirty="0"/>
              <a:t> </a:t>
            </a:r>
            <a:r>
              <a:rPr lang="en-US" sz="1900" dirty="0" err="1"/>
              <a:t>wa</a:t>
            </a:r>
            <a:r>
              <a:rPr lang="en-US" sz="1900" dirty="0"/>
              <a:t> </a:t>
            </a:r>
            <a:r>
              <a:rPr lang="en-US" sz="1900" dirty="0" err="1"/>
              <a:t>taarifa</a:t>
            </a:r>
            <a:r>
              <a:rPr lang="en-US" sz="1900" dirty="0"/>
              <a:t>: </a:t>
            </a:r>
            <a:r>
              <a:rPr lang="en-US" sz="1900" dirty="0" err="1"/>
              <a:t>Mwalimu</a:t>
            </a:r>
            <a:r>
              <a:rPr lang="en-US" sz="1900" dirty="0"/>
              <a:t> </a:t>
            </a:r>
            <a:r>
              <a:rPr lang="en-US" sz="1900" dirty="0" err="1"/>
              <a:t>aliwaambia</a:t>
            </a:r>
            <a:r>
              <a:rPr lang="en-US" sz="1900" dirty="0"/>
              <a:t> </a:t>
            </a:r>
            <a:r>
              <a:rPr lang="en-US" sz="1900" dirty="0" err="1"/>
              <a:t>wanafunzi</a:t>
            </a:r>
            <a:r>
              <a:rPr lang="en-US" sz="1900" dirty="0"/>
              <a:t>, “</a:t>
            </a:r>
            <a:r>
              <a:rPr lang="en-US" sz="1900" dirty="0" err="1"/>
              <a:t>Tutakamilisha</a:t>
            </a:r>
            <a:r>
              <a:rPr lang="en-US" sz="1900" dirty="0"/>
              <a:t> </a:t>
            </a:r>
            <a:r>
              <a:rPr lang="en-US" sz="1900" dirty="0" err="1"/>
              <a:t>shughuli</a:t>
            </a:r>
            <a:r>
              <a:rPr lang="en-US" sz="1900" dirty="0"/>
              <a:t> </a:t>
            </a:r>
            <a:r>
              <a:rPr lang="en-US" sz="1900" dirty="0" err="1"/>
              <a:t>ya</a:t>
            </a:r>
            <a:r>
              <a:rPr lang="en-US" sz="1900" dirty="0"/>
              <a:t> </a:t>
            </a:r>
            <a:r>
              <a:rPr lang="en-US" sz="1900" dirty="0" err="1"/>
              <a:t>kudurusu</a:t>
            </a:r>
            <a:r>
              <a:rPr lang="en-US" sz="1900" dirty="0"/>
              <a:t> </a:t>
            </a:r>
            <a:r>
              <a:rPr lang="en-US" sz="1900" dirty="0" err="1"/>
              <a:t>kwa</a:t>
            </a:r>
            <a:r>
              <a:rPr lang="en-US" sz="1900" dirty="0"/>
              <a:t> </a:t>
            </a:r>
            <a:r>
              <a:rPr lang="en-US" sz="1900" dirty="0" err="1"/>
              <a:t>kufanya</a:t>
            </a:r>
            <a:r>
              <a:rPr lang="en-US" sz="1900" dirty="0"/>
              <a:t> </a:t>
            </a:r>
            <a:r>
              <a:rPr lang="en-US" sz="1900" dirty="0" err="1"/>
              <a:t>mtihani</a:t>
            </a:r>
            <a:r>
              <a:rPr lang="en-US" sz="1900" dirty="0"/>
              <a:t> </a:t>
            </a:r>
            <a:r>
              <a:rPr lang="en-US" sz="1900" dirty="0" err="1"/>
              <a:t>muhula</a:t>
            </a:r>
            <a:r>
              <a:rPr lang="en-US" sz="1900" dirty="0"/>
              <a:t> </a:t>
            </a:r>
            <a:r>
              <a:rPr lang="en-US" sz="1900" dirty="0" err="1"/>
              <a:t>huu</a:t>
            </a:r>
            <a:r>
              <a:rPr lang="en-US" sz="1900" dirty="0"/>
              <a:t>.” </a:t>
            </a:r>
            <a:endParaRPr lang="en-US" sz="1900" dirty="0"/>
          </a:p>
          <a:p>
            <a:r>
              <a:rPr lang="en-US" sz="1900" dirty="0"/>
              <a:t>A</a:t>
            </a:r>
            <a:r>
              <a:rPr lang="en-US" sz="1900" dirty="0"/>
              <a:t>. </a:t>
            </a:r>
            <a:r>
              <a:rPr lang="en-US" sz="1900" dirty="0" err="1"/>
              <a:t>Mwalimu</a:t>
            </a:r>
            <a:r>
              <a:rPr lang="en-US" sz="1900" dirty="0"/>
              <a:t> </a:t>
            </a:r>
            <a:r>
              <a:rPr lang="en-US" sz="1900" dirty="0" err="1"/>
              <a:t>aliwaarifu</a:t>
            </a:r>
            <a:r>
              <a:rPr lang="en-US" sz="1900" dirty="0"/>
              <a:t> </a:t>
            </a:r>
            <a:r>
              <a:rPr lang="en-US" sz="1900" dirty="0" err="1"/>
              <a:t>wanafunzi</a:t>
            </a:r>
            <a:r>
              <a:rPr lang="en-US" sz="1900" dirty="0"/>
              <a:t> </a:t>
            </a:r>
            <a:r>
              <a:rPr lang="en-US" sz="1900" dirty="0" err="1"/>
              <a:t>kuwa</a:t>
            </a:r>
            <a:r>
              <a:rPr lang="en-US" sz="1900" dirty="0"/>
              <a:t> </a:t>
            </a:r>
            <a:r>
              <a:rPr lang="en-US" sz="1900" dirty="0" err="1"/>
              <a:t>wangekamilisha</a:t>
            </a:r>
            <a:r>
              <a:rPr lang="en-US" sz="1900" dirty="0"/>
              <a:t> </a:t>
            </a:r>
            <a:r>
              <a:rPr lang="en-US" sz="1900" dirty="0" err="1"/>
              <a:t>shughuli</a:t>
            </a:r>
            <a:r>
              <a:rPr lang="en-US" sz="1900" dirty="0"/>
              <a:t> </a:t>
            </a:r>
            <a:r>
              <a:rPr lang="en-US" sz="1900" dirty="0" err="1"/>
              <a:t>ya</a:t>
            </a:r>
            <a:r>
              <a:rPr lang="en-US" sz="1900" dirty="0"/>
              <a:t> </a:t>
            </a:r>
            <a:r>
              <a:rPr lang="en-US" sz="1900" dirty="0" err="1"/>
              <a:t>kudurusu</a:t>
            </a:r>
            <a:r>
              <a:rPr lang="en-US" sz="1900" dirty="0"/>
              <a:t> </a:t>
            </a:r>
            <a:r>
              <a:rPr lang="en-US" sz="1900" dirty="0" err="1"/>
              <a:t>kwa</a:t>
            </a:r>
            <a:r>
              <a:rPr lang="en-US" sz="1900" dirty="0"/>
              <a:t> </a:t>
            </a:r>
            <a:r>
              <a:rPr lang="en-US" sz="1900" dirty="0" err="1"/>
              <a:t>kufanya</a:t>
            </a:r>
            <a:r>
              <a:rPr lang="en-US" sz="1900" dirty="0"/>
              <a:t> </a:t>
            </a:r>
            <a:r>
              <a:rPr lang="en-US" sz="1900" dirty="0" err="1"/>
              <a:t>mtihani</a:t>
            </a:r>
            <a:r>
              <a:rPr lang="en-US" sz="1900" dirty="0"/>
              <a:t> </a:t>
            </a:r>
            <a:r>
              <a:rPr lang="en-US" sz="1900" dirty="0" err="1"/>
              <a:t>muhula</a:t>
            </a:r>
            <a:r>
              <a:rPr lang="en-US" sz="1900" dirty="0"/>
              <a:t> </a:t>
            </a:r>
            <a:r>
              <a:rPr lang="en-US" sz="1900" dirty="0" err="1"/>
              <a:t>huo</a:t>
            </a:r>
            <a:r>
              <a:rPr lang="en-US" sz="1900" dirty="0"/>
              <a:t>. </a:t>
            </a:r>
          </a:p>
          <a:p>
            <a:r>
              <a:rPr lang="en-US" sz="1900" dirty="0"/>
              <a:t>B. </a:t>
            </a:r>
            <a:r>
              <a:rPr lang="en-US" sz="1900" dirty="0" err="1"/>
              <a:t>Mwalimu</a:t>
            </a:r>
            <a:r>
              <a:rPr lang="en-US" sz="1900" dirty="0"/>
              <a:t> </a:t>
            </a:r>
            <a:r>
              <a:rPr lang="en-US" sz="1900" dirty="0" err="1"/>
              <a:t>aliwaarifu</a:t>
            </a:r>
            <a:r>
              <a:rPr lang="en-US" sz="1900" dirty="0"/>
              <a:t> </a:t>
            </a:r>
            <a:r>
              <a:rPr lang="en-US" sz="1900" dirty="0" err="1"/>
              <a:t>wanafunzi</a:t>
            </a:r>
            <a:r>
              <a:rPr lang="en-US" sz="1900" dirty="0"/>
              <a:t> </a:t>
            </a:r>
            <a:r>
              <a:rPr lang="en-US" sz="1900" dirty="0" err="1"/>
              <a:t>kuwa</a:t>
            </a:r>
            <a:r>
              <a:rPr lang="en-US" sz="1900" dirty="0"/>
              <a:t> </a:t>
            </a:r>
            <a:r>
              <a:rPr lang="en-US" sz="1900" dirty="0" err="1"/>
              <a:t>wangekamilisha</a:t>
            </a:r>
            <a:r>
              <a:rPr lang="en-US" sz="1900" dirty="0"/>
              <a:t> </a:t>
            </a:r>
            <a:r>
              <a:rPr lang="en-US" sz="1900" dirty="0" err="1"/>
              <a:t>shughuli</a:t>
            </a:r>
            <a:r>
              <a:rPr lang="en-US" sz="1900" dirty="0"/>
              <a:t> </a:t>
            </a:r>
            <a:r>
              <a:rPr lang="en-US" sz="1900" dirty="0" err="1"/>
              <a:t>ya</a:t>
            </a:r>
            <a:r>
              <a:rPr lang="en-US" sz="1900" dirty="0"/>
              <a:t> </a:t>
            </a:r>
            <a:r>
              <a:rPr lang="en-US" sz="1900" dirty="0" err="1"/>
              <a:t>kudurusu</a:t>
            </a:r>
            <a:r>
              <a:rPr lang="en-US" sz="1900" dirty="0"/>
              <a:t> </a:t>
            </a:r>
            <a:r>
              <a:rPr lang="en-US" sz="1900" dirty="0" err="1"/>
              <a:t>kwa</a:t>
            </a:r>
            <a:r>
              <a:rPr lang="en-US" sz="1900" dirty="0"/>
              <a:t> </a:t>
            </a:r>
            <a:r>
              <a:rPr lang="en-US" sz="1900" dirty="0" err="1"/>
              <a:t>kufanya</a:t>
            </a:r>
            <a:r>
              <a:rPr lang="en-US" sz="1900" dirty="0"/>
              <a:t> </a:t>
            </a:r>
            <a:r>
              <a:rPr lang="en-US" sz="1900" dirty="0" err="1"/>
              <a:t>mtihani</a:t>
            </a:r>
            <a:r>
              <a:rPr lang="en-US" sz="1900" dirty="0"/>
              <a:t> </a:t>
            </a:r>
            <a:r>
              <a:rPr lang="en-US" sz="1900" dirty="0" err="1"/>
              <a:t>muhula</a:t>
            </a:r>
            <a:r>
              <a:rPr lang="en-US" sz="1900" dirty="0"/>
              <a:t> </a:t>
            </a:r>
            <a:r>
              <a:rPr lang="en-US" sz="1900" dirty="0" err="1"/>
              <a:t>huu</a:t>
            </a:r>
            <a:r>
              <a:rPr lang="en-US" sz="1900" dirty="0"/>
              <a:t>. </a:t>
            </a:r>
          </a:p>
          <a:p>
            <a:r>
              <a:rPr lang="en-US" sz="1900" dirty="0"/>
              <a:t>C. </a:t>
            </a:r>
            <a:r>
              <a:rPr lang="en-US" sz="1900" dirty="0" err="1"/>
              <a:t>Mwalimu</a:t>
            </a:r>
            <a:r>
              <a:rPr lang="en-US" sz="1900" dirty="0"/>
              <a:t> </a:t>
            </a:r>
            <a:r>
              <a:rPr lang="en-US" sz="1900" dirty="0" err="1"/>
              <a:t>aliwaarifu</a:t>
            </a:r>
            <a:r>
              <a:rPr lang="en-US" sz="1900" dirty="0"/>
              <a:t> </a:t>
            </a:r>
            <a:r>
              <a:rPr lang="en-US" sz="1900" dirty="0" err="1"/>
              <a:t>wanafunzi</a:t>
            </a:r>
            <a:r>
              <a:rPr lang="en-US" sz="1900" dirty="0"/>
              <a:t> </a:t>
            </a:r>
            <a:r>
              <a:rPr lang="en-US" sz="1900" dirty="0" err="1"/>
              <a:t>kuwa</a:t>
            </a:r>
            <a:r>
              <a:rPr lang="en-US" sz="1900" dirty="0"/>
              <a:t> </a:t>
            </a:r>
            <a:r>
              <a:rPr lang="en-US" sz="1900" dirty="0" err="1"/>
              <a:t>watakamilisha</a:t>
            </a:r>
            <a:r>
              <a:rPr lang="en-US" sz="1900" dirty="0"/>
              <a:t> </a:t>
            </a:r>
            <a:r>
              <a:rPr lang="en-US" sz="1900" dirty="0" err="1"/>
              <a:t>shughuli</a:t>
            </a:r>
            <a:r>
              <a:rPr lang="en-US" sz="1900" dirty="0"/>
              <a:t> </a:t>
            </a:r>
            <a:r>
              <a:rPr lang="en-US" sz="1900" dirty="0" err="1"/>
              <a:t>ya</a:t>
            </a:r>
            <a:r>
              <a:rPr lang="en-US" sz="1900" dirty="0"/>
              <a:t> </a:t>
            </a:r>
            <a:r>
              <a:rPr lang="en-US" sz="1900" dirty="0" err="1"/>
              <a:t>kudurusu</a:t>
            </a:r>
            <a:r>
              <a:rPr lang="en-US" sz="1900" dirty="0"/>
              <a:t> </a:t>
            </a:r>
            <a:r>
              <a:rPr lang="en-US" sz="1900" dirty="0" err="1"/>
              <a:t>kwa</a:t>
            </a:r>
            <a:r>
              <a:rPr lang="en-US" sz="1900" dirty="0"/>
              <a:t> </a:t>
            </a:r>
            <a:r>
              <a:rPr lang="en-US" sz="1900" dirty="0" err="1"/>
              <a:t>kufanya</a:t>
            </a:r>
            <a:r>
              <a:rPr lang="en-US" sz="1900" dirty="0"/>
              <a:t> </a:t>
            </a:r>
            <a:r>
              <a:rPr lang="en-US" sz="1900" dirty="0" err="1"/>
              <a:t>mtihani</a:t>
            </a:r>
            <a:r>
              <a:rPr lang="en-US" sz="1900" dirty="0"/>
              <a:t> </a:t>
            </a:r>
            <a:r>
              <a:rPr lang="en-US" sz="1900" dirty="0" err="1"/>
              <a:t>muhula</a:t>
            </a:r>
            <a:r>
              <a:rPr lang="en-US" sz="1900" dirty="0"/>
              <a:t> </a:t>
            </a:r>
            <a:r>
              <a:rPr lang="en-US" sz="1900" dirty="0" err="1"/>
              <a:t>huu</a:t>
            </a:r>
            <a:r>
              <a:rPr lang="en-US" sz="1900" dirty="0"/>
              <a:t>. </a:t>
            </a:r>
          </a:p>
          <a:p>
            <a:r>
              <a:rPr lang="en-US" sz="1900" dirty="0"/>
              <a:t>D. </a:t>
            </a:r>
            <a:r>
              <a:rPr lang="en-US" sz="1900" dirty="0" err="1"/>
              <a:t>Mwalimu</a:t>
            </a:r>
            <a:r>
              <a:rPr lang="en-US" sz="1900" dirty="0"/>
              <a:t> </a:t>
            </a:r>
            <a:r>
              <a:rPr lang="en-US" sz="1900" dirty="0" err="1"/>
              <a:t>aliwaarifu</a:t>
            </a:r>
            <a:r>
              <a:rPr lang="en-US" sz="1900" dirty="0"/>
              <a:t> </a:t>
            </a:r>
            <a:r>
              <a:rPr lang="en-US" sz="1900" dirty="0" err="1"/>
              <a:t>wanafunzi</a:t>
            </a:r>
            <a:r>
              <a:rPr lang="en-US" sz="1900" dirty="0"/>
              <a:t> </a:t>
            </a:r>
            <a:r>
              <a:rPr lang="en-US" sz="1900" dirty="0" err="1"/>
              <a:t>kuwa</a:t>
            </a:r>
            <a:r>
              <a:rPr lang="en-US" sz="1900" dirty="0"/>
              <a:t> </a:t>
            </a:r>
            <a:r>
              <a:rPr lang="en-US" sz="1900" dirty="0" err="1"/>
              <a:t>watakamilisha</a:t>
            </a:r>
            <a:r>
              <a:rPr lang="en-US" sz="1900" dirty="0"/>
              <a:t> </a:t>
            </a:r>
            <a:r>
              <a:rPr lang="en-US" sz="1900" dirty="0" err="1"/>
              <a:t>shughuli</a:t>
            </a:r>
            <a:r>
              <a:rPr lang="en-US" sz="1900" dirty="0"/>
              <a:t> </a:t>
            </a:r>
            <a:r>
              <a:rPr lang="en-US" sz="1900" dirty="0" err="1"/>
              <a:t>ya</a:t>
            </a:r>
            <a:r>
              <a:rPr lang="en-US" sz="1900" dirty="0"/>
              <a:t> </a:t>
            </a:r>
            <a:r>
              <a:rPr lang="en-US" sz="1900" dirty="0" err="1"/>
              <a:t>kudurusu</a:t>
            </a:r>
            <a:r>
              <a:rPr lang="en-US" sz="1900" dirty="0"/>
              <a:t> </a:t>
            </a:r>
            <a:r>
              <a:rPr lang="en-US" sz="1900" dirty="0" err="1"/>
              <a:t>kwa</a:t>
            </a:r>
            <a:r>
              <a:rPr lang="en-US" sz="1900" dirty="0"/>
              <a:t> </a:t>
            </a:r>
            <a:r>
              <a:rPr lang="en-US" sz="1900" dirty="0" err="1"/>
              <a:t>kufanya</a:t>
            </a:r>
            <a:r>
              <a:rPr lang="en-US" sz="1900" dirty="0"/>
              <a:t> </a:t>
            </a:r>
            <a:r>
              <a:rPr lang="en-US" sz="1900" dirty="0" err="1"/>
              <a:t>mtihani</a:t>
            </a:r>
            <a:r>
              <a:rPr lang="en-US" sz="1900" dirty="0"/>
              <a:t> </a:t>
            </a:r>
            <a:r>
              <a:rPr lang="en-US" sz="1900" dirty="0" err="1"/>
              <a:t>muhula</a:t>
            </a:r>
            <a:r>
              <a:rPr lang="en-US" sz="1900" dirty="0"/>
              <a:t> </a:t>
            </a:r>
            <a:r>
              <a:rPr lang="en-US" sz="1900" dirty="0" err="1"/>
              <a:t>huo</a:t>
            </a:r>
            <a:r>
              <a:rPr lang="en-US" sz="1900" dirty="0"/>
              <a:t>. </a:t>
            </a:r>
          </a:p>
          <a:p>
            <a:endParaRPr lang="en-US" sz="1900" dirty="0"/>
          </a:p>
          <a:p>
            <a:r>
              <a:rPr lang="en-US" sz="1900" dirty="0"/>
              <a:t>20. “</a:t>
            </a:r>
            <a:r>
              <a:rPr lang="en-US" sz="1900" dirty="0" err="1"/>
              <a:t>Wa</a:t>
            </a:r>
            <a:r>
              <a:rPr lang="en-US" sz="1900" dirty="0"/>
              <a:t>” </a:t>
            </a:r>
            <a:r>
              <a:rPr lang="en-US" sz="1900" dirty="0" err="1"/>
              <a:t>imetumikaje</a:t>
            </a:r>
            <a:r>
              <a:rPr lang="en-US" sz="1900" dirty="0"/>
              <a:t> </a:t>
            </a:r>
            <a:r>
              <a:rPr lang="en-US" sz="1900" dirty="0" err="1"/>
              <a:t>katika</a:t>
            </a:r>
            <a:r>
              <a:rPr lang="en-US" sz="1900" dirty="0"/>
              <a:t> </a:t>
            </a:r>
            <a:r>
              <a:rPr lang="en-US" sz="1900" dirty="0" err="1"/>
              <a:t>sentensi</a:t>
            </a:r>
            <a:r>
              <a:rPr lang="en-US" sz="1900" dirty="0"/>
              <a:t>: Uzi </a:t>
            </a:r>
            <a:r>
              <a:rPr lang="en-US" sz="1900" dirty="0" err="1"/>
              <a:t>mweupe</a:t>
            </a:r>
            <a:r>
              <a:rPr lang="en-US" sz="1900" dirty="0"/>
              <a:t> </a:t>
            </a:r>
            <a:r>
              <a:rPr lang="en-US" sz="1900" dirty="0" err="1"/>
              <a:t>wa</a:t>
            </a:r>
            <a:r>
              <a:rPr lang="en-US" sz="1900" dirty="0"/>
              <a:t> </a:t>
            </a:r>
            <a:r>
              <a:rPr lang="en-US" sz="1900" dirty="0" err="1"/>
              <a:t>kushonea</a:t>
            </a:r>
            <a:r>
              <a:rPr lang="en-US" sz="1900" dirty="0"/>
              <a:t> </a:t>
            </a:r>
            <a:r>
              <a:rPr lang="en-US" sz="1900" dirty="0" err="1"/>
              <a:t>umenunuliwa</a:t>
            </a:r>
            <a:r>
              <a:rPr lang="en-US" sz="1900" dirty="0"/>
              <a:t>?</a:t>
            </a:r>
          </a:p>
          <a:p>
            <a:r>
              <a:rPr lang="en-US" sz="1900" dirty="0"/>
              <a:t>A</a:t>
            </a:r>
            <a:r>
              <a:rPr lang="en-US" sz="1900" dirty="0"/>
              <a:t>. </a:t>
            </a:r>
            <a:r>
              <a:rPr lang="en-US" sz="1900" dirty="0" err="1"/>
              <a:t>Kuonyesha</a:t>
            </a:r>
            <a:r>
              <a:rPr lang="en-US" sz="1900" dirty="0"/>
              <a:t> </a:t>
            </a:r>
            <a:r>
              <a:rPr lang="en-US" sz="1900" dirty="0" err="1"/>
              <a:t>kumiliki</a:t>
            </a:r>
            <a:r>
              <a:rPr lang="en-US" sz="1900" dirty="0"/>
              <a:t>. </a:t>
            </a:r>
          </a:p>
          <a:p>
            <a:r>
              <a:rPr lang="en-US" sz="1900" dirty="0"/>
              <a:t>B. </a:t>
            </a:r>
            <a:r>
              <a:rPr lang="en-US" sz="1900" dirty="0" err="1"/>
              <a:t>Kuonyesha</a:t>
            </a:r>
            <a:r>
              <a:rPr lang="en-US" sz="1900" dirty="0"/>
              <a:t> </a:t>
            </a:r>
            <a:r>
              <a:rPr lang="en-US" sz="1900" dirty="0" err="1"/>
              <a:t>matumizi</a:t>
            </a:r>
            <a:r>
              <a:rPr lang="en-US" sz="1900" dirty="0"/>
              <a:t>. </a:t>
            </a:r>
          </a:p>
          <a:p>
            <a:r>
              <a:rPr lang="en-US" sz="1900" dirty="0"/>
              <a:t>C. </a:t>
            </a:r>
            <a:r>
              <a:rPr lang="en-US" sz="1900" dirty="0" err="1"/>
              <a:t>Kuonyesha</a:t>
            </a:r>
            <a:r>
              <a:rPr lang="en-US" sz="1900" dirty="0"/>
              <a:t> </a:t>
            </a:r>
            <a:r>
              <a:rPr lang="en-US" sz="1900" dirty="0" err="1"/>
              <a:t>kitenzi</a:t>
            </a:r>
            <a:r>
              <a:rPr lang="en-US" sz="1900" dirty="0"/>
              <a:t>. </a:t>
            </a:r>
          </a:p>
          <a:p>
            <a:r>
              <a:rPr lang="en-US" sz="1900" dirty="0"/>
              <a:t>D. </a:t>
            </a:r>
            <a:r>
              <a:rPr lang="en-US" sz="1900" dirty="0" err="1"/>
              <a:t>Kuonyesha</a:t>
            </a:r>
            <a:r>
              <a:rPr lang="en-US" sz="1900" dirty="0"/>
              <a:t> </a:t>
            </a:r>
            <a:r>
              <a:rPr lang="en-US" sz="1900" dirty="0" err="1"/>
              <a:t>hali</a:t>
            </a:r>
            <a:r>
              <a:rPr lang="en-US" sz="19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2001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524000" y="-14109"/>
            <a:ext cx="89916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21</a:t>
            </a:r>
            <a:r>
              <a:rPr lang="en-US" sz="2000" dirty="0"/>
              <a:t>. </a:t>
            </a:r>
            <a:r>
              <a:rPr lang="en-US" sz="2000" dirty="0" err="1"/>
              <a:t>Panga</a:t>
            </a:r>
            <a:r>
              <a:rPr lang="en-US" sz="2000" dirty="0"/>
              <a:t> </a:t>
            </a:r>
            <a:r>
              <a:rPr lang="en-US" sz="2000" dirty="0" err="1"/>
              <a:t>vifungu</a:t>
            </a:r>
            <a:r>
              <a:rPr lang="en-US" sz="2000" dirty="0"/>
              <a:t> </a:t>
            </a:r>
            <a:r>
              <a:rPr lang="en-US" sz="2000" dirty="0" err="1"/>
              <a:t>vifuatavyo</a:t>
            </a:r>
            <a:r>
              <a:rPr lang="en-US" sz="2000" dirty="0"/>
              <a:t> </a:t>
            </a:r>
            <a:r>
              <a:rPr lang="en-US" sz="2000" dirty="0" err="1"/>
              <a:t>kuunda</a:t>
            </a:r>
            <a:r>
              <a:rPr lang="en-US" sz="2000" dirty="0"/>
              <a:t> </a:t>
            </a:r>
            <a:r>
              <a:rPr lang="en-US" sz="2000" dirty="0" err="1"/>
              <a:t>sentensi</a:t>
            </a:r>
            <a:r>
              <a:rPr lang="en-US" sz="2000" dirty="0"/>
              <a:t> </a:t>
            </a:r>
            <a:r>
              <a:rPr lang="en-US" sz="2000" dirty="0" err="1"/>
              <a:t>sahihi</a:t>
            </a:r>
            <a:r>
              <a:rPr lang="en-US" sz="2000" dirty="0"/>
              <a:t>. </a:t>
            </a:r>
          </a:p>
          <a:p>
            <a:r>
              <a:rPr lang="en-US" sz="2000" dirty="0"/>
              <a:t>(i) </a:t>
            </a:r>
            <a:r>
              <a:rPr lang="en-US" sz="2000" dirty="0" err="1"/>
              <a:t>huyafukua</a:t>
            </a:r>
            <a:r>
              <a:rPr lang="en-US" sz="2000" dirty="0"/>
              <a:t> </a:t>
            </a:r>
          </a:p>
          <a:p>
            <a:r>
              <a:rPr lang="en-US" sz="2000" dirty="0"/>
              <a:t>(ii) </a:t>
            </a:r>
            <a:r>
              <a:rPr lang="en-US" sz="2000" dirty="0" err="1"/>
              <a:t>kila</a:t>
            </a:r>
            <a:r>
              <a:rPr lang="en-US" sz="2000" dirty="0"/>
              <a:t> </a:t>
            </a:r>
            <a:r>
              <a:rPr lang="en-US" sz="2000" dirty="0" err="1"/>
              <a:t>tukipanda</a:t>
            </a:r>
            <a:r>
              <a:rPr lang="en-US" sz="2000" dirty="0"/>
              <a:t> </a:t>
            </a:r>
          </a:p>
          <a:p>
            <a:r>
              <a:rPr lang="en-US" sz="2000" dirty="0"/>
              <a:t>(iii) </a:t>
            </a:r>
            <a:r>
              <a:rPr lang="en-US" sz="2000" dirty="0" err="1"/>
              <a:t>mahindi</a:t>
            </a:r>
            <a:r>
              <a:rPr lang="en-US" sz="2000" dirty="0"/>
              <a:t> </a:t>
            </a:r>
          </a:p>
          <a:p>
            <a:r>
              <a:rPr lang="en-US" sz="2000" dirty="0"/>
              <a:t>(iv)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kuyala</a:t>
            </a:r>
            <a:r>
              <a:rPr lang="en-US" sz="2000" dirty="0"/>
              <a:t> </a:t>
            </a:r>
          </a:p>
          <a:p>
            <a:r>
              <a:rPr lang="en-US" sz="2000" dirty="0"/>
              <a:t>(v) </a:t>
            </a:r>
            <a:r>
              <a:rPr lang="en-US" sz="2000" dirty="0" err="1"/>
              <a:t>kuchakulo</a:t>
            </a:r>
            <a:r>
              <a:rPr lang="en-US" sz="2000" dirty="0"/>
              <a:t> </a:t>
            </a:r>
            <a:endParaRPr lang="en-US" sz="2000" dirty="0"/>
          </a:p>
          <a:p>
            <a:r>
              <a:rPr lang="en-US" sz="2000" dirty="0"/>
              <a:t>A</a:t>
            </a:r>
            <a:r>
              <a:rPr lang="en-US" sz="2000" dirty="0"/>
              <a:t>. (ii), (iii), (v), (i), (iv) </a:t>
            </a:r>
          </a:p>
          <a:p>
            <a:r>
              <a:rPr lang="nn-NO" sz="2000" dirty="0"/>
              <a:t>B. (i), (iv), (iii), (v), (ii) </a:t>
            </a:r>
          </a:p>
          <a:p>
            <a:r>
              <a:rPr lang="nn-NO" sz="2000" dirty="0"/>
              <a:t>C. (ii), (iii), (iv), (v), (i) </a:t>
            </a:r>
          </a:p>
          <a:p>
            <a:r>
              <a:rPr lang="nn-NO" sz="2000" dirty="0"/>
              <a:t>D. (i), (v), (ii), (iii), (iv) </a:t>
            </a:r>
          </a:p>
          <a:p>
            <a:endParaRPr lang="en-US" sz="2000" dirty="0"/>
          </a:p>
          <a:p>
            <a:r>
              <a:rPr lang="fi-FI" sz="2000" dirty="0"/>
              <a:t>22. Nomino kutokana na kitenzi ‘saka’ ni: </a:t>
            </a:r>
            <a:endParaRPr lang="fi-FI" sz="2000" dirty="0"/>
          </a:p>
          <a:p>
            <a:r>
              <a:rPr lang="fi-FI" sz="2000" dirty="0"/>
              <a:t>A</a:t>
            </a:r>
            <a:r>
              <a:rPr lang="fi-FI" sz="2000" dirty="0"/>
              <a:t>. ufanisi </a:t>
            </a:r>
          </a:p>
          <a:p>
            <a:r>
              <a:rPr lang="en-US" sz="2000" dirty="0"/>
              <a:t>B. </a:t>
            </a:r>
            <a:r>
              <a:rPr lang="en-US" sz="2000" dirty="0" err="1"/>
              <a:t>ufuasi</a:t>
            </a:r>
            <a:r>
              <a:rPr lang="en-US" sz="2000" dirty="0"/>
              <a:t> </a:t>
            </a:r>
          </a:p>
          <a:p>
            <a:r>
              <a:rPr lang="en-US" sz="2000" dirty="0"/>
              <a:t>C. </a:t>
            </a:r>
            <a:r>
              <a:rPr lang="en-US" sz="2000" dirty="0" err="1"/>
              <a:t>ususi</a:t>
            </a:r>
            <a:r>
              <a:rPr lang="en-US" sz="2000" dirty="0"/>
              <a:t> </a:t>
            </a:r>
          </a:p>
          <a:p>
            <a:r>
              <a:rPr lang="en-US" sz="2000" dirty="0"/>
              <a:t>D. </a:t>
            </a:r>
            <a:r>
              <a:rPr lang="en-US" sz="2000" dirty="0" err="1"/>
              <a:t>usasi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fi-FI" sz="2000" dirty="0"/>
              <a:t>23. Chagua kifungu kilicho na vitawe pekee. </a:t>
            </a:r>
            <a:endParaRPr lang="fi-FI" sz="2000" dirty="0"/>
          </a:p>
          <a:p>
            <a:r>
              <a:rPr lang="fi-FI" sz="2000" dirty="0"/>
              <a:t>A</a:t>
            </a:r>
            <a:r>
              <a:rPr lang="fi-FI" sz="2000" dirty="0"/>
              <a:t>. paa, vaa, kaa, zaa </a:t>
            </a:r>
          </a:p>
          <a:p>
            <a:r>
              <a:rPr lang="en-US" sz="2000" dirty="0"/>
              <a:t>B. </a:t>
            </a:r>
            <a:r>
              <a:rPr lang="en-US" sz="2000" dirty="0" err="1"/>
              <a:t>ndwele</a:t>
            </a:r>
            <a:r>
              <a:rPr lang="en-US" sz="2000" dirty="0"/>
              <a:t>, </a:t>
            </a:r>
            <a:r>
              <a:rPr lang="en-US" sz="2000" dirty="0" err="1"/>
              <a:t>maradhi</a:t>
            </a:r>
            <a:r>
              <a:rPr lang="en-US" sz="2000" dirty="0"/>
              <a:t>, </a:t>
            </a:r>
            <a:r>
              <a:rPr lang="en-US" sz="2000" dirty="0" err="1"/>
              <a:t>ugonjwa</a:t>
            </a:r>
            <a:r>
              <a:rPr lang="en-US" sz="2000" dirty="0"/>
              <a:t> </a:t>
            </a:r>
          </a:p>
          <a:p>
            <a:r>
              <a:rPr lang="fi-FI" sz="2000" dirty="0"/>
              <a:t>C. mbuzi, panda, vua, malaika </a:t>
            </a:r>
          </a:p>
          <a:p>
            <a:r>
              <a:rPr lang="it-IT" sz="2000" dirty="0"/>
              <a:t>D. bingwa, stadi, galacha, hodari </a:t>
            </a:r>
          </a:p>
        </p:txBody>
      </p:sp>
    </p:spTree>
    <p:extLst>
      <p:ext uri="{BB962C8B-B14F-4D97-AF65-F5344CB8AC3E}">
        <p14:creationId xmlns:p14="http://schemas.microsoft.com/office/powerpoint/2010/main" val="143930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524000" y="-14109"/>
            <a:ext cx="9143999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24</a:t>
            </a:r>
            <a:r>
              <a:rPr lang="en-US" sz="2400" dirty="0"/>
              <a:t>. Ni </a:t>
            </a:r>
            <a:r>
              <a:rPr lang="en-US" sz="2400" dirty="0" err="1"/>
              <a:t>methali</a:t>
            </a:r>
            <a:r>
              <a:rPr lang="en-US" sz="2400" dirty="0"/>
              <a:t> </a:t>
            </a:r>
            <a:r>
              <a:rPr lang="en-US" sz="2400" dirty="0" err="1"/>
              <a:t>ipi</a:t>
            </a:r>
            <a:r>
              <a:rPr lang="en-US" sz="2400" dirty="0"/>
              <a:t> </a:t>
            </a:r>
            <a:r>
              <a:rPr lang="en-US" sz="2400" dirty="0" err="1"/>
              <a:t>iliyo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maana</a:t>
            </a:r>
            <a:r>
              <a:rPr lang="en-US" sz="2400" dirty="0"/>
              <a:t> </a:t>
            </a:r>
            <a:r>
              <a:rPr lang="en-US" sz="2400" dirty="0" err="1"/>
              <a:t>tofauti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maelezo</a:t>
            </a:r>
            <a:r>
              <a:rPr lang="en-US" sz="2400" dirty="0"/>
              <a:t> </a:t>
            </a:r>
            <a:r>
              <a:rPr lang="en-US" sz="2400" dirty="0" err="1"/>
              <a:t>haya</a:t>
            </a:r>
            <a:r>
              <a:rPr lang="en-US" sz="2400" dirty="0"/>
              <a:t>? </a:t>
            </a:r>
            <a:r>
              <a:rPr lang="en-US" sz="2400" dirty="0" err="1"/>
              <a:t>Ukisoma</a:t>
            </a:r>
            <a:r>
              <a:rPr lang="en-US" sz="2400" dirty="0"/>
              <a:t> </a:t>
            </a:r>
            <a:r>
              <a:rPr lang="en-US" sz="2400" dirty="0" err="1"/>
              <a:t>ukurasa</a:t>
            </a:r>
            <a:r>
              <a:rPr lang="en-US" sz="2400" dirty="0"/>
              <a:t> </a:t>
            </a:r>
            <a:r>
              <a:rPr lang="en-US" sz="2400" dirty="0" err="1"/>
              <a:t>mmoja</a:t>
            </a:r>
            <a:r>
              <a:rPr lang="en-US" sz="2400" dirty="0"/>
              <a:t> </a:t>
            </a:r>
            <a:r>
              <a:rPr lang="en-US" sz="2400" dirty="0" err="1"/>
              <a:t>mmoja</a:t>
            </a:r>
            <a:r>
              <a:rPr lang="en-US" sz="2400" dirty="0"/>
              <a:t> </a:t>
            </a:r>
            <a:r>
              <a:rPr lang="en-US" sz="2400" dirty="0" err="1"/>
              <a:t>utakamilisha</a:t>
            </a:r>
            <a:r>
              <a:rPr lang="en-US" sz="2400" dirty="0"/>
              <a:t> </a:t>
            </a:r>
            <a:r>
              <a:rPr lang="en-US" sz="2400" dirty="0" err="1"/>
              <a:t>kitabu</a:t>
            </a:r>
            <a:r>
              <a:rPr lang="en-US" sz="2400" dirty="0"/>
              <a:t> </a:t>
            </a:r>
            <a:r>
              <a:rPr lang="en-US" sz="2400" dirty="0" err="1"/>
              <a:t>chote</a:t>
            </a:r>
            <a:r>
              <a:rPr lang="en-US" sz="2400" dirty="0"/>
              <a:t>.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Bandu</a:t>
            </a:r>
            <a:r>
              <a:rPr lang="en-US" sz="2400" dirty="0"/>
              <a:t> </a:t>
            </a:r>
            <a:r>
              <a:rPr lang="en-US" sz="2400" dirty="0" err="1"/>
              <a:t>bandu</a:t>
            </a:r>
            <a:r>
              <a:rPr lang="en-US" sz="2400" dirty="0"/>
              <a:t> </a:t>
            </a:r>
            <a:r>
              <a:rPr lang="en-US" sz="2400" dirty="0" err="1"/>
              <a:t>huishia</a:t>
            </a:r>
            <a:r>
              <a:rPr lang="en-US" sz="2400" dirty="0"/>
              <a:t> </a:t>
            </a:r>
            <a:r>
              <a:rPr lang="en-US" sz="2400" dirty="0" err="1"/>
              <a:t>gogo</a:t>
            </a:r>
            <a:r>
              <a:rPr lang="en-US" sz="2400" dirty="0"/>
              <a:t>. </a:t>
            </a:r>
          </a:p>
          <a:p>
            <a:r>
              <a:rPr lang="es-ES" sz="2400" dirty="0"/>
              <a:t>B. </a:t>
            </a:r>
            <a:r>
              <a:rPr lang="es-ES" sz="2400" dirty="0" err="1"/>
              <a:t>Chovya</a:t>
            </a:r>
            <a:r>
              <a:rPr lang="es-ES" sz="2400" dirty="0"/>
              <a:t> </a:t>
            </a:r>
            <a:r>
              <a:rPr lang="es-ES" sz="2400" dirty="0" err="1"/>
              <a:t>chovya</a:t>
            </a:r>
            <a:r>
              <a:rPr lang="es-ES" sz="2400" dirty="0"/>
              <a:t> </a:t>
            </a:r>
            <a:r>
              <a:rPr lang="es-ES" sz="2400" dirty="0" err="1"/>
              <a:t>humaliza</a:t>
            </a:r>
            <a:r>
              <a:rPr lang="es-ES" sz="2400" dirty="0"/>
              <a:t> </a:t>
            </a:r>
            <a:r>
              <a:rPr lang="es-ES" sz="2400" dirty="0" err="1"/>
              <a:t>buyu</a:t>
            </a:r>
            <a:r>
              <a:rPr lang="es-ES" sz="2400" dirty="0"/>
              <a:t> la </a:t>
            </a:r>
            <a:r>
              <a:rPr lang="es-ES" sz="2400" dirty="0" err="1"/>
              <a:t>asali</a:t>
            </a:r>
            <a:r>
              <a:rPr lang="es-ES" sz="2400" dirty="0"/>
              <a:t>. </a:t>
            </a:r>
          </a:p>
          <a:p>
            <a:r>
              <a:rPr lang="en-US" sz="2400" dirty="0"/>
              <a:t>C. Tone </a:t>
            </a:r>
            <a:r>
              <a:rPr lang="en-US" sz="2400" dirty="0" err="1"/>
              <a:t>na</a:t>
            </a:r>
            <a:r>
              <a:rPr lang="en-US" sz="2400" dirty="0"/>
              <a:t> tone </a:t>
            </a:r>
            <a:r>
              <a:rPr lang="en-US" sz="2400" dirty="0" err="1"/>
              <a:t>bahari</a:t>
            </a:r>
            <a:r>
              <a:rPr lang="en-US" sz="2400" dirty="0"/>
              <a:t> </a:t>
            </a:r>
            <a:r>
              <a:rPr lang="en-US" sz="2400" dirty="0" err="1"/>
              <a:t>hujaa</a:t>
            </a:r>
            <a:r>
              <a:rPr lang="en-US" sz="2400" dirty="0"/>
              <a:t> </a:t>
            </a:r>
          </a:p>
          <a:p>
            <a:r>
              <a:rPr lang="pt-BR" sz="2400" dirty="0"/>
              <a:t>D. Chururu si ndo ndo ndo </a:t>
            </a:r>
          </a:p>
          <a:p>
            <a:endParaRPr lang="en-US" sz="1000" dirty="0"/>
          </a:p>
          <a:p>
            <a:r>
              <a:rPr lang="en-US" sz="2400" dirty="0"/>
              <a:t>25. </a:t>
            </a:r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kiwakilishi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: </a:t>
            </a:r>
            <a:r>
              <a:rPr lang="en-US" sz="2400" dirty="0" err="1"/>
              <a:t>Huyu</a:t>
            </a:r>
            <a:r>
              <a:rPr lang="en-US" sz="2400" dirty="0"/>
              <a:t> </a:t>
            </a:r>
            <a:r>
              <a:rPr lang="en-US" sz="2400" dirty="0" err="1"/>
              <a:t>anaupinga</a:t>
            </a:r>
            <a:r>
              <a:rPr lang="en-US" sz="2400" dirty="0"/>
              <a:t> </a:t>
            </a:r>
            <a:r>
              <a:rPr lang="en-US" sz="2400" dirty="0" err="1"/>
              <a:t>vikali</a:t>
            </a:r>
            <a:r>
              <a:rPr lang="en-US" sz="2400" dirty="0"/>
              <a:t> </a:t>
            </a:r>
            <a:r>
              <a:rPr lang="en-US" sz="2400" dirty="0" err="1"/>
              <a:t>ufisadi</a:t>
            </a:r>
            <a:r>
              <a:rPr lang="en-US" sz="2400" dirty="0"/>
              <a:t>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ufisadi</a:t>
            </a:r>
            <a:r>
              <a:rPr lang="en-US" sz="2400" dirty="0"/>
              <a:t>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vikali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anaupinga</a:t>
            </a:r>
            <a:r>
              <a:rPr lang="en-US" sz="2400" dirty="0"/>
              <a:t>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huyu</a:t>
            </a:r>
            <a:r>
              <a:rPr lang="en-US" sz="2400" dirty="0"/>
              <a:t> </a:t>
            </a:r>
          </a:p>
          <a:p>
            <a:endParaRPr lang="en-US" sz="1000" dirty="0"/>
          </a:p>
          <a:p>
            <a:r>
              <a:rPr lang="en-US" sz="2400" dirty="0"/>
              <a:t>26. </a:t>
            </a:r>
            <a:r>
              <a:rPr lang="en-US" sz="2400" dirty="0" err="1"/>
              <a:t>Vitandani</a:t>
            </a:r>
            <a:r>
              <a:rPr lang="en-US" sz="2400" dirty="0"/>
              <a:t>, </a:t>
            </a:r>
            <a:r>
              <a:rPr lang="en-US" sz="2400" dirty="0" err="1"/>
              <a:t>tunduni</a:t>
            </a:r>
            <a:r>
              <a:rPr lang="en-US" sz="2400" dirty="0"/>
              <a:t>, </a:t>
            </a:r>
            <a:r>
              <a:rPr lang="en-US" sz="2400" dirty="0" err="1"/>
              <a:t>shuleni</a:t>
            </a:r>
            <a:r>
              <a:rPr lang="en-US" sz="2400" dirty="0"/>
              <a:t>, </a:t>
            </a:r>
            <a:r>
              <a:rPr lang="en-US" sz="2400" dirty="0" err="1"/>
              <a:t>nyumbani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nomino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ngeli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__</a:t>
            </a:r>
          </a:p>
          <a:p>
            <a:r>
              <a:rPr lang="en-US" sz="2400" dirty="0"/>
              <a:t>A</a:t>
            </a:r>
            <a:r>
              <a:rPr lang="en-US" sz="2400" dirty="0"/>
              <a:t>. I – ZI </a:t>
            </a:r>
          </a:p>
          <a:p>
            <a:r>
              <a:rPr lang="en-US" sz="2400" dirty="0"/>
              <a:t>B. PA-KU-MU </a:t>
            </a:r>
          </a:p>
          <a:p>
            <a:r>
              <a:rPr lang="en-US" sz="2400" dirty="0"/>
              <a:t>C. KI – VI </a:t>
            </a:r>
          </a:p>
          <a:p>
            <a:r>
              <a:rPr lang="en-US" sz="2400" dirty="0"/>
              <a:t>D. U – YA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31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524000" y="-14109"/>
            <a:ext cx="91439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27</a:t>
            </a:r>
            <a:r>
              <a:rPr lang="en-US" sz="2400" dirty="0"/>
              <a:t>. </a:t>
            </a:r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kiambishi</a:t>
            </a:r>
            <a:r>
              <a:rPr lang="en-US" sz="2400" dirty="0"/>
              <a:t> </a:t>
            </a:r>
            <a:r>
              <a:rPr lang="en-US" sz="2400" dirty="0" err="1"/>
              <a:t>kifaacho</a:t>
            </a:r>
            <a:r>
              <a:rPr lang="en-US" sz="2400" dirty="0"/>
              <a:t> </a:t>
            </a:r>
            <a:r>
              <a:rPr lang="en-US" sz="2400" dirty="0" err="1"/>
              <a:t>kujazia</a:t>
            </a:r>
            <a:r>
              <a:rPr lang="en-US" sz="2400" dirty="0"/>
              <a:t> </a:t>
            </a:r>
            <a:r>
              <a:rPr lang="en-US" sz="2400" dirty="0" err="1"/>
              <a:t>pengo</a:t>
            </a:r>
            <a:r>
              <a:rPr lang="en-US" sz="2400" dirty="0"/>
              <a:t>: </a:t>
            </a:r>
            <a:r>
              <a:rPr lang="en-US" sz="2400" dirty="0" err="1"/>
              <a:t>Farasi</a:t>
            </a:r>
            <a:r>
              <a:rPr lang="en-US" sz="2400" dirty="0"/>
              <a:t> </a:t>
            </a:r>
            <a:r>
              <a:rPr lang="en-US" sz="2400" dirty="0" err="1"/>
              <a:t>hata</a:t>
            </a:r>
            <a:r>
              <a:rPr lang="en-US" sz="2400" dirty="0"/>
              <a:t> ________ </a:t>
            </a:r>
            <a:r>
              <a:rPr lang="en-US" sz="2400" dirty="0" err="1"/>
              <a:t>shinda</a:t>
            </a:r>
            <a:r>
              <a:rPr lang="en-US" sz="2400" dirty="0"/>
              <a:t> </a:t>
            </a:r>
            <a:r>
              <a:rPr lang="en-US" sz="2400" dirty="0" err="1"/>
              <a:t>nyumbu</a:t>
            </a:r>
            <a:r>
              <a:rPr lang="en-US" sz="2400" dirty="0"/>
              <a:t>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i </a:t>
            </a:r>
            <a:r>
              <a:rPr lang="en-US" sz="2400" dirty="0"/>
              <a:t>		B</a:t>
            </a:r>
            <a:r>
              <a:rPr lang="en-US" sz="2400" dirty="0"/>
              <a:t>. li </a:t>
            </a:r>
            <a:r>
              <a:rPr lang="en-US" sz="2400" dirty="0"/>
              <a:t>		C</a:t>
            </a:r>
            <a:r>
              <a:rPr lang="en-US" sz="2400" dirty="0"/>
              <a:t>. m </a:t>
            </a:r>
            <a:r>
              <a:rPr lang="en-US" sz="2400" dirty="0"/>
              <a:t>		D</a:t>
            </a:r>
            <a:r>
              <a:rPr lang="en-US" sz="2400" dirty="0"/>
              <a:t>. </a:t>
            </a:r>
            <a:r>
              <a:rPr lang="en-US" sz="2400" dirty="0" err="1"/>
              <a:t>zi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28</a:t>
            </a:r>
            <a:r>
              <a:rPr lang="en-US" sz="2400" dirty="0"/>
              <a:t>. </a:t>
            </a:r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neno</a:t>
            </a:r>
            <a:r>
              <a:rPr lang="en-US" sz="2400" dirty="0"/>
              <a:t> </a:t>
            </a:r>
            <a:r>
              <a:rPr lang="en-US" sz="2400" dirty="0" err="1"/>
              <a:t>lenye</a:t>
            </a:r>
            <a:r>
              <a:rPr lang="en-US" sz="2400" dirty="0"/>
              <a:t> </a:t>
            </a:r>
            <a:r>
              <a:rPr lang="en-US" sz="2400" dirty="0" err="1"/>
              <a:t>maana</a:t>
            </a:r>
            <a:r>
              <a:rPr lang="en-US" sz="2400" dirty="0"/>
              <a:t> </a:t>
            </a:r>
            <a:r>
              <a:rPr lang="en-US" sz="2400" dirty="0" err="1"/>
              <a:t>sawa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‘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sababu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’: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licha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/>
              <a:t>		B</a:t>
            </a:r>
            <a:r>
              <a:rPr lang="en-US" sz="2400" dirty="0"/>
              <a:t>. </a:t>
            </a:r>
            <a:r>
              <a:rPr lang="en-US" sz="2400" dirty="0" err="1"/>
              <a:t>wala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sembuse</a:t>
            </a:r>
            <a:r>
              <a:rPr lang="en-US" sz="2400" dirty="0"/>
              <a:t> </a:t>
            </a:r>
            <a:r>
              <a:rPr lang="en-US" sz="2400" dirty="0"/>
              <a:t>		D</a:t>
            </a:r>
            <a:r>
              <a:rPr lang="en-US" sz="2400" dirty="0"/>
              <a:t>.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minajili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29. </a:t>
            </a:r>
            <a:r>
              <a:rPr lang="en-US" sz="2400" dirty="0" err="1"/>
              <a:t>Jibu</a:t>
            </a:r>
            <a:r>
              <a:rPr lang="en-US" sz="2400" dirty="0"/>
              <a:t> la </a:t>
            </a:r>
            <a:r>
              <a:rPr lang="en-US" sz="2400" dirty="0" err="1"/>
              <a:t>kitendawili</a:t>
            </a:r>
            <a:r>
              <a:rPr lang="en-US" sz="2400" dirty="0"/>
              <a:t>: </a:t>
            </a:r>
            <a:r>
              <a:rPr lang="en-US" sz="2400" dirty="0" err="1"/>
              <a:t>Afahamu</a:t>
            </a:r>
            <a:r>
              <a:rPr lang="en-US" sz="2400" dirty="0"/>
              <a:t> </a:t>
            </a:r>
            <a:r>
              <a:rPr lang="en-US" sz="2400" dirty="0" err="1"/>
              <a:t>kuchora</a:t>
            </a:r>
            <a:r>
              <a:rPr lang="en-US" sz="2400" dirty="0"/>
              <a:t> </a:t>
            </a:r>
            <a:r>
              <a:rPr lang="en-US" sz="2400" dirty="0" err="1"/>
              <a:t>lakini</a:t>
            </a:r>
            <a:r>
              <a:rPr lang="en-US" sz="2400" dirty="0"/>
              <a:t> </a:t>
            </a:r>
            <a:r>
              <a:rPr lang="en-US" sz="2400" dirty="0" err="1"/>
              <a:t>hajui</a:t>
            </a:r>
            <a:r>
              <a:rPr lang="en-US" sz="2400" dirty="0"/>
              <a:t> </a:t>
            </a:r>
            <a:r>
              <a:rPr lang="en-US" sz="2400" dirty="0" err="1"/>
              <a:t>achoracho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: A. </a:t>
            </a:r>
            <a:r>
              <a:rPr lang="en-US" sz="2400" dirty="0" err="1"/>
              <a:t>mjusi</a:t>
            </a:r>
            <a:r>
              <a:rPr lang="en-US" sz="2400" dirty="0"/>
              <a:t> </a:t>
            </a:r>
            <a:r>
              <a:rPr lang="en-US" sz="2400" dirty="0"/>
              <a:t>		B</a:t>
            </a:r>
            <a:r>
              <a:rPr lang="en-US" sz="2400" dirty="0"/>
              <a:t>. </a:t>
            </a:r>
            <a:r>
              <a:rPr lang="en-US" sz="2400" dirty="0" err="1"/>
              <a:t>kobe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konokono</a:t>
            </a:r>
            <a:r>
              <a:rPr lang="en-US" sz="2400" dirty="0"/>
              <a:t> </a:t>
            </a:r>
            <a:r>
              <a:rPr lang="en-US" sz="2400" dirty="0"/>
              <a:t>		D</a:t>
            </a:r>
            <a:r>
              <a:rPr lang="en-US" sz="2400" dirty="0"/>
              <a:t>. </a:t>
            </a:r>
            <a:r>
              <a:rPr lang="en-US" sz="2400" dirty="0" err="1"/>
              <a:t>nyoka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it-IT" sz="2400" dirty="0"/>
              <a:t>30. Chagua sentensi ambayo imetumia kihisishi kifaacho. </a:t>
            </a:r>
            <a:endParaRPr lang="it-IT" sz="2400" dirty="0"/>
          </a:p>
          <a:p>
            <a:r>
              <a:rPr lang="it-IT" sz="2400" dirty="0"/>
              <a:t>A</a:t>
            </a:r>
            <a:r>
              <a:rPr lang="it-IT" sz="2400" dirty="0"/>
              <a:t>. Simile! Mpishe mwenye mzigo. </a:t>
            </a:r>
          </a:p>
          <a:p>
            <a:r>
              <a:rPr lang="en-US" sz="2400" dirty="0"/>
              <a:t>B. Pole </a:t>
            </a:r>
            <a:r>
              <a:rPr lang="en-US" sz="2400" dirty="0" err="1"/>
              <a:t>jamani</a:t>
            </a:r>
            <a:r>
              <a:rPr lang="en-US" sz="2400" dirty="0"/>
              <a:t>! </a:t>
            </a:r>
            <a:r>
              <a:rPr lang="en-US" sz="2400" dirty="0" err="1"/>
              <a:t>Mmepata</a:t>
            </a:r>
            <a:r>
              <a:rPr lang="en-US" sz="2400" dirty="0"/>
              <a:t> </a:t>
            </a:r>
            <a:r>
              <a:rPr lang="en-US" sz="2400" dirty="0" err="1"/>
              <a:t>afueni</a:t>
            </a:r>
            <a:r>
              <a:rPr lang="en-US" sz="2400" dirty="0"/>
              <a:t> </a:t>
            </a:r>
            <a:r>
              <a:rPr lang="en-US" sz="2400" dirty="0" err="1"/>
              <a:t>nyote</a:t>
            </a:r>
            <a:r>
              <a:rPr lang="en-US" sz="2400" dirty="0"/>
              <a:t>.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Alhamdulilahi</a:t>
            </a:r>
            <a:r>
              <a:rPr lang="en-US" sz="2400" dirty="0"/>
              <a:t>! Mali </a:t>
            </a:r>
            <a:r>
              <a:rPr lang="en-US" sz="2400" dirty="0" err="1"/>
              <a:t>yote</a:t>
            </a:r>
            <a:r>
              <a:rPr lang="en-US" sz="2400" dirty="0"/>
              <a:t> </a:t>
            </a:r>
            <a:r>
              <a:rPr lang="en-US" sz="2400" dirty="0" err="1"/>
              <a:t>imeporwa</a:t>
            </a:r>
            <a:r>
              <a:rPr lang="en-US" sz="2400" dirty="0"/>
              <a:t>.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Pukachaka</a:t>
            </a:r>
            <a:r>
              <a:rPr lang="en-US" sz="2400" dirty="0"/>
              <a:t>! </a:t>
            </a:r>
            <a:r>
              <a:rPr lang="en-US" sz="2400" dirty="0" err="1"/>
              <a:t>Amependekeza</a:t>
            </a:r>
            <a:r>
              <a:rPr lang="en-US" sz="2400" dirty="0"/>
              <a:t> </a:t>
            </a:r>
            <a:r>
              <a:rPr lang="en-US" sz="2400" dirty="0" err="1"/>
              <a:t>suluhusho</a:t>
            </a:r>
            <a:r>
              <a:rPr lang="en-US" sz="2400" dirty="0"/>
              <a:t> </a:t>
            </a:r>
            <a:r>
              <a:rPr lang="en-US" sz="2400" dirty="0" err="1"/>
              <a:t>nzuri</a:t>
            </a:r>
            <a:r>
              <a:rPr lang="en-US" sz="2400" dirty="0"/>
              <a:t>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643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4" t="14647" r="22840"/>
          <a:stretch/>
        </p:blipFill>
        <p:spPr bwMode="auto">
          <a:xfrm>
            <a:off x="152400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344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3664" y="76201"/>
            <a:ext cx="92005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FF0000"/>
                </a:solidFill>
              </a:rPr>
              <a:t>UUNDAJI WA MANENO</a:t>
            </a:r>
            <a:endParaRPr lang="en-US" sz="2400" u="sng" dirty="0">
              <a:solidFill>
                <a:srgbClr val="FF0000"/>
              </a:solidFill>
            </a:endParaRPr>
          </a:p>
          <a:p>
            <a:pPr lvl="0"/>
            <a:endParaRPr lang="en-US" sz="2400" b="1" i="1" dirty="0"/>
          </a:p>
          <a:p>
            <a:pPr lvl="0"/>
            <a:r>
              <a:rPr lang="en-US" sz="2400" b="1" i="1" dirty="0" err="1">
                <a:solidFill>
                  <a:srgbClr val="0070C0"/>
                </a:solidFill>
              </a:rPr>
              <a:t>Kuunda</a:t>
            </a:r>
            <a:r>
              <a:rPr lang="en-US" sz="2400" b="1" i="1" dirty="0">
                <a:solidFill>
                  <a:srgbClr val="0070C0"/>
                </a:solidFill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</a:rPr>
              <a:t>nomino</a:t>
            </a:r>
            <a:r>
              <a:rPr lang="en-US" sz="2400" b="1" i="1" dirty="0">
                <a:solidFill>
                  <a:srgbClr val="0070C0"/>
                </a:solidFill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</a:rPr>
              <a:t>kutokana</a:t>
            </a:r>
            <a:r>
              <a:rPr lang="en-US" sz="2400" b="1" i="1" dirty="0">
                <a:solidFill>
                  <a:srgbClr val="0070C0"/>
                </a:solidFill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</a:rPr>
              <a:t>na</a:t>
            </a:r>
            <a:r>
              <a:rPr lang="en-US" sz="2400" b="1" i="1" dirty="0">
                <a:solidFill>
                  <a:srgbClr val="0070C0"/>
                </a:solidFill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</a:rPr>
              <a:t>vitenzi</a:t>
            </a:r>
            <a:endParaRPr lang="en-US" sz="2400" b="1" i="1" dirty="0">
              <a:solidFill>
                <a:srgbClr val="0070C0"/>
              </a:solidFill>
            </a:endParaRPr>
          </a:p>
          <a:p>
            <a:pPr lvl="0"/>
            <a:endParaRPr lang="en-US" sz="2400" b="1" i="1" dirty="0"/>
          </a:p>
          <a:p>
            <a:pPr lvl="0"/>
            <a:endParaRPr lang="en-US" sz="2400" b="1" i="1" dirty="0"/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endParaRPr lang="en-US" sz="2400" b="1" i="1" dirty="0"/>
          </a:p>
          <a:p>
            <a:r>
              <a:rPr lang="en-US" sz="2400" b="1" i="1" dirty="0" err="1">
                <a:solidFill>
                  <a:srgbClr val="0070C0"/>
                </a:solidFill>
              </a:rPr>
              <a:t>Kuunda</a:t>
            </a:r>
            <a:r>
              <a:rPr lang="en-US" sz="2400" b="1" i="1" dirty="0">
                <a:solidFill>
                  <a:srgbClr val="0070C0"/>
                </a:solidFill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</a:rPr>
              <a:t>vitenzi</a:t>
            </a:r>
            <a:r>
              <a:rPr lang="en-US" sz="2400" b="1" i="1" dirty="0">
                <a:solidFill>
                  <a:srgbClr val="0070C0"/>
                </a:solidFill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</a:rPr>
              <a:t>kutokana</a:t>
            </a:r>
            <a:r>
              <a:rPr lang="en-US" sz="2400" b="1" i="1" dirty="0">
                <a:solidFill>
                  <a:srgbClr val="0070C0"/>
                </a:solidFill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</a:rPr>
              <a:t>na</a:t>
            </a:r>
            <a:r>
              <a:rPr lang="en-US" sz="2400" b="1" i="1" dirty="0">
                <a:solidFill>
                  <a:srgbClr val="0070C0"/>
                </a:solidFill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</a:rPr>
              <a:t>nomino</a:t>
            </a:r>
            <a:endParaRPr lang="en-US" sz="2400" dirty="0">
              <a:solidFill>
                <a:srgbClr val="0070C0"/>
              </a:solidFill>
            </a:endParaRPr>
          </a:p>
          <a:p>
            <a:pPr lvl="0"/>
            <a:endParaRPr lang="en-US" sz="2400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93" b="15697"/>
          <a:stretch/>
        </p:blipFill>
        <p:spPr bwMode="auto">
          <a:xfrm>
            <a:off x="1676400" y="1371600"/>
            <a:ext cx="89154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63" b="19420"/>
          <a:stretch/>
        </p:blipFill>
        <p:spPr bwMode="auto">
          <a:xfrm>
            <a:off x="1676400" y="4495800"/>
            <a:ext cx="89154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71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16865" r="20473" b="34758"/>
          <a:stretch/>
        </p:blipFill>
        <p:spPr bwMode="auto">
          <a:xfrm>
            <a:off x="1499418" y="-30480"/>
            <a:ext cx="9019843" cy="399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99418" y="3670280"/>
            <a:ext cx="90198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16.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ukubwa</a:t>
            </a:r>
            <a:r>
              <a:rPr lang="en-US" sz="2400" dirty="0"/>
              <a:t>, </a:t>
            </a:r>
            <a:r>
              <a:rPr lang="en-US" sz="2400" dirty="0" err="1"/>
              <a:t>maneno</a:t>
            </a:r>
            <a:r>
              <a:rPr lang="en-US" sz="2400" dirty="0"/>
              <a:t> </a:t>
            </a:r>
            <a:r>
              <a:rPr lang="en-US" sz="2400" dirty="0" err="1"/>
              <a:t>yaliyopigwa</a:t>
            </a:r>
            <a:r>
              <a:rPr lang="en-US" sz="2400" dirty="0"/>
              <a:t> </a:t>
            </a:r>
            <a:r>
              <a:rPr lang="en-US" sz="2400" dirty="0" err="1"/>
              <a:t>msitari</a:t>
            </a:r>
            <a:r>
              <a:rPr lang="en-US" sz="2400" dirty="0"/>
              <a:t> </a:t>
            </a:r>
            <a:r>
              <a:rPr lang="en-US" sz="2400" dirty="0" err="1"/>
              <a:t>yatabadilika</a:t>
            </a:r>
            <a:r>
              <a:rPr lang="en-US" sz="2400" dirty="0"/>
              <a:t> </a:t>
            </a:r>
            <a:r>
              <a:rPr lang="en-US" sz="2400" dirty="0" err="1"/>
              <a:t>kuwa</a:t>
            </a:r>
            <a:r>
              <a:rPr lang="en-US" sz="2400" dirty="0"/>
              <a:t>: </a:t>
            </a:r>
          </a:p>
          <a:p>
            <a:r>
              <a:rPr lang="pl-PL" sz="2400" dirty="0"/>
              <a:t>Mtoto wa mto ana kichwa. 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ya</a:t>
            </a:r>
            <a:r>
              <a:rPr lang="en-US" sz="2400" dirty="0"/>
              <a:t>, </a:t>
            </a:r>
            <a:r>
              <a:rPr lang="en-US" sz="2400" dirty="0" err="1"/>
              <a:t>yana</a:t>
            </a:r>
            <a:r>
              <a:rPr lang="en-US" sz="2400" dirty="0"/>
              <a:t> </a:t>
            </a:r>
          </a:p>
          <a:p>
            <a:r>
              <a:rPr lang="en-US" sz="2400" dirty="0"/>
              <a:t>B. la, </a:t>
            </a:r>
            <a:r>
              <a:rPr lang="en-US" sz="2400" dirty="0" err="1"/>
              <a:t>lina</a:t>
            </a:r>
            <a:r>
              <a:rPr lang="en-US" sz="2400" dirty="0"/>
              <a:t> </a:t>
            </a:r>
          </a:p>
          <a:p>
            <a:r>
              <a:rPr lang="en-US" sz="2400" dirty="0"/>
              <a:t>C. cha, kina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vya</a:t>
            </a:r>
            <a:r>
              <a:rPr lang="en-US" sz="2400" dirty="0"/>
              <a:t>, </a:t>
            </a:r>
            <a:r>
              <a:rPr lang="en-US" sz="2400" dirty="0" err="1"/>
              <a:t>vina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100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524000" y="-14109"/>
            <a:ext cx="9143999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17</a:t>
            </a:r>
            <a:r>
              <a:rPr lang="en-US" sz="2400" dirty="0"/>
              <a:t>. </a:t>
            </a:r>
            <a:r>
              <a:rPr lang="en-US" sz="2400" dirty="0" err="1"/>
              <a:t>Kanusha</a:t>
            </a:r>
            <a:r>
              <a:rPr lang="en-US" sz="2400" dirty="0"/>
              <a:t>: Mama </a:t>
            </a:r>
            <a:r>
              <a:rPr lang="en-US" sz="2400" dirty="0" err="1"/>
              <a:t>alilima</a:t>
            </a:r>
            <a:r>
              <a:rPr lang="en-US" sz="2400" dirty="0"/>
              <a:t>, </a:t>
            </a:r>
            <a:r>
              <a:rPr lang="en-US" sz="2400" dirty="0" err="1"/>
              <a:t>akapanda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akapalilia</a:t>
            </a:r>
            <a:r>
              <a:rPr lang="en-US" sz="2400" dirty="0"/>
              <a:t>.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Mama </a:t>
            </a:r>
            <a:r>
              <a:rPr lang="en-US" sz="2400" dirty="0" err="1"/>
              <a:t>alilima</a:t>
            </a:r>
            <a:r>
              <a:rPr lang="en-US" sz="2400" dirty="0"/>
              <a:t>, </a:t>
            </a:r>
            <a:r>
              <a:rPr lang="en-US" sz="2400" dirty="0" err="1"/>
              <a:t>hakupanda</a:t>
            </a:r>
            <a:r>
              <a:rPr lang="en-US" sz="2400" dirty="0"/>
              <a:t> </a:t>
            </a:r>
            <a:r>
              <a:rPr lang="en-US" sz="2400" dirty="0" err="1"/>
              <a:t>wala</a:t>
            </a:r>
            <a:r>
              <a:rPr lang="en-US" sz="2400" dirty="0"/>
              <a:t> </a:t>
            </a:r>
            <a:r>
              <a:rPr lang="en-US" sz="2400" dirty="0" err="1"/>
              <a:t>hakupalilia</a:t>
            </a:r>
            <a:r>
              <a:rPr lang="en-US" sz="2400" dirty="0"/>
              <a:t>. </a:t>
            </a:r>
          </a:p>
          <a:p>
            <a:r>
              <a:rPr lang="pl-PL" sz="2400" dirty="0"/>
              <a:t>B. Mama hakulima, hakupanda wala hakupalilia </a:t>
            </a:r>
          </a:p>
          <a:p>
            <a:r>
              <a:rPr lang="pl-PL" sz="2400" dirty="0"/>
              <a:t>C. Mama alilima lakini hakupanda wala hakupalilia. </a:t>
            </a:r>
          </a:p>
          <a:p>
            <a:r>
              <a:rPr lang="pl-PL" sz="2400" dirty="0"/>
              <a:t>D. Mama hakulima akapanda na hakupalilia </a:t>
            </a:r>
          </a:p>
          <a:p>
            <a:endParaRPr lang="en-US" sz="2400" dirty="0"/>
          </a:p>
          <a:p>
            <a:r>
              <a:rPr lang="en-US" sz="2400" dirty="0"/>
              <a:t>18. </a:t>
            </a:r>
            <a:r>
              <a:rPr lang="en-US" sz="2400" dirty="0" err="1"/>
              <a:t>Wingi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: </a:t>
            </a:r>
            <a:r>
              <a:rPr lang="en-US" sz="2400" dirty="0" err="1"/>
              <a:t>Ulimfuata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saa</a:t>
            </a:r>
            <a:r>
              <a:rPr lang="en-US" sz="2400" dirty="0"/>
              <a:t> </a:t>
            </a:r>
            <a:r>
              <a:rPr lang="en-US" sz="2400" dirty="0" err="1"/>
              <a:t>ngapi</a:t>
            </a:r>
            <a:r>
              <a:rPr lang="en-US" sz="2400" dirty="0"/>
              <a:t>?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Waliwafuata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saa</a:t>
            </a:r>
            <a:r>
              <a:rPr lang="en-US" sz="2400" dirty="0"/>
              <a:t> </a:t>
            </a:r>
            <a:r>
              <a:rPr lang="en-US" sz="2400" dirty="0" err="1"/>
              <a:t>ngapi</a:t>
            </a:r>
            <a:r>
              <a:rPr lang="en-US" sz="2400" dirty="0"/>
              <a:t>? </a:t>
            </a:r>
          </a:p>
          <a:p>
            <a:r>
              <a:rPr lang="fi-FI" sz="2400" dirty="0"/>
              <a:t>B. Tuliwafuata kwa saa ngapi? </a:t>
            </a:r>
          </a:p>
          <a:p>
            <a:r>
              <a:rPr lang="fi-FI" sz="2400" dirty="0"/>
              <a:t>C. Mlimfuata kwa saa ngapi? </a:t>
            </a:r>
          </a:p>
          <a:p>
            <a:r>
              <a:rPr lang="fi-FI" sz="2400" dirty="0"/>
              <a:t>D. Mliwafuata kwa saa ngapi? </a:t>
            </a:r>
          </a:p>
          <a:p>
            <a:endParaRPr lang="en-US" sz="2400" dirty="0"/>
          </a:p>
          <a:p>
            <a:r>
              <a:rPr lang="en-US" sz="2400" dirty="0"/>
              <a:t>19. </a:t>
            </a:r>
            <a:r>
              <a:rPr lang="en-US" sz="2400" dirty="0" err="1"/>
              <a:t>Tumia</a:t>
            </a:r>
            <a:r>
              <a:rPr lang="en-US" sz="2400" dirty="0"/>
              <a:t> </a:t>
            </a:r>
            <a:r>
              <a:rPr lang="en-US" sz="2400" dirty="0" err="1"/>
              <a:t>kivumishi</a:t>
            </a:r>
            <a:r>
              <a:rPr lang="en-US" sz="2400" dirty="0"/>
              <a:t> cha </a:t>
            </a:r>
            <a:r>
              <a:rPr lang="en-US" sz="2400" dirty="0" err="1"/>
              <a:t>pekee</a:t>
            </a:r>
            <a:r>
              <a:rPr lang="en-US" sz="2400" dirty="0"/>
              <a:t>: </a:t>
            </a:r>
            <a:r>
              <a:rPr lang="en-US" sz="2400" dirty="0" err="1"/>
              <a:t>Gari</a:t>
            </a:r>
            <a:r>
              <a:rPr lang="en-US" sz="2400" dirty="0"/>
              <a:t> _______ </a:t>
            </a:r>
            <a:r>
              <a:rPr lang="en-US" sz="2400" dirty="0" err="1"/>
              <a:t>lilibingirika</a:t>
            </a:r>
            <a:r>
              <a:rPr lang="en-US" sz="2400" dirty="0"/>
              <a:t> </a:t>
            </a:r>
            <a:r>
              <a:rPr lang="en-US" sz="2400" dirty="0" err="1"/>
              <a:t>mara</a:t>
            </a:r>
            <a:r>
              <a:rPr lang="en-US" sz="2400" dirty="0"/>
              <a:t> </a:t>
            </a:r>
            <a:r>
              <a:rPr lang="en-US" sz="2400" dirty="0" err="1"/>
              <a:t>kadhaa</a:t>
            </a:r>
            <a:r>
              <a:rPr lang="en-US" sz="2400" dirty="0"/>
              <a:t>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lenye</a:t>
            </a:r>
            <a:r>
              <a:rPr lang="en-US" sz="2400" dirty="0"/>
              <a:t>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lenyewe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lolote</a:t>
            </a:r>
            <a:r>
              <a:rPr lang="en-US" sz="2400" dirty="0"/>
              <a:t>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lote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788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524000" y="-14109"/>
            <a:ext cx="91439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20</a:t>
            </a:r>
            <a:r>
              <a:rPr lang="en-US" sz="2400" dirty="0"/>
              <a:t>. </a:t>
            </a:r>
            <a:r>
              <a:rPr lang="en-US" sz="2400" dirty="0" err="1"/>
              <a:t>Ukubwa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: </a:t>
            </a:r>
            <a:r>
              <a:rPr lang="en-US" sz="2400" dirty="0" err="1"/>
              <a:t>Sahani</a:t>
            </a:r>
            <a:r>
              <a:rPr lang="en-US" sz="2400" dirty="0"/>
              <a:t> </a:t>
            </a:r>
            <a:r>
              <a:rPr lang="en-US" sz="2400" dirty="0" err="1"/>
              <a:t>iliyopotea</a:t>
            </a:r>
            <a:r>
              <a:rPr lang="en-US" sz="2400" dirty="0"/>
              <a:t> </a:t>
            </a:r>
            <a:r>
              <a:rPr lang="en-US" sz="2400" dirty="0" err="1"/>
              <a:t>imepatikana</a:t>
            </a:r>
            <a:r>
              <a:rPr lang="en-US" sz="2400" dirty="0"/>
              <a:t>.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Majisahani</a:t>
            </a:r>
            <a:r>
              <a:rPr lang="en-US" sz="2400" dirty="0"/>
              <a:t> </a:t>
            </a:r>
            <a:r>
              <a:rPr lang="en-US" sz="2400" dirty="0" err="1"/>
              <a:t>yaliyopotea</a:t>
            </a:r>
            <a:r>
              <a:rPr lang="en-US" sz="2400" dirty="0"/>
              <a:t> </a:t>
            </a:r>
            <a:r>
              <a:rPr lang="en-US" sz="2400" dirty="0" err="1"/>
              <a:t>yamepatikana</a:t>
            </a:r>
            <a:r>
              <a:rPr lang="en-US" sz="2400" dirty="0"/>
              <a:t>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Sahani</a:t>
            </a:r>
            <a:r>
              <a:rPr lang="en-US" sz="2400" dirty="0"/>
              <a:t> </a:t>
            </a:r>
            <a:r>
              <a:rPr lang="en-US" sz="2400" dirty="0" err="1"/>
              <a:t>zilzopotea</a:t>
            </a:r>
            <a:r>
              <a:rPr lang="en-US" sz="2400" dirty="0"/>
              <a:t> </a:t>
            </a:r>
            <a:r>
              <a:rPr lang="en-US" sz="2400" dirty="0" err="1"/>
              <a:t>zimepatikana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Majisahani</a:t>
            </a:r>
            <a:r>
              <a:rPr lang="en-US" sz="2400" dirty="0"/>
              <a:t> </a:t>
            </a:r>
            <a:r>
              <a:rPr lang="en-US" sz="2400" dirty="0" err="1"/>
              <a:t>zilizopotea</a:t>
            </a:r>
            <a:r>
              <a:rPr lang="en-US" sz="2400" dirty="0"/>
              <a:t> </a:t>
            </a:r>
            <a:r>
              <a:rPr lang="en-US" sz="2400" dirty="0" err="1"/>
              <a:t>zimepatikana</a:t>
            </a:r>
            <a:r>
              <a:rPr lang="en-US" sz="2400" dirty="0"/>
              <a:t>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Jisahani</a:t>
            </a:r>
            <a:r>
              <a:rPr lang="en-US" sz="2400" dirty="0"/>
              <a:t> </a:t>
            </a:r>
            <a:r>
              <a:rPr lang="en-US" sz="2400" dirty="0" err="1"/>
              <a:t>lililopotea</a:t>
            </a:r>
            <a:r>
              <a:rPr lang="en-US" sz="2400" dirty="0"/>
              <a:t> </a:t>
            </a:r>
            <a:r>
              <a:rPr lang="en-US" sz="2400" dirty="0" err="1"/>
              <a:t>limepatikana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21. Ni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ipi</a:t>
            </a:r>
            <a:r>
              <a:rPr lang="en-US" sz="2400" dirty="0"/>
              <a:t> </a:t>
            </a:r>
            <a:r>
              <a:rPr lang="en-US" sz="2400" dirty="0" err="1"/>
              <a:t>iliyoandikwa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kauli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kutendesha</a:t>
            </a:r>
            <a:r>
              <a:rPr lang="en-US" sz="2400" dirty="0"/>
              <a:t>?</a:t>
            </a:r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Jibwa</a:t>
            </a:r>
            <a:r>
              <a:rPr lang="en-US" sz="2400" dirty="0"/>
              <a:t> </a:t>
            </a:r>
            <a:r>
              <a:rPr lang="en-US" sz="2400" dirty="0" err="1"/>
              <a:t>hili</a:t>
            </a:r>
            <a:r>
              <a:rPr lang="en-US" sz="2400" dirty="0"/>
              <a:t> </a:t>
            </a:r>
            <a:r>
              <a:rPr lang="en-US" sz="2400" dirty="0" err="1"/>
              <a:t>huogofya</a:t>
            </a:r>
            <a:r>
              <a:rPr lang="en-US" sz="2400" dirty="0"/>
              <a:t> wapiti </a:t>
            </a:r>
            <a:r>
              <a:rPr lang="en-US" sz="2400" dirty="0" err="1"/>
              <a:t>njia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.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Manzilini</a:t>
            </a:r>
            <a:r>
              <a:rPr lang="en-US" sz="2400" dirty="0"/>
              <a:t> </a:t>
            </a:r>
            <a:r>
              <a:rPr lang="en-US" sz="2400" dirty="0" err="1"/>
              <a:t>humu</a:t>
            </a:r>
            <a:r>
              <a:rPr lang="en-US" sz="2400" dirty="0"/>
              <a:t> </a:t>
            </a:r>
            <a:r>
              <a:rPr lang="en-US" sz="2400" dirty="0" err="1"/>
              <a:t>mnakalika</a:t>
            </a:r>
            <a:r>
              <a:rPr lang="en-US" sz="2400" dirty="0"/>
              <a:t>.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Askari</a:t>
            </a:r>
            <a:r>
              <a:rPr lang="en-US" sz="2400" dirty="0"/>
              <a:t> </a:t>
            </a:r>
            <a:r>
              <a:rPr lang="en-US" sz="2400" dirty="0" err="1"/>
              <a:t>alivunja</a:t>
            </a:r>
            <a:r>
              <a:rPr lang="en-US" sz="2400" dirty="0"/>
              <a:t> </a:t>
            </a:r>
            <a:r>
              <a:rPr lang="en-US" sz="2400" dirty="0" err="1"/>
              <a:t>mlango</a:t>
            </a:r>
            <a:r>
              <a:rPr lang="en-US" sz="2400" dirty="0"/>
              <a:t> </a:t>
            </a:r>
            <a:r>
              <a:rPr lang="en-US" sz="2400" dirty="0" err="1"/>
              <a:t>akimsaka</a:t>
            </a:r>
            <a:r>
              <a:rPr lang="en-US" sz="2400" dirty="0"/>
              <a:t> </a:t>
            </a:r>
            <a:r>
              <a:rPr lang="en-US" sz="2400" dirty="0" err="1"/>
              <a:t>mwizi</a:t>
            </a:r>
            <a:r>
              <a:rPr lang="en-US" sz="2400" dirty="0"/>
              <a:t>.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Mtoto</a:t>
            </a:r>
            <a:r>
              <a:rPr lang="en-US" sz="2400" dirty="0"/>
              <a:t> </a:t>
            </a:r>
            <a:r>
              <a:rPr lang="en-US" sz="2400" dirty="0" err="1"/>
              <a:t>amezama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mto</a:t>
            </a:r>
            <a:r>
              <a:rPr lang="en-US" sz="2400" dirty="0"/>
              <a:t> </a:t>
            </a:r>
            <a:r>
              <a:rPr lang="en-US" sz="2400" dirty="0" err="1"/>
              <a:t>Firatsi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22. </a:t>
            </a:r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fungu</a:t>
            </a:r>
            <a:r>
              <a:rPr lang="en-US" sz="2400" dirty="0"/>
              <a:t> </a:t>
            </a:r>
            <a:r>
              <a:rPr lang="en-US" sz="2400" dirty="0" err="1"/>
              <a:t>lililo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sifa</a:t>
            </a:r>
            <a:r>
              <a:rPr lang="en-US" sz="2400" dirty="0"/>
              <a:t> </a:t>
            </a:r>
            <a:r>
              <a:rPr lang="en-US" sz="2400" dirty="0" err="1"/>
              <a:t>zisizochukua</a:t>
            </a:r>
            <a:r>
              <a:rPr lang="en-US" sz="2400" dirty="0"/>
              <a:t> </a:t>
            </a:r>
            <a:r>
              <a:rPr lang="en-US" sz="2400" dirty="0" err="1"/>
              <a:t>viambishingeli</a:t>
            </a:r>
            <a:r>
              <a:rPr lang="en-US" sz="2400" dirty="0"/>
              <a:t> </a:t>
            </a:r>
            <a:r>
              <a:rPr lang="en-US" sz="2400" dirty="0" err="1"/>
              <a:t>awali</a:t>
            </a:r>
            <a:r>
              <a:rPr lang="en-US" sz="2400" dirty="0"/>
              <a:t>. A. </a:t>
            </a:r>
            <a:r>
              <a:rPr lang="en-US" sz="2400" dirty="0" err="1"/>
              <a:t>moja</a:t>
            </a:r>
            <a:r>
              <a:rPr lang="en-US" sz="2400" dirty="0"/>
              <a:t>, </a:t>
            </a:r>
            <a:r>
              <a:rPr lang="en-US" sz="2400" dirty="0" err="1"/>
              <a:t>bovu</a:t>
            </a:r>
            <a:r>
              <a:rPr lang="en-US" sz="2400" dirty="0"/>
              <a:t>, </a:t>
            </a:r>
            <a:r>
              <a:rPr lang="en-US" sz="2400" dirty="0" err="1"/>
              <a:t>nene</a:t>
            </a:r>
            <a:r>
              <a:rPr lang="en-US" sz="2400" dirty="0"/>
              <a:t>, </a:t>
            </a:r>
            <a:r>
              <a:rPr lang="en-US" sz="2400" dirty="0" err="1"/>
              <a:t>epesi</a:t>
            </a:r>
            <a:r>
              <a:rPr lang="en-US" sz="2400" dirty="0"/>
              <a:t> </a:t>
            </a:r>
          </a:p>
          <a:p>
            <a:r>
              <a:rPr lang="it-IT" sz="2400" dirty="0"/>
              <a:t>B. tisa, gani, lini, ghali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dogo</a:t>
            </a:r>
            <a:r>
              <a:rPr lang="en-US" sz="2400" dirty="0"/>
              <a:t>, </a:t>
            </a:r>
            <a:r>
              <a:rPr lang="en-US" sz="2400" dirty="0" err="1"/>
              <a:t>gumu</a:t>
            </a:r>
            <a:r>
              <a:rPr lang="en-US" sz="2400" dirty="0"/>
              <a:t>, </a:t>
            </a:r>
            <a:r>
              <a:rPr lang="en-US" sz="2400" dirty="0" err="1"/>
              <a:t>fupi</a:t>
            </a:r>
            <a:r>
              <a:rPr lang="en-US" sz="2400" dirty="0"/>
              <a:t>, </a:t>
            </a:r>
            <a:r>
              <a:rPr lang="en-US" sz="2400" dirty="0" err="1"/>
              <a:t>zuri</a:t>
            </a:r>
            <a:r>
              <a:rPr lang="en-US" sz="2400" dirty="0"/>
              <a:t>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pana</a:t>
            </a:r>
            <a:r>
              <a:rPr lang="en-US" sz="2400" dirty="0"/>
              <a:t>, </a:t>
            </a:r>
            <a:r>
              <a:rPr lang="en-US" sz="2400" dirty="0" err="1"/>
              <a:t>ingine</a:t>
            </a:r>
            <a:r>
              <a:rPr lang="en-US" sz="2400" dirty="0"/>
              <a:t>, </a:t>
            </a:r>
            <a:r>
              <a:rPr lang="en-US" sz="2400" dirty="0" err="1"/>
              <a:t>eupe</a:t>
            </a:r>
            <a:r>
              <a:rPr lang="en-US" sz="2400" dirty="0"/>
              <a:t>, </a:t>
            </a:r>
            <a:r>
              <a:rPr lang="en-US" sz="2400" dirty="0" err="1"/>
              <a:t>eusi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336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524000" y="-14109"/>
            <a:ext cx="91439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23</a:t>
            </a:r>
            <a:r>
              <a:rPr lang="en-US" sz="2400" dirty="0"/>
              <a:t>. </a:t>
            </a:r>
            <a:r>
              <a:rPr lang="en-US" sz="2400" dirty="0" err="1"/>
              <a:t>Kamilisha</a:t>
            </a:r>
            <a:r>
              <a:rPr lang="en-US" sz="2400" dirty="0"/>
              <a:t> </a:t>
            </a:r>
            <a:r>
              <a:rPr lang="en-US" sz="2400" dirty="0" err="1"/>
              <a:t>methali</a:t>
            </a:r>
            <a:r>
              <a:rPr lang="en-US" sz="2400" dirty="0"/>
              <a:t>: </a:t>
            </a:r>
            <a:r>
              <a:rPr lang="en-US" sz="2400" dirty="0" err="1"/>
              <a:t>Meno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mbwa</a:t>
            </a:r>
            <a:r>
              <a:rPr lang="en-US" sz="2400" dirty="0"/>
              <a:t> ____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hayaumani</a:t>
            </a:r>
            <a:r>
              <a:rPr lang="en-US" sz="2400" dirty="0"/>
              <a:t> </a:t>
            </a:r>
            <a:r>
              <a:rPr lang="en-US" sz="2400" dirty="0"/>
              <a:t>			B</a:t>
            </a:r>
            <a:r>
              <a:rPr lang="en-US" sz="2400" dirty="0"/>
              <a:t>. </a:t>
            </a:r>
            <a:r>
              <a:rPr lang="en-US" sz="2400" dirty="0" err="1"/>
              <a:t>hayatengani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hayajuani</a:t>
            </a:r>
            <a:r>
              <a:rPr lang="en-US" sz="2400" dirty="0"/>
              <a:t> </a:t>
            </a:r>
            <a:r>
              <a:rPr lang="en-US" sz="2400" dirty="0"/>
              <a:t>				D</a:t>
            </a:r>
            <a:r>
              <a:rPr lang="en-US" sz="2400" dirty="0"/>
              <a:t>.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makali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24. Ni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ipi</a:t>
            </a:r>
            <a:r>
              <a:rPr lang="en-US" sz="2400" dirty="0"/>
              <a:t> </a:t>
            </a:r>
            <a:r>
              <a:rPr lang="en-US" sz="2400" dirty="0" err="1"/>
              <a:t>inayoonyesha</a:t>
            </a:r>
            <a:r>
              <a:rPr lang="en-US" sz="2400" dirty="0"/>
              <a:t> </a:t>
            </a:r>
            <a:r>
              <a:rPr lang="en-US" sz="2400" dirty="0" err="1"/>
              <a:t>mahali</a:t>
            </a:r>
            <a:r>
              <a:rPr lang="en-US" sz="2400" dirty="0"/>
              <a:t> </a:t>
            </a:r>
            <a:r>
              <a:rPr lang="en-US" sz="2400" dirty="0" err="1"/>
              <a:t>ndani</a:t>
            </a:r>
            <a:r>
              <a:rPr lang="en-US" sz="2400" dirty="0"/>
              <a:t>?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Palipojengwa</a:t>
            </a:r>
            <a:r>
              <a:rPr lang="en-US" sz="2400" dirty="0"/>
              <a:t> </a:t>
            </a:r>
            <a:r>
              <a:rPr lang="en-US" sz="2400" dirty="0" err="1"/>
              <a:t>pamenunuliwa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tajiri</a:t>
            </a:r>
            <a:r>
              <a:rPr lang="en-US" sz="2400" dirty="0"/>
              <a:t> </a:t>
            </a:r>
            <a:r>
              <a:rPr lang="en-US" sz="2400" dirty="0" err="1"/>
              <a:t>mmoja</a:t>
            </a:r>
            <a:r>
              <a:rPr lang="en-US" sz="2400" dirty="0"/>
              <a:t> </a:t>
            </a:r>
          </a:p>
          <a:p>
            <a:r>
              <a:rPr lang="nn-NO" sz="2400" dirty="0"/>
              <a:t>B. Kwenye mvua ni kule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Kuinamako</a:t>
            </a:r>
            <a:r>
              <a:rPr lang="en-US" sz="2400" dirty="0"/>
              <a:t> </a:t>
            </a:r>
            <a:r>
              <a:rPr lang="en-US" sz="2400" dirty="0" err="1"/>
              <a:t>ndiko</a:t>
            </a:r>
            <a:r>
              <a:rPr lang="en-US" sz="2400" dirty="0"/>
              <a:t> </a:t>
            </a:r>
            <a:r>
              <a:rPr lang="en-US" sz="2400" dirty="0" err="1"/>
              <a:t>kuinukako</a:t>
            </a:r>
            <a:r>
              <a:rPr lang="en-US" sz="2400" dirty="0"/>
              <a:t>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Mlimopatikana</a:t>
            </a:r>
            <a:r>
              <a:rPr lang="en-US" sz="2400" dirty="0"/>
              <a:t> </a:t>
            </a:r>
            <a:r>
              <a:rPr lang="en-US" sz="2400" dirty="0" err="1"/>
              <a:t>wezi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mle</a:t>
            </a:r>
            <a:r>
              <a:rPr lang="en-US" sz="2400" dirty="0"/>
              <a:t> </a:t>
            </a:r>
            <a:r>
              <a:rPr lang="en-US" sz="2400" dirty="0" err="1"/>
              <a:t>shimoni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25. </a:t>
            </a:r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iliyo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kiwakilishingeli</a:t>
            </a:r>
            <a:r>
              <a:rPr lang="en-US" sz="2400" dirty="0"/>
              <a:t>.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Zilisafishwa</a:t>
            </a:r>
            <a:r>
              <a:rPr lang="en-US" sz="2400" dirty="0"/>
              <a:t> </a:t>
            </a:r>
            <a:r>
              <a:rPr lang="en-US" sz="2400" dirty="0" err="1"/>
              <a:t>zikang’ara</a:t>
            </a:r>
            <a:r>
              <a:rPr lang="en-US" sz="2400" dirty="0"/>
              <a:t>. </a:t>
            </a:r>
            <a:r>
              <a:rPr lang="en-US" sz="2400" dirty="0"/>
              <a:t>		B</a:t>
            </a:r>
            <a:r>
              <a:rPr lang="en-US" sz="2400" dirty="0"/>
              <a:t>. </a:t>
            </a:r>
            <a:r>
              <a:rPr lang="en-US" sz="2400" dirty="0" err="1"/>
              <a:t>Yeye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mweledi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lugha</a:t>
            </a:r>
            <a:r>
              <a:rPr lang="en-US" sz="2400" dirty="0"/>
              <a:t>.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Hizi</a:t>
            </a:r>
            <a:r>
              <a:rPr lang="en-US" sz="2400" dirty="0"/>
              <a:t> </a:t>
            </a:r>
            <a:r>
              <a:rPr lang="en-US" sz="2400" dirty="0" err="1"/>
              <a:t>zimekarabatiwa</a:t>
            </a:r>
            <a:r>
              <a:rPr lang="en-US" sz="2400" dirty="0"/>
              <a:t> </a:t>
            </a:r>
            <a:r>
              <a:rPr lang="en-US" sz="2400" dirty="0" err="1"/>
              <a:t>zote</a:t>
            </a:r>
            <a:r>
              <a:rPr lang="en-US" sz="2400" dirty="0"/>
              <a:t>. </a:t>
            </a:r>
            <a:r>
              <a:rPr lang="en-US" sz="2400" dirty="0"/>
              <a:t>	D</a:t>
            </a:r>
            <a:r>
              <a:rPr lang="en-US" sz="2400" dirty="0"/>
              <a:t>. </a:t>
            </a:r>
            <a:r>
              <a:rPr lang="en-US" sz="2400" dirty="0" err="1"/>
              <a:t>Kote</a:t>
            </a:r>
            <a:r>
              <a:rPr lang="en-US" sz="2400" dirty="0"/>
              <a:t> </a:t>
            </a:r>
            <a:r>
              <a:rPr lang="en-US" sz="2400" dirty="0" err="1"/>
              <a:t>kumepandwa</a:t>
            </a:r>
            <a:r>
              <a:rPr lang="en-US" sz="2400" dirty="0"/>
              <a:t> </a:t>
            </a:r>
            <a:r>
              <a:rPr lang="en-US" sz="2400" dirty="0" err="1"/>
              <a:t>miche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fi-FI" sz="2400" dirty="0"/>
              <a:t>26</a:t>
            </a:r>
            <a:r>
              <a:rPr lang="fi-FI" sz="2400" dirty="0"/>
              <a:t>. Baini vitate katika sentensi hii. </a:t>
            </a:r>
          </a:p>
          <a:p>
            <a:r>
              <a:rPr lang="en-US" sz="2400" dirty="0" err="1"/>
              <a:t>Wamwallo</a:t>
            </a:r>
            <a:r>
              <a:rPr lang="en-US" sz="2400" dirty="0"/>
              <a:t> </a:t>
            </a:r>
            <a:r>
              <a:rPr lang="en-US" sz="2400" dirty="0" err="1"/>
              <a:t>alichoka</a:t>
            </a:r>
            <a:r>
              <a:rPr lang="en-US" sz="2400" dirty="0"/>
              <a:t> </a:t>
            </a:r>
            <a:r>
              <a:rPr lang="en-US" sz="2400" dirty="0" err="1"/>
              <a:t>kulibeba</a:t>
            </a:r>
            <a:r>
              <a:rPr lang="en-US" sz="2400" dirty="0"/>
              <a:t> </a:t>
            </a:r>
            <a:r>
              <a:rPr lang="en-US" sz="2400" dirty="0" err="1"/>
              <a:t>shoka</a:t>
            </a:r>
            <a:r>
              <a:rPr lang="en-US" sz="2400" dirty="0"/>
              <a:t> lake. 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choka</a:t>
            </a:r>
            <a:r>
              <a:rPr lang="en-US" sz="2400" dirty="0"/>
              <a:t>, </a:t>
            </a:r>
            <a:r>
              <a:rPr lang="en-US" sz="2400" dirty="0" err="1"/>
              <a:t>shoka</a:t>
            </a:r>
            <a:r>
              <a:rPr lang="en-US" sz="2400" dirty="0"/>
              <a:t> </a:t>
            </a:r>
            <a:r>
              <a:rPr lang="en-US" sz="2400" dirty="0"/>
              <a:t>			B</a:t>
            </a:r>
            <a:r>
              <a:rPr lang="en-US" sz="2400" dirty="0"/>
              <a:t>. </a:t>
            </a:r>
            <a:r>
              <a:rPr lang="en-US" sz="2400" dirty="0" err="1"/>
              <a:t>alichoka</a:t>
            </a:r>
            <a:r>
              <a:rPr lang="en-US" sz="2400" dirty="0"/>
              <a:t>, </a:t>
            </a:r>
            <a:r>
              <a:rPr lang="en-US" sz="2400" dirty="0" err="1"/>
              <a:t>kulibeba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kulibeba</a:t>
            </a:r>
            <a:r>
              <a:rPr lang="en-US" sz="2400" dirty="0"/>
              <a:t>, lake </a:t>
            </a:r>
            <a:r>
              <a:rPr lang="en-US" sz="2400" dirty="0"/>
              <a:t>			D</a:t>
            </a:r>
            <a:r>
              <a:rPr lang="en-US" sz="2400" dirty="0"/>
              <a:t>. </a:t>
            </a:r>
            <a:r>
              <a:rPr lang="en-US" sz="2400" dirty="0" err="1"/>
              <a:t>kulibeba</a:t>
            </a:r>
            <a:r>
              <a:rPr lang="en-US" sz="2400" dirty="0"/>
              <a:t>, </a:t>
            </a:r>
            <a:r>
              <a:rPr lang="en-US" sz="2400" dirty="0" err="1"/>
              <a:t>shoka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075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524000" y="-14109"/>
            <a:ext cx="9143999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27</a:t>
            </a:r>
            <a:r>
              <a:rPr lang="en-US" sz="2400" dirty="0"/>
              <a:t>. </a:t>
            </a:r>
            <a:r>
              <a:rPr lang="en-US" sz="2400" dirty="0" err="1"/>
              <a:t>Kifaa</a:t>
            </a:r>
            <a:r>
              <a:rPr lang="en-US" sz="2400" dirty="0"/>
              <a:t> </a:t>
            </a:r>
            <a:r>
              <a:rPr lang="en-US" sz="2400" dirty="0" err="1"/>
              <a:t>kitumikacho</a:t>
            </a:r>
            <a:r>
              <a:rPr lang="en-US" sz="2400" dirty="0"/>
              <a:t> </a:t>
            </a:r>
            <a:r>
              <a:rPr lang="en-US" sz="2400" dirty="0" err="1"/>
              <a:t>kupima</a:t>
            </a:r>
            <a:r>
              <a:rPr lang="en-US" sz="2400" dirty="0"/>
              <a:t> </a:t>
            </a:r>
            <a:r>
              <a:rPr lang="en-US" sz="2400" dirty="0" err="1"/>
              <a:t>usawa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ukuta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__________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utepe</a:t>
            </a:r>
            <a:r>
              <a:rPr lang="en-US" sz="2400" dirty="0"/>
              <a:t> </a:t>
            </a:r>
            <a:r>
              <a:rPr lang="en-US" sz="2400" dirty="0"/>
              <a:t>			B</a:t>
            </a:r>
            <a:r>
              <a:rPr lang="en-US" sz="2400" dirty="0"/>
              <a:t>. </a:t>
            </a:r>
            <a:r>
              <a:rPr lang="en-US" sz="2400" dirty="0" err="1"/>
              <a:t>futi</a:t>
            </a:r>
            <a:r>
              <a:rPr lang="en-US" sz="2400" dirty="0"/>
              <a:t> </a:t>
            </a:r>
            <a:r>
              <a:rPr lang="en-US" sz="2400" dirty="0" err="1"/>
              <a:t>kamba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timazi</a:t>
            </a:r>
            <a:r>
              <a:rPr lang="en-US" sz="2400" dirty="0"/>
              <a:t> </a:t>
            </a:r>
            <a:r>
              <a:rPr lang="en-US" sz="2400" dirty="0"/>
              <a:t>			D</a:t>
            </a:r>
            <a:r>
              <a:rPr lang="en-US" sz="2400" dirty="0"/>
              <a:t>. pima </a:t>
            </a:r>
            <a:r>
              <a:rPr lang="en-US" sz="2400" dirty="0" err="1"/>
              <a:t>maji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28. </a:t>
            </a:r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iliyotumia</a:t>
            </a:r>
            <a:r>
              <a:rPr lang="en-US" sz="2400" dirty="0"/>
              <a:t> </a:t>
            </a:r>
            <a:r>
              <a:rPr lang="en-US" sz="2400" dirty="0" err="1"/>
              <a:t>viambishi</a:t>
            </a:r>
            <a:r>
              <a:rPr lang="en-US" sz="2400" dirty="0"/>
              <a:t> </a:t>
            </a:r>
            <a:r>
              <a:rPr lang="en-US" sz="2400" dirty="0" err="1"/>
              <a:t>ngeli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ufasaha</a:t>
            </a:r>
            <a:r>
              <a:rPr lang="en-US" sz="2400" dirty="0"/>
              <a:t>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Je, </a:t>
            </a:r>
            <a:r>
              <a:rPr lang="en-US" sz="2400" dirty="0" err="1"/>
              <a:t>choo</a:t>
            </a:r>
            <a:r>
              <a:rPr lang="en-US" sz="2400" dirty="0"/>
              <a:t> </a:t>
            </a:r>
            <a:r>
              <a:rPr lang="en-US" sz="2400" dirty="0" err="1"/>
              <a:t>imefungwa</a:t>
            </a:r>
            <a:r>
              <a:rPr lang="en-US" sz="2400" dirty="0"/>
              <a:t> au </a:t>
            </a:r>
            <a:r>
              <a:rPr lang="en-US" sz="2400" dirty="0" err="1"/>
              <a:t>bado</a:t>
            </a:r>
            <a:r>
              <a:rPr lang="en-US" sz="2400" dirty="0"/>
              <a:t>?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Kitwitwi</a:t>
            </a:r>
            <a:r>
              <a:rPr lang="en-US" sz="2400" dirty="0"/>
              <a:t> </a:t>
            </a:r>
            <a:r>
              <a:rPr lang="en-US" sz="2400" dirty="0" err="1"/>
              <a:t>aliyenaswa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mdogo</a:t>
            </a:r>
            <a:r>
              <a:rPr lang="en-US" sz="2400" dirty="0"/>
              <a:t>. </a:t>
            </a:r>
          </a:p>
          <a:p>
            <a:r>
              <a:rPr lang="pl-PL" sz="2400" dirty="0"/>
              <a:t>C. Nywele iliyosukwa ni refu.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Nenda</a:t>
            </a:r>
            <a:r>
              <a:rPr lang="en-US" sz="2400" dirty="0"/>
              <a:t> </a:t>
            </a:r>
            <a:r>
              <a:rPr lang="en-US" sz="2400" dirty="0" err="1"/>
              <a:t>ufunge</a:t>
            </a:r>
            <a:r>
              <a:rPr lang="en-US" sz="2400" dirty="0"/>
              <a:t> </a:t>
            </a:r>
            <a:r>
              <a:rPr lang="en-US" sz="2400" dirty="0" err="1"/>
              <a:t>kabati</a:t>
            </a:r>
            <a:r>
              <a:rPr lang="en-US" sz="2400" dirty="0"/>
              <a:t> </a:t>
            </a:r>
            <a:r>
              <a:rPr lang="en-US" sz="2400" dirty="0" err="1"/>
              <a:t>ile</a:t>
            </a:r>
            <a:r>
              <a:rPr lang="en-US" sz="2400" dirty="0"/>
              <a:t>.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29. </a:t>
            </a:r>
            <a:r>
              <a:rPr lang="en-US" sz="2400" dirty="0" err="1"/>
              <a:t>Porini</a:t>
            </a:r>
            <a:r>
              <a:rPr lang="en-US" sz="2400" dirty="0"/>
              <a:t> </a:t>
            </a:r>
            <a:r>
              <a:rPr lang="en-US" sz="2400" dirty="0" err="1"/>
              <a:t>kuna</a:t>
            </a:r>
            <a:r>
              <a:rPr lang="en-US" sz="2400" dirty="0"/>
              <a:t> </a:t>
            </a:r>
            <a:r>
              <a:rPr lang="en-US" sz="2400" dirty="0" err="1"/>
              <a:t>wanyama</a:t>
            </a:r>
            <a:r>
              <a:rPr lang="en-US" sz="2400" dirty="0"/>
              <a:t> _____ </a:t>
            </a:r>
            <a:r>
              <a:rPr lang="en-US" sz="2400" dirty="0" err="1"/>
              <a:t>nyama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watu</a:t>
            </a:r>
            <a:r>
              <a:rPr lang="en-US" sz="2400" dirty="0"/>
              <a:t>.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wakulayo</a:t>
            </a:r>
            <a:r>
              <a:rPr lang="en-US" sz="2400" dirty="0"/>
              <a:t> </a:t>
            </a:r>
            <a:r>
              <a:rPr lang="en-US" sz="2400" dirty="0"/>
              <a:t>			B</a:t>
            </a:r>
            <a:r>
              <a:rPr lang="en-US" sz="2400" dirty="0"/>
              <a:t>. </a:t>
            </a:r>
            <a:r>
              <a:rPr lang="en-US" sz="2400" dirty="0" err="1"/>
              <a:t>wakulao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walao</a:t>
            </a:r>
            <a:r>
              <a:rPr lang="en-US" sz="2400" dirty="0"/>
              <a:t> </a:t>
            </a:r>
            <a:r>
              <a:rPr lang="en-US" sz="2400" dirty="0"/>
              <a:t>			D</a:t>
            </a:r>
            <a:r>
              <a:rPr lang="en-US" sz="2400" dirty="0"/>
              <a:t>. </a:t>
            </a:r>
            <a:r>
              <a:rPr lang="en-US" sz="2400" dirty="0" err="1"/>
              <a:t>walayo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30. </a:t>
            </a:r>
            <a:r>
              <a:rPr lang="en-US" sz="2400" dirty="0" err="1"/>
              <a:t>Ugonjwa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kuambukiza</a:t>
            </a:r>
            <a:r>
              <a:rPr lang="en-US" sz="2400" dirty="0"/>
              <a:t>,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kukohoa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kutoa</a:t>
            </a:r>
            <a:r>
              <a:rPr lang="en-US" sz="2400" dirty="0"/>
              <a:t> </a:t>
            </a:r>
            <a:r>
              <a:rPr lang="en-US" sz="2400" dirty="0" err="1"/>
              <a:t>sauti</a:t>
            </a:r>
            <a:r>
              <a:rPr lang="en-US" sz="2400" dirty="0"/>
              <a:t> </a:t>
            </a:r>
            <a:r>
              <a:rPr lang="en-US" sz="2400" dirty="0" err="1"/>
              <a:t>kama</a:t>
            </a:r>
            <a:r>
              <a:rPr lang="en-US" sz="2400" dirty="0"/>
              <a:t> </a:t>
            </a:r>
            <a:r>
              <a:rPr lang="en-US" sz="2400" dirty="0" err="1"/>
              <a:t>filimbi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__________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kichocho</a:t>
            </a:r>
            <a:r>
              <a:rPr lang="en-US" sz="2400" dirty="0"/>
              <a:t> </a:t>
            </a:r>
            <a:r>
              <a:rPr lang="en-US" sz="2400" dirty="0"/>
              <a:t>			B</a:t>
            </a:r>
            <a:r>
              <a:rPr lang="en-US" sz="2400" dirty="0"/>
              <a:t>. </a:t>
            </a:r>
            <a:r>
              <a:rPr lang="en-US" sz="2400" dirty="0" err="1"/>
              <a:t>hijabu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kifaduro</a:t>
            </a:r>
            <a:r>
              <a:rPr lang="en-US" sz="2400" dirty="0"/>
              <a:t> </a:t>
            </a:r>
            <a:r>
              <a:rPr lang="en-US" sz="2400" dirty="0"/>
              <a:t>			D</a:t>
            </a:r>
            <a:r>
              <a:rPr lang="en-US" sz="2400" dirty="0"/>
              <a:t>. </a:t>
            </a:r>
            <a:r>
              <a:rPr lang="en-US" sz="2400" dirty="0" err="1"/>
              <a:t>pumu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645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0" t="18197" r="17160" b="8350"/>
          <a:stretch/>
        </p:blipFill>
        <p:spPr bwMode="auto">
          <a:xfrm>
            <a:off x="1524000" y="30480"/>
            <a:ext cx="8975071" cy="591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744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4" t="19972" r="18107" b="11235"/>
          <a:stretch/>
        </p:blipFill>
        <p:spPr bwMode="auto">
          <a:xfrm>
            <a:off x="1524000" y="228600"/>
            <a:ext cx="9057722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680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524000" y="-14109"/>
            <a:ext cx="9143999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err="1"/>
              <a:t>Kutoka</a:t>
            </a:r>
            <a:r>
              <a:rPr lang="en-US" sz="2400" b="1" i="1" dirty="0"/>
              <a:t> </a:t>
            </a:r>
            <a:r>
              <a:rPr lang="en-US" sz="2400" b="1" i="1" dirty="0" err="1"/>
              <a:t>swali</a:t>
            </a:r>
            <a:r>
              <a:rPr lang="en-US" sz="2400" b="1" i="1" dirty="0"/>
              <a:t> 16 </a:t>
            </a:r>
            <a:r>
              <a:rPr lang="en-US" sz="2400" b="1" i="1" dirty="0" err="1"/>
              <a:t>mpaka</a:t>
            </a:r>
            <a:r>
              <a:rPr lang="en-US" sz="2400" b="1" i="1" dirty="0"/>
              <a:t> 30 </a:t>
            </a:r>
            <a:r>
              <a:rPr lang="en-US" sz="2400" b="1" i="1" dirty="0" err="1"/>
              <a:t>chagua</a:t>
            </a:r>
            <a:r>
              <a:rPr lang="en-US" sz="2400" b="1" i="1" dirty="0"/>
              <a:t> </a:t>
            </a:r>
            <a:r>
              <a:rPr lang="en-US" sz="2400" b="1" i="1" dirty="0" err="1"/>
              <a:t>jibu</a:t>
            </a:r>
            <a:r>
              <a:rPr lang="en-US" sz="2400" b="1" i="1" dirty="0"/>
              <a:t> </a:t>
            </a:r>
            <a:r>
              <a:rPr lang="en-US" sz="2400" b="1" i="1" dirty="0" err="1"/>
              <a:t>lililo</a:t>
            </a:r>
            <a:r>
              <a:rPr lang="en-US" sz="2400" b="1" i="1" dirty="0"/>
              <a:t> </a:t>
            </a:r>
            <a:r>
              <a:rPr lang="en-US" sz="2400" b="1" i="1" dirty="0" err="1"/>
              <a:t>sahihi</a:t>
            </a:r>
            <a:r>
              <a:rPr lang="en-US" sz="2400" b="1" i="1" dirty="0"/>
              <a:t>. </a:t>
            </a:r>
            <a:endParaRPr lang="en-US" sz="2400" dirty="0"/>
          </a:p>
          <a:p>
            <a:r>
              <a:rPr lang="en-US" sz="2400" dirty="0"/>
              <a:t>16. </a:t>
            </a:r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neno</a:t>
            </a:r>
            <a:r>
              <a:rPr lang="en-US" sz="2400" dirty="0"/>
              <a:t> </a:t>
            </a:r>
            <a:r>
              <a:rPr lang="en-US" sz="2400" dirty="0" err="1"/>
              <a:t>lifaalo</a:t>
            </a:r>
            <a:r>
              <a:rPr lang="en-US" sz="2400" dirty="0"/>
              <a:t>: </a:t>
            </a:r>
            <a:r>
              <a:rPr lang="en-US" sz="2400" dirty="0" err="1"/>
              <a:t>Tutaonana</a:t>
            </a:r>
            <a:r>
              <a:rPr lang="en-US" sz="2400" dirty="0"/>
              <a:t> _________ </a:t>
            </a:r>
            <a:r>
              <a:rPr lang="en-US" sz="2400" dirty="0" err="1"/>
              <a:t>mwakani</a:t>
            </a:r>
            <a:r>
              <a:rPr lang="en-US" sz="2400" dirty="0"/>
              <a:t>. 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pindi</a:t>
            </a:r>
            <a:r>
              <a:rPr lang="en-US" sz="2400" dirty="0"/>
              <a:t>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kwani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baada</a:t>
            </a:r>
            <a:r>
              <a:rPr lang="en-US" sz="2400" dirty="0"/>
              <a:t>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kuwa</a:t>
            </a:r>
            <a:r>
              <a:rPr lang="en-US" sz="2400" dirty="0"/>
              <a:t> </a:t>
            </a:r>
          </a:p>
          <a:p>
            <a:endParaRPr lang="en-US" sz="1600" dirty="0"/>
          </a:p>
          <a:p>
            <a:r>
              <a:rPr lang="en-US" sz="2400" dirty="0"/>
              <a:t>17. </a:t>
            </a:r>
            <a:r>
              <a:rPr lang="en-US" sz="2400" dirty="0" err="1"/>
              <a:t>Jaza</a:t>
            </a:r>
            <a:r>
              <a:rPr lang="en-US" sz="2400" dirty="0"/>
              <a:t> </a:t>
            </a:r>
            <a:r>
              <a:rPr lang="en-US" sz="2400" dirty="0" err="1"/>
              <a:t>pengo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neno</a:t>
            </a:r>
            <a:r>
              <a:rPr lang="en-US" sz="2400" dirty="0"/>
              <a:t> </a:t>
            </a:r>
            <a:r>
              <a:rPr lang="en-US" sz="2400" dirty="0" err="1"/>
              <a:t>mwafaka</a:t>
            </a:r>
            <a:r>
              <a:rPr lang="en-US" sz="2400" dirty="0"/>
              <a:t>. </a:t>
            </a:r>
            <a:r>
              <a:rPr lang="en-US" sz="2400" dirty="0" err="1"/>
              <a:t>Babu</a:t>
            </a:r>
            <a:r>
              <a:rPr lang="en-US" sz="2400" dirty="0"/>
              <a:t> _______ </a:t>
            </a:r>
            <a:r>
              <a:rPr lang="en-US" sz="2400" dirty="0" err="1"/>
              <a:t>njia</a:t>
            </a:r>
            <a:r>
              <a:rPr lang="en-US" sz="2400" dirty="0"/>
              <a:t> </a:t>
            </a:r>
            <a:r>
              <a:rPr lang="en-US" sz="2400" dirty="0" err="1"/>
              <a:t>hadi</a:t>
            </a:r>
            <a:r>
              <a:rPr lang="en-US" sz="2400" dirty="0"/>
              <a:t> </a:t>
            </a:r>
            <a:r>
              <a:rPr lang="en-US" sz="2400" dirty="0" err="1"/>
              <a:t>nyumbani</a:t>
            </a:r>
            <a:r>
              <a:rPr lang="en-US" sz="2400" dirty="0"/>
              <a:t> </a:t>
            </a:r>
            <a:r>
              <a:rPr lang="en-US" sz="2400" dirty="0" err="1"/>
              <a:t>kwake</a:t>
            </a:r>
            <a:r>
              <a:rPr lang="en-US" sz="2400" dirty="0"/>
              <a:t>.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alisindikizwa</a:t>
            </a:r>
            <a:r>
              <a:rPr lang="en-US" sz="2400" dirty="0"/>
              <a:t>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aliongozana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alishikwa</a:t>
            </a:r>
            <a:r>
              <a:rPr lang="en-US" sz="2400" dirty="0"/>
              <a:t>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aliongoza</a:t>
            </a:r>
            <a:r>
              <a:rPr lang="en-US" sz="2400" dirty="0"/>
              <a:t> </a:t>
            </a:r>
          </a:p>
          <a:p>
            <a:endParaRPr lang="en-US" sz="1600" dirty="0"/>
          </a:p>
          <a:p>
            <a:r>
              <a:rPr lang="en-US" sz="2400" dirty="0"/>
              <a:t>18. </a:t>
            </a:r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wingi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: ‘</a:t>
            </a:r>
            <a:r>
              <a:rPr lang="en-US" sz="2400" dirty="0" err="1"/>
              <a:t>Kitabu</a:t>
            </a:r>
            <a:r>
              <a:rPr lang="en-US" sz="2400" dirty="0"/>
              <a:t> </a:t>
            </a:r>
            <a:r>
              <a:rPr lang="en-US" sz="2400" dirty="0" err="1"/>
              <a:t>changu</a:t>
            </a:r>
            <a:r>
              <a:rPr lang="en-US" sz="2400" dirty="0"/>
              <a:t> </a:t>
            </a:r>
            <a:r>
              <a:rPr lang="en-US" sz="2400" dirty="0" err="1"/>
              <a:t>kizuri</a:t>
            </a:r>
            <a:r>
              <a:rPr lang="en-US" sz="2400" dirty="0"/>
              <a:t> </a:t>
            </a:r>
            <a:r>
              <a:rPr lang="en-US" sz="2400" dirty="0" err="1"/>
              <a:t>kimeraruliwa</a:t>
            </a:r>
            <a:r>
              <a:rPr lang="en-US" sz="2400" dirty="0"/>
              <a:t>’.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Vitabu</a:t>
            </a:r>
            <a:r>
              <a:rPr lang="en-US" sz="2400" dirty="0"/>
              <a:t> </a:t>
            </a:r>
            <a:r>
              <a:rPr lang="en-US" sz="2400" dirty="0" err="1"/>
              <a:t>zangu</a:t>
            </a:r>
            <a:r>
              <a:rPr lang="en-US" sz="2400" dirty="0"/>
              <a:t> </a:t>
            </a:r>
            <a:r>
              <a:rPr lang="en-US" sz="2400" dirty="0" err="1"/>
              <a:t>nzuri</a:t>
            </a:r>
            <a:r>
              <a:rPr lang="en-US" sz="2400" dirty="0"/>
              <a:t> </a:t>
            </a:r>
            <a:r>
              <a:rPr lang="en-US" sz="2400" dirty="0" err="1"/>
              <a:t>vimeraruliwa</a:t>
            </a:r>
            <a:r>
              <a:rPr lang="en-US" sz="2400" dirty="0"/>
              <a:t>.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Vitabu</a:t>
            </a:r>
            <a:r>
              <a:rPr lang="en-US" sz="2400" dirty="0"/>
              <a:t> </a:t>
            </a:r>
            <a:r>
              <a:rPr lang="en-US" sz="2400" dirty="0" err="1"/>
              <a:t>vyangu</a:t>
            </a:r>
            <a:r>
              <a:rPr lang="en-US" sz="2400" dirty="0"/>
              <a:t> </a:t>
            </a:r>
            <a:r>
              <a:rPr lang="en-US" sz="2400" dirty="0" err="1"/>
              <a:t>vizuri</a:t>
            </a:r>
            <a:r>
              <a:rPr lang="en-US" sz="2400" dirty="0"/>
              <a:t> </a:t>
            </a:r>
            <a:r>
              <a:rPr lang="en-US" sz="2400" dirty="0" err="1"/>
              <a:t>vimeraruliwa</a:t>
            </a:r>
            <a:r>
              <a:rPr lang="en-US" sz="2400" dirty="0"/>
              <a:t>.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Vitabu</a:t>
            </a:r>
            <a:r>
              <a:rPr lang="en-US" sz="2400" dirty="0"/>
              <a:t> </a:t>
            </a:r>
            <a:r>
              <a:rPr lang="en-US" sz="2400" dirty="0" err="1"/>
              <a:t>vyetu</a:t>
            </a:r>
            <a:r>
              <a:rPr lang="en-US" sz="2400" dirty="0"/>
              <a:t> </a:t>
            </a:r>
            <a:r>
              <a:rPr lang="en-US" sz="2400" dirty="0" err="1"/>
              <a:t>vizuri</a:t>
            </a:r>
            <a:r>
              <a:rPr lang="en-US" sz="2400" dirty="0"/>
              <a:t> </a:t>
            </a:r>
            <a:r>
              <a:rPr lang="en-US" sz="2400" dirty="0" err="1"/>
              <a:t>vimeraruliwa</a:t>
            </a:r>
            <a:r>
              <a:rPr lang="en-US" sz="2400" dirty="0"/>
              <a:t>.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Vitabu</a:t>
            </a:r>
            <a:r>
              <a:rPr lang="en-US" sz="2400" dirty="0"/>
              <a:t> </a:t>
            </a:r>
            <a:r>
              <a:rPr lang="en-US" sz="2400" dirty="0" err="1"/>
              <a:t>vyetu</a:t>
            </a:r>
            <a:r>
              <a:rPr lang="en-US" sz="2400" dirty="0"/>
              <a:t> </a:t>
            </a:r>
            <a:r>
              <a:rPr lang="en-US" sz="2400" dirty="0" err="1"/>
              <a:t>zuri</a:t>
            </a:r>
            <a:r>
              <a:rPr lang="en-US" sz="2400" dirty="0"/>
              <a:t> </a:t>
            </a:r>
            <a:r>
              <a:rPr lang="en-US" sz="2400" dirty="0" err="1"/>
              <a:t>zimeraruliwa</a:t>
            </a:r>
            <a:r>
              <a:rPr lang="en-US" sz="2400" dirty="0"/>
              <a:t>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182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524000" y="-14109"/>
            <a:ext cx="9143999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19</a:t>
            </a:r>
            <a:r>
              <a:rPr lang="en-US" sz="2400" dirty="0"/>
              <a:t>. ___________ </a:t>
            </a:r>
            <a:r>
              <a:rPr lang="en-US" sz="2400" dirty="0" err="1"/>
              <a:t>kwa</a:t>
            </a:r>
            <a:r>
              <a:rPr lang="en-US" sz="2400" dirty="0"/>
              <a:t> wale </a:t>
            </a:r>
            <a:r>
              <a:rPr lang="en-US" sz="2400" dirty="0" err="1"/>
              <a:t>wezi</a:t>
            </a:r>
            <a:r>
              <a:rPr lang="en-US" sz="2400" dirty="0"/>
              <a:t> </a:t>
            </a:r>
            <a:r>
              <a:rPr lang="en-US" sz="2400" dirty="0" err="1"/>
              <a:t>kusingeweza</a:t>
            </a:r>
            <a:r>
              <a:rPr lang="en-US" sz="2400" dirty="0"/>
              <a:t> </a:t>
            </a:r>
            <a:r>
              <a:rPr lang="en-US" sz="2400" dirty="0" err="1"/>
              <a:t>kuwafanya</a:t>
            </a:r>
            <a:r>
              <a:rPr lang="en-US" sz="2400" dirty="0"/>
              <a:t> </a:t>
            </a:r>
            <a:r>
              <a:rPr lang="en-US" sz="2400" dirty="0" err="1"/>
              <a:t>wasamehewe</a:t>
            </a:r>
            <a:r>
              <a:rPr lang="en-US" sz="2400" dirty="0"/>
              <a:t>.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Kutetea</a:t>
            </a:r>
            <a:r>
              <a:rPr lang="en-US" sz="2400" dirty="0"/>
              <a:t>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Kujitetea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Kuitetea</a:t>
            </a:r>
            <a:r>
              <a:rPr lang="en-US" sz="2400" dirty="0"/>
              <a:t>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Kuzitetea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20. </a:t>
            </a:r>
            <a:r>
              <a:rPr lang="en-US" sz="2400" dirty="0" err="1"/>
              <a:t>Viazi</a:t>
            </a:r>
            <a:r>
              <a:rPr lang="en-US" sz="2400" dirty="0"/>
              <a:t> </a:t>
            </a:r>
            <a:r>
              <a:rPr lang="en-US" sz="2400" dirty="0" err="1"/>
              <a:t>vyake</a:t>
            </a:r>
            <a:r>
              <a:rPr lang="en-US" sz="2400" dirty="0"/>
              <a:t> ____________ </a:t>
            </a:r>
            <a:r>
              <a:rPr lang="en-US" sz="2400" dirty="0" err="1"/>
              <a:t>gari</a:t>
            </a:r>
            <a:r>
              <a:rPr lang="en-US" sz="2400" dirty="0"/>
              <a:t>.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vilichukuliwa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vilichukuliwa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vilibebwa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vilibebwa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21. Ni </a:t>
            </a:r>
            <a:r>
              <a:rPr lang="en-US" sz="2400" dirty="0" err="1"/>
              <a:t>maneno</a:t>
            </a:r>
            <a:r>
              <a:rPr lang="en-US" sz="2400" dirty="0"/>
              <a:t> </a:t>
            </a:r>
            <a:r>
              <a:rPr lang="en-US" sz="2400" dirty="0" err="1"/>
              <a:t>yapi</a:t>
            </a:r>
            <a:r>
              <a:rPr lang="en-US" sz="2400" dirty="0"/>
              <a:t> </a:t>
            </a:r>
            <a:r>
              <a:rPr lang="en-US" sz="2400" dirty="0" err="1"/>
              <a:t>ambayo</a:t>
            </a:r>
            <a:r>
              <a:rPr lang="en-US" sz="2400" dirty="0"/>
              <a:t> </a:t>
            </a:r>
            <a:r>
              <a:rPr lang="en-US" sz="2400" dirty="0" err="1"/>
              <a:t>yote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vielezi</a:t>
            </a:r>
            <a:r>
              <a:rPr lang="en-US" sz="2400" dirty="0"/>
              <a:t>?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rasmi</a:t>
            </a:r>
            <a:r>
              <a:rPr lang="en-US" sz="2400" dirty="0"/>
              <a:t>, </a:t>
            </a:r>
            <a:r>
              <a:rPr lang="en-US" sz="2400" dirty="0" err="1"/>
              <a:t>kitunguu</a:t>
            </a:r>
            <a:r>
              <a:rPr lang="en-US" sz="2400" dirty="0"/>
              <a:t>, </a:t>
            </a:r>
            <a:r>
              <a:rPr lang="en-US" sz="2400" dirty="0" err="1"/>
              <a:t>kiziwi</a:t>
            </a:r>
            <a:r>
              <a:rPr lang="en-US" sz="2400" dirty="0"/>
              <a:t>, </a:t>
            </a:r>
            <a:r>
              <a:rPr lang="en-US" sz="2400" dirty="0" err="1"/>
              <a:t>safi</a:t>
            </a:r>
            <a:r>
              <a:rPr lang="en-US" sz="2400" dirty="0"/>
              <a:t>.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mzuri</a:t>
            </a:r>
            <a:r>
              <a:rPr lang="en-US" sz="2400" dirty="0"/>
              <a:t>, </a:t>
            </a:r>
            <a:r>
              <a:rPr lang="en-US" sz="2400" dirty="0" err="1"/>
              <a:t>mweupe</a:t>
            </a:r>
            <a:r>
              <a:rPr lang="en-US" sz="2400" dirty="0"/>
              <a:t>, </a:t>
            </a:r>
            <a:r>
              <a:rPr lang="en-US" sz="2400" dirty="0" err="1"/>
              <a:t>yeyote</a:t>
            </a:r>
            <a:r>
              <a:rPr lang="en-US" sz="2400" dirty="0"/>
              <a:t>, pale </a:t>
            </a:r>
          </a:p>
          <a:p>
            <a:r>
              <a:rPr lang="fi-FI" sz="2400" dirty="0"/>
              <a:t>C. upesi, kitajiri, sana, kivivu.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muungwana</a:t>
            </a:r>
            <a:r>
              <a:rPr lang="en-US" sz="2400" dirty="0"/>
              <a:t>, </a:t>
            </a:r>
            <a:r>
              <a:rPr lang="en-US" sz="2400" dirty="0" err="1"/>
              <a:t>mwerevu</a:t>
            </a:r>
            <a:r>
              <a:rPr lang="en-US" sz="2400" dirty="0"/>
              <a:t>, </a:t>
            </a:r>
            <a:r>
              <a:rPr lang="en-US" sz="2400" dirty="0" err="1"/>
              <a:t>kimaskini</a:t>
            </a:r>
            <a:r>
              <a:rPr lang="en-US" sz="2400" dirty="0"/>
              <a:t>, </a:t>
            </a:r>
            <a:r>
              <a:rPr lang="en-US" sz="2400" dirty="0" err="1"/>
              <a:t>gunia</a:t>
            </a:r>
            <a:r>
              <a:rPr lang="en-US" sz="2400" dirty="0"/>
              <a:t>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872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524000" y="-14109"/>
            <a:ext cx="91439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22</a:t>
            </a:r>
            <a:r>
              <a:rPr lang="en-US" sz="2400" dirty="0"/>
              <a:t>. </a:t>
            </a:r>
            <a:r>
              <a:rPr lang="en-US" sz="2400" dirty="0" err="1"/>
              <a:t>Ukubwa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‘</a:t>
            </a:r>
            <a:r>
              <a:rPr lang="en-US" sz="2400" dirty="0" err="1"/>
              <a:t>Kitoto</a:t>
            </a:r>
            <a:r>
              <a:rPr lang="en-US" sz="2400" dirty="0"/>
              <a:t> </a:t>
            </a:r>
            <a:r>
              <a:rPr lang="en-US" sz="2400" dirty="0" err="1"/>
              <a:t>kilivaa</a:t>
            </a:r>
            <a:r>
              <a:rPr lang="en-US" sz="2400" dirty="0"/>
              <a:t> </a:t>
            </a:r>
            <a:r>
              <a:rPr lang="en-US" sz="2400" dirty="0" err="1"/>
              <a:t>kijikanzu</a:t>
            </a:r>
            <a:r>
              <a:rPr lang="en-US" sz="2400" dirty="0"/>
              <a:t> </a:t>
            </a:r>
            <a:r>
              <a:rPr lang="en-US" sz="2400" dirty="0" err="1"/>
              <a:t>cheupe</a:t>
            </a:r>
            <a:r>
              <a:rPr lang="en-US" sz="2400" dirty="0"/>
              <a:t>’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Mtoto</a:t>
            </a:r>
            <a:r>
              <a:rPr lang="en-US" sz="2400" dirty="0"/>
              <a:t> </a:t>
            </a:r>
            <a:r>
              <a:rPr lang="en-US" sz="2400" dirty="0" err="1"/>
              <a:t>alivaa</a:t>
            </a:r>
            <a:r>
              <a:rPr lang="en-US" sz="2400" dirty="0"/>
              <a:t> </a:t>
            </a:r>
            <a:r>
              <a:rPr lang="en-US" sz="2400" dirty="0" err="1"/>
              <a:t>kanzu</a:t>
            </a:r>
            <a:r>
              <a:rPr lang="en-US" sz="2400" dirty="0"/>
              <a:t> </a:t>
            </a:r>
            <a:r>
              <a:rPr lang="en-US" sz="2400" dirty="0" err="1"/>
              <a:t>jeupe</a:t>
            </a:r>
            <a:r>
              <a:rPr lang="en-US" sz="2400" dirty="0"/>
              <a:t>. </a:t>
            </a:r>
          </a:p>
          <a:p>
            <a:r>
              <a:rPr lang="fi-FI" sz="2400" dirty="0"/>
              <a:t>B. Mtoto alivaa kanzu nyeupe. </a:t>
            </a:r>
          </a:p>
          <a:p>
            <a:r>
              <a:rPr lang="en-US" sz="2400" dirty="0"/>
              <a:t>C. Toto </a:t>
            </a:r>
            <a:r>
              <a:rPr lang="en-US" sz="2400" dirty="0" err="1"/>
              <a:t>lilivaa</a:t>
            </a:r>
            <a:r>
              <a:rPr lang="en-US" sz="2400" dirty="0"/>
              <a:t> </a:t>
            </a:r>
            <a:r>
              <a:rPr lang="en-US" sz="2400" dirty="0" err="1"/>
              <a:t>jikanzu</a:t>
            </a:r>
            <a:r>
              <a:rPr lang="en-US" sz="2400" dirty="0"/>
              <a:t> </a:t>
            </a:r>
            <a:r>
              <a:rPr lang="en-US" sz="2400" dirty="0" err="1"/>
              <a:t>nyeupe</a:t>
            </a:r>
            <a:r>
              <a:rPr lang="en-US" sz="2400" dirty="0"/>
              <a:t>. </a:t>
            </a:r>
          </a:p>
          <a:p>
            <a:r>
              <a:rPr lang="en-US" sz="2400" dirty="0"/>
              <a:t>D. Toto </a:t>
            </a:r>
            <a:r>
              <a:rPr lang="en-US" sz="2400" dirty="0" err="1"/>
              <a:t>lilivaa</a:t>
            </a:r>
            <a:r>
              <a:rPr lang="en-US" sz="2400" dirty="0"/>
              <a:t> </a:t>
            </a:r>
            <a:r>
              <a:rPr lang="en-US" sz="2400" dirty="0" err="1"/>
              <a:t>jikanzu</a:t>
            </a:r>
            <a:r>
              <a:rPr lang="en-US" sz="2400" dirty="0"/>
              <a:t> </a:t>
            </a:r>
            <a:r>
              <a:rPr lang="en-US" sz="2400" dirty="0" err="1"/>
              <a:t>jeupe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23. </a:t>
            </a:r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iliyo</a:t>
            </a:r>
            <a:r>
              <a:rPr lang="en-US" sz="2400" dirty="0"/>
              <a:t> </a:t>
            </a:r>
            <a:r>
              <a:rPr lang="en-US" sz="2400" dirty="0" err="1"/>
              <a:t>sahihi</a:t>
            </a:r>
            <a:r>
              <a:rPr lang="en-US" sz="2400" dirty="0"/>
              <a:t> </a:t>
            </a:r>
            <a:r>
              <a:rPr lang="en-US" sz="2400" dirty="0" err="1"/>
              <a:t>kisarufi</a:t>
            </a:r>
            <a:r>
              <a:rPr lang="en-US" sz="2400" dirty="0"/>
              <a:t>.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Michuzi</a:t>
            </a:r>
            <a:r>
              <a:rPr lang="en-US" sz="2400" dirty="0"/>
              <a:t> </a:t>
            </a:r>
            <a:r>
              <a:rPr lang="en-US" sz="2400" dirty="0" err="1"/>
              <a:t>yote</a:t>
            </a:r>
            <a:r>
              <a:rPr lang="en-US" sz="2400" dirty="0"/>
              <a:t> </a:t>
            </a:r>
            <a:r>
              <a:rPr lang="en-US" sz="2400" dirty="0" err="1"/>
              <a:t>mingine</a:t>
            </a:r>
            <a:r>
              <a:rPr lang="en-US" sz="2400" dirty="0"/>
              <a:t> </a:t>
            </a:r>
            <a:r>
              <a:rPr lang="en-US" sz="2400" dirty="0" err="1"/>
              <a:t>zilikuwa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chumvi</a:t>
            </a:r>
            <a:r>
              <a:rPr lang="en-US" sz="2400" dirty="0"/>
              <a:t> </a:t>
            </a:r>
            <a:r>
              <a:rPr lang="en-US" sz="2400" dirty="0" err="1"/>
              <a:t>isipokuwa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.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Michuzi</a:t>
            </a:r>
            <a:r>
              <a:rPr lang="en-US" sz="2400" dirty="0"/>
              <a:t> </a:t>
            </a:r>
            <a:r>
              <a:rPr lang="en-US" sz="2400" dirty="0" err="1"/>
              <a:t>yote</a:t>
            </a:r>
            <a:r>
              <a:rPr lang="en-US" sz="2400" dirty="0"/>
              <a:t> </a:t>
            </a:r>
            <a:r>
              <a:rPr lang="en-US" sz="2400" dirty="0" err="1"/>
              <a:t>mingine</a:t>
            </a:r>
            <a:r>
              <a:rPr lang="en-US" sz="2400" dirty="0"/>
              <a:t> </a:t>
            </a:r>
            <a:r>
              <a:rPr lang="en-US" sz="2400" dirty="0" err="1"/>
              <a:t>ilikuwa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chumvi</a:t>
            </a:r>
            <a:r>
              <a:rPr lang="en-US" sz="2400" dirty="0"/>
              <a:t> </a:t>
            </a:r>
            <a:r>
              <a:rPr lang="en-US" sz="2400" dirty="0" err="1"/>
              <a:t>isipokuwa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.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Michuzi</a:t>
            </a:r>
            <a:r>
              <a:rPr lang="en-US" sz="2400" dirty="0"/>
              <a:t> </a:t>
            </a:r>
            <a:r>
              <a:rPr lang="en-US" sz="2400" dirty="0" err="1"/>
              <a:t>yote</a:t>
            </a:r>
            <a:r>
              <a:rPr lang="en-US" sz="2400" dirty="0"/>
              <a:t> </a:t>
            </a:r>
            <a:r>
              <a:rPr lang="en-US" sz="2400" dirty="0" err="1"/>
              <a:t>mingine</a:t>
            </a:r>
            <a:r>
              <a:rPr lang="en-US" sz="2400" dirty="0"/>
              <a:t> </a:t>
            </a:r>
            <a:r>
              <a:rPr lang="en-US" sz="2400" dirty="0" err="1"/>
              <a:t>ilikuwa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chumvi</a:t>
            </a:r>
            <a:r>
              <a:rPr lang="en-US" sz="2400" dirty="0"/>
              <a:t> </a:t>
            </a:r>
            <a:r>
              <a:rPr lang="en-US" sz="2400" dirty="0" err="1"/>
              <a:t>isipokuwa</a:t>
            </a:r>
            <a:r>
              <a:rPr lang="en-US" sz="2400" dirty="0"/>
              <a:t> </a:t>
            </a:r>
            <a:r>
              <a:rPr lang="en-US" sz="2400" dirty="0" err="1"/>
              <a:t>hizi</a:t>
            </a:r>
            <a:r>
              <a:rPr lang="en-US" sz="2400" dirty="0"/>
              <a:t>.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Michuzi</a:t>
            </a:r>
            <a:r>
              <a:rPr lang="en-US" sz="2400" dirty="0"/>
              <a:t> </a:t>
            </a:r>
            <a:r>
              <a:rPr lang="en-US" sz="2400" dirty="0" err="1"/>
              <a:t>yote</a:t>
            </a:r>
            <a:r>
              <a:rPr lang="en-US" sz="2400" dirty="0"/>
              <a:t> </a:t>
            </a:r>
            <a:r>
              <a:rPr lang="en-US" sz="2400" dirty="0" err="1"/>
              <a:t>mingine</a:t>
            </a:r>
            <a:r>
              <a:rPr lang="en-US" sz="2400" dirty="0"/>
              <a:t> </a:t>
            </a:r>
            <a:r>
              <a:rPr lang="en-US" sz="2400" dirty="0" err="1"/>
              <a:t>mlikuwa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chumvi</a:t>
            </a:r>
            <a:r>
              <a:rPr lang="en-US" sz="2400" dirty="0"/>
              <a:t> </a:t>
            </a:r>
            <a:r>
              <a:rPr lang="en-US" sz="2400" dirty="0" err="1"/>
              <a:t>isipokuwa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24. Ni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ipi</a:t>
            </a:r>
            <a:r>
              <a:rPr lang="en-US" sz="2400" dirty="0"/>
              <a:t> </a:t>
            </a:r>
            <a:r>
              <a:rPr lang="en-US" sz="2400" dirty="0" err="1"/>
              <a:t>inayoonyesha</a:t>
            </a:r>
            <a:r>
              <a:rPr lang="en-US" sz="2400" dirty="0"/>
              <a:t> </a:t>
            </a:r>
            <a:r>
              <a:rPr lang="en-US" sz="2400" dirty="0" err="1"/>
              <a:t>hali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kufanyiza</a:t>
            </a:r>
            <a:r>
              <a:rPr lang="en-US" sz="2400" dirty="0"/>
              <a:t>?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Mbwa</a:t>
            </a:r>
            <a:r>
              <a:rPr lang="en-US" sz="2400" dirty="0"/>
              <a:t> </a:t>
            </a:r>
            <a:r>
              <a:rPr lang="en-US" sz="2400" dirty="0" err="1"/>
              <a:t>anaogopewa</a:t>
            </a:r>
            <a:r>
              <a:rPr lang="en-US" sz="2400" dirty="0"/>
              <a:t>.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Mbwa</a:t>
            </a:r>
            <a:r>
              <a:rPr lang="en-US" sz="2400" dirty="0"/>
              <a:t> </a:t>
            </a:r>
            <a:r>
              <a:rPr lang="en-US" sz="2400" dirty="0" err="1"/>
              <a:t>anaogopeshwa</a:t>
            </a:r>
            <a:r>
              <a:rPr lang="en-US" sz="2400" dirty="0"/>
              <a:t>.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Mbwa</a:t>
            </a:r>
            <a:r>
              <a:rPr lang="en-US" sz="2400" dirty="0"/>
              <a:t> </a:t>
            </a:r>
            <a:r>
              <a:rPr lang="en-US" sz="2400" dirty="0" err="1"/>
              <a:t>anaogopeka</a:t>
            </a:r>
            <a:r>
              <a:rPr lang="en-US" sz="2400" dirty="0"/>
              <a:t>.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Mbwa</a:t>
            </a:r>
            <a:r>
              <a:rPr lang="en-US" sz="2400" dirty="0"/>
              <a:t> </a:t>
            </a:r>
            <a:r>
              <a:rPr lang="en-US" sz="2400" dirty="0" err="1"/>
              <a:t>anaogofya</a:t>
            </a:r>
            <a:r>
              <a:rPr lang="en-US" sz="2400" dirty="0"/>
              <a:t>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854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3664" y="76200"/>
            <a:ext cx="9200536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</a:rPr>
              <a:t>MAAMKIZI</a:t>
            </a:r>
            <a:endParaRPr lang="en-US" sz="3200" u="sng" dirty="0">
              <a:solidFill>
                <a:srgbClr val="FF0000"/>
              </a:solidFill>
            </a:endParaRPr>
          </a:p>
          <a:p>
            <a:pPr lvl="0"/>
            <a:endParaRPr lang="en-US" sz="2400" b="1" i="1" dirty="0"/>
          </a:p>
          <a:p>
            <a:pPr lvl="0"/>
            <a:endParaRPr lang="en-US" sz="2400" b="1" i="1" dirty="0"/>
          </a:p>
          <a:p>
            <a:pPr lvl="0"/>
            <a:endParaRPr lang="en-US" sz="2400" b="1" i="1" dirty="0"/>
          </a:p>
          <a:p>
            <a:pPr lvl="0"/>
            <a:endParaRPr lang="en-US" sz="2400" b="1" i="1" dirty="0"/>
          </a:p>
          <a:p>
            <a:pPr lvl="0"/>
            <a:endParaRPr lang="en-US" sz="2400" b="1" i="1" dirty="0"/>
          </a:p>
          <a:p>
            <a:pPr lvl="0"/>
            <a:endParaRPr lang="en-US" sz="2400" b="1" i="1" dirty="0"/>
          </a:p>
          <a:p>
            <a:endParaRPr lang="en-US" sz="2400" b="1" i="1" dirty="0"/>
          </a:p>
          <a:p>
            <a:endParaRPr lang="en-US" sz="2400" b="1" i="1" dirty="0">
              <a:solidFill>
                <a:srgbClr val="0070C0"/>
              </a:solidFill>
            </a:endParaRPr>
          </a:p>
          <a:p>
            <a:endParaRPr lang="en-US" sz="2400" b="1" i="1" dirty="0">
              <a:solidFill>
                <a:srgbClr val="0070C0"/>
              </a:solidFill>
            </a:endParaRPr>
          </a:p>
          <a:p>
            <a:endParaRPr lang="en-US" sz="2400" b="1" i="1" dirty="0">
              <a:solidFill>
                <a:srgbClr val="0070C0"/>
              </a:solidFill>
            </a:endParaRPr>
          </a:p>
          <a:p>
            <a:endParaRPr lang="en-US" sz="2400" b="1" i="1" dirty="0">
              <a:solidFill>
                <a:srgbClr val="0070C0"/>
              </a:solidFill>
            </a:endParaRPr>
          </a:p>
          <a:p>
            <a:endParaRPr lang="en-US" sz="2400" b="1" i="1" dirty="0">
              <a:solidFill>
                <a:srgbClr val="0070C0"/>
              </a:solidFill>
            </a:endParaRPr>
          </a:p>
          <a:p>
            <a:r>
              <a:rPr lang="en-US" sz="3200" b="1" u="sng" dirty="0">
                <a:solidFill>
                  <a:srgbClr val="FF0000"/>
                </a:solidFill>
              </a:rPr>
              <a:t>UKANUSHAJI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en-US" sz="2400" dirty="0" err="1"/>
              <a:t>Kukanusha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hali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kukana</a:t>
            </a:r>
            <a:r>
              <a:rPr lang="en-US" sz="2400" dirty="0"/>
              <a:t> </a:t>
            </a:r>
            <a:r>
              <a:rPr lang="en-US" sz="2400" dirty="0" err="1"/>
              <a:t>ama</a:t>
            </a:r>
            <a:r>
              <a:rPr lang="en-US" sz="2400" dirty="0"/>
              <a:t> </a:t>
            </a:r>
            <a:r>
              <a:rPr lang="en-US" sz="2400" dirty="0" err="1"/>
              <a:t>kukataa</a:t>
            </a:r>
            <a:r>
              <a:rPr lang="en-US" sz="2400" dirty="0"/>
              <a:t> </a:t>
            </a:r>
            <a:r>
              <a:rPr lang="en-US" sz="2400" dirty="0" err="1"/>
              <a:t>jambo</a:t>
            </a:r>
            <a:r>
              <a:rPr lang="en-US" sz="2400" dirty="0"/>
              <a:t>. Ni </a:t>
            </a:r>
            <a:r>
              <a:rPr lang="en-US" sz="2400" dirty="0" err="1"/>
              <a:t>kinyume</a:t>
            </a:r>
            <a:r>
              <a:rPr lang="en-US" sz="2400" dirty="0"/>
              <a:t> cha </a:t>
            </a:r>
            <a:r>
              <a:rPr lang="en-US" sz="2400" dirty="0" err="1"/>
              <a:t>kukubali</a:t>
            </a:r>
            <a:r>
              <a:rPr lang="en-US" sz="2400" dirty="0"/>
              <a:t> au </a:t>
            </a:r>
            <a:r>
              <a:rPr lang="en-US" sz="2400" dirty="0" err="1"/>
              <a:t>kuyakinisha</a:t>
            </a:r>
            <a:r>
              <a:rPr lang="en-US" sz="2400" dirty="0"/>
              <a:t>. </a:t>
            </a:r>
            <a:r>
              <a:rPr lang="en-US" sz="2400" dirty="0" err="1"/>
              <a:t>Aina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vikanushi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kama</a:t>
            </a:r>
            <a:r>
              <a:rPr lang="en-US" sz="2400" dirty="0"/>
              <a:t>:</a:t>
            </a:r>
            <a:endParaRPr lang="en-US" sz="2400" dirty="0"/>
          </a:p>
          <a:p>
            <a:endParaRPr lang="en-US" sz="2400" b="1" i="1" dirty="0">
              <a:solidFill>
                <a:srgbClr val="0070C0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01"/>
          <a:stretch/>
        </p:blipFill>
        <p:spPr bwMode="auto">
          <a:xfrm>
            <a:off x="1447800" y="609600"/>
            <a:ext cx="91440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540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524000" y="0"/>
            <a:ext cx="9143999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25</a:t>
            </a:r>
            <a:r>
              <a:rPr lang="en-US" sz="2400" dirty="0"/>
              <a:t>. </a:t>
            </a:r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mpangilio</a:t>
            </a:r>
            <a:r>
              <a:rPr lang="en-US" sz="2400" dirty="0"/>
              <a:t> </a:t>
            </a:r>
            <a:r>
              <a:rPr lang="en-US" sz="2400" dirty="0" err="1"/>
              <a:t>unaofaa</a:t>
            </a:r>
            <a:r>
              <a:rPr lang="en-US" sz="2400" dirty="0"/>
              <a:t> </a:t>
            </a:r>
            <a:r>
              <a:rPr lang="en-US" sz="2400" dirty="0" err="1"/>
              <a:t>zaidi</a:t>
            </a:r>
            <a:r>
              <a:rPr lang="en-US" sz="2400" dirty="0"/>
              <a:t>.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Wageni</a:t>
            </a:r>
            <a:r>
              <a:rPr lang="en-US" sz="2400" dirty="0"/>
              <a:t> </a:t>
            </a:r>
            <a:r>
              <a:rPr lang="en-US" sz="2400" dirty="0" err="1"/>
              <a:t>walipowasili</a:t>
            </a:r>
            <a:r>
              <a:rPr lang="en-US" sz="2400" dirty="0"/>
              <a:t> </a:t>
            </a:r>
            <a:r>
              <a:rPr lang="en-US" sz="2400" dirty="0" err="1"/>
              <a:t>niliwalaki</a:t>
            </a:r>
            <a:r>
              <a:rPr lang="en-US" sz="2400" dirty="0"/>
              <a:t>, </a:t>
            </a:r>
            <a:r>
              <a:rPr lang="en-US" sz="2400" dirty="0" err="1"/>
              <a:t>nikawapokea</a:t>
            </a:r>
            <a:r>
              <a:rPr lang="en-US" sz="2400" dirty="0"/>
              <a:t> </a:t>
            </a:r>
            <a:r>
              <a:rPr lang="en-US" sz="2400" dirty="0" err="1"/>
              <a:t>mizigo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nikawakaribisha</a:t>
            </a:r>
            <a:r>
              <a:rPr lang="en-US" sz="2400" dirty="0"/>
              <a:t> </a:t>
            </a:r>
            <a:r>
              <a:rPr lang="en-US" sz="2400" dirty="0" err="1"/>
              <a:t>wakaketi</a:t>
            </a:r>
            <a:r>
              <a:rPr lang="en-US" sz="2400" dirty="0"/>
              <a:t>.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Niliwalaki</a:t>
            </a:r>
            <a:r>
              <a:rPr lang="en-US" sz="2400" dirty="0"/>
              <a:t> </a:t>
            </a:r>
            <a:r>
              <a:rPr lang="en-US" sz="2400" dirty="0" err="1"/>
              <a:t>nikawapokea</a:t>
            </a:r>
            <a:r>
              <a:rPr lang="en-US" sz="2400" dirty="0"/>
              <a:t> </a:t>
            </a:r>
            <a:r>
              <a:rPr lang="en-US" sz="2400" dirty="0" err="1"/>
              <a:t>mizigo</a:t>
            </a:r>
            <a:r>
              <a:rPr lang="en-US" sz="2400" dirty="0"/>
              <a:t>, </a:t>
            </a:r>
            <a:r>
              <a:rPr lang="en-US" sz="2400" dirty="0" err="1"/>
              <a:t>wageni</a:t>
            </a:r>
            <a:r>
              <a:rPr lang="en-US" sz="2400" dirty="0"/>
              <a:t> </a:t>
            </a:r>
            <a:r>
              <a:rPr lang="en-US" sz="2400" dirty="0" err="1"/>
              <a:t>walipowasili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nikawakaribisha</a:t>
            </a:r>
            <a:r>
              <a:rPr lang="en-US" sz="2400" dirty="0"/>
              <a:t> </a:t>
            </a:r>
            <a:r>
              <a:rPr lang="en-US" sz="2400" dirty="0" err="1"/>
              <a:t>wakaketi</a:t>
            </a:r>
            <a:r>
              <a:rPr lang="en-US" sz="2400" dirty="0"/>
              <a:t>.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Wageni</a:t>
            </a:r>
            <a:r>
              <a:rPr lang="en-US" sz="2400" dirty="0"/>
              <a:t> </a:t>
            </a:r>
            <a:r>
              <a:rPr lang="en-US" sz="2400" dirty="0" err="1"/>
              <a:t>walipowasili</a:t>
            </a:r>
            <a:r>
              <a:rPr lang="en-US" sz="2400" dirty="0"/>
              <a:t> </a:t>
            </a:r>
            <a:r>
              <a:rPr lang="en-US" sz="2400" dirty="0" err="1"/>
              <a:t>nikawakaribisha</a:t>
            </a:r>
            <a:r>
              <a:rPr lang="en-US" sz="2400" dirty="0"/>
              <a:t> </a:t>
            </a:r>
            <a:r>
              <a:rPr lang="en-US" sz="2400" dirty="0" err="1"/>
              <a:t>wakaketi</a:t>
            </a:r>
            <a:r>
              <a:rPr lang="en-US" sz="2400" dirty="0"/>
              <a:t>, </a:t>
            </a:r>
            <a:r>
              <a:rPr lang="en-US" sz="2400" dirty="0" err="1"/>
              <a:t>niliwalaki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nikawapokea</a:t>
            </a:r>
            <a:r>
              <a:rPr lang="en-US" sz="2400" dirty="0"/>
              <a:t> </a:t>
            </a:r>
            <a:r>
              <a:rPr lang="en-US" sz="2400" dirty="0" err="1"/>
              <a:t>mizigo</a:t>
            </a:r>
            <a:r>
              <a:rPr lang="en-US" sz="2400" dirty="0"/>
              <a:t>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Niliwalaki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nikawakaribisha</a:t>
            </a:r>
            <a:r>
              <a:rPr lang="en-US" sz="2400" dirty="0"/>
              <a:t> </a:t>
            </a:r>
            <a:r>
              <a:rPr lang="en-US" sz="2400" dirty="0" err="1"/>
              <a:t>wakaketi</a:t>
            </a:r>
            <a:r>
              <a:rPr lang="en-US" sz="2400" dirty="0"/>
              <a:t>, </a:t>
            </a:r>
            <a:r>
              <a:rPr lang="en-US" sz="2400" dirty="0" err="1"/>
              <a:t>nikawapokea</a:t>
            </a:r>
            <a:r>
              <a:rPr lang="en-US" sz="2400" dirty="0"/>
              <a:t> </a:t>
            </a:r>
            <a:r>
              <a:rPr lang="en-US" sz="2400" dirty="0" err="1"/>
              <a:t>mizigo</a:t>
            </a:r>
            <a:r>
              <a:rPr lang="en-US" sz="2400" dirty="0"/>
              <a:t> </a:t>
            </a:r>
            <a:r>
              <a:rPr lang="en-US" sz="2400" dirty="0" err="1"/>
              <a:t>wageni</a:t>
            </a:r>
            <a:r>
              <a:rPr lang="en-US" sz="2400" dirty="0"/>
              <a:t> </a:t>
            </a:r>
            <a:r>
              <a:rPr lang="en-US" sz="2400" dirty="0" err="1"/>
              <a:t>walipowasili</a:t>
            </a:r>
            <a:r>
              <a:rPr lang="en-US" sz="2400" dirty="0"/>
              <a:t>. </a:t>
            </a:r>
          </a:p>
          <a:p>
            <a:endParaRPr lang="en-US" sz="900" dirty="0"/>
          </a:p>
          <a:p>
            <a:r>
              <a:rPr lang="en-US" sz="2400" dirty="0"/>
              <a:t>26. </a:t>
            </a:r>
            <a:r>
              <a:rPr lang="en-US" sz="2400" dirty="0" err="1"/>
              <a:t>Mfano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kiashiria</a:t>
            </a:r>
            <a:r>
              <a:rPr lang="en-US" sz="2400" dirty="0"/>
              <a:t> </a:t>
            </a:r>
            <a:r>
              <a:rPr lang="en-US" sz="2400" dirty="0" err="1"/>
              <a:t>hapa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: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Ndivyo</a:t>
            </a:r>
            <a:r>
              <a:rPr lang="en-US" sz="2400" dirty="0"/>
              <a:t>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Ambaye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Hicho</a:t>
            </a:r>
            <a:r>
              <a:rPr lang="en-US" sz="2400" dirty="0"/>
              <a:t> </a:t>
            </a:r>
          </a:p>
          <a:p>
            <a:r>
              <a:rPr lang="en-US" sz="2400" dirty="0"/>
              <a:t>D. Bali </a:t>
            </a:r>
            <a:endParaRPr lang="en-US" sz="2400" dirty="0"/>
          </a:p>
          <a:p>
            <a:endParaRPr lang="en-US" sz="900" dirty="0"/>
          </a:p>
          <a:p>
            <a:r>
              <a:rPr lang="en-US" sz="2400" dirty="0"/>
              <a:t>27. </a:t>
            </a:r>
            <a:r>
              <a:rPr lang="en-US" sz="2400" dirty="0" err="1"/>
              <a:t>Sentensi</a:t>
            </a:r>
            <a:r>
              <a:rPr lang="en-US" sz="2400" dirty="0"/>
              <a:t> ‘</a:t>
            </a:r>
            <a:r>
              <a:rPr lang="en-US" sz="2400" dirty="0" err="1"/>
              <a:t>Magonjwa</a:t>
            </a:r>
            <a:r>
              <a:rPr lang="en-US" sz="2400" dirty="0"/>
              <a:t> </a:t>
            </a:r>
            <a:r>
              <a:rPr lang="en-US" sz="2400" dirty="0" err="1"/>
              <a:t>haya</a:t>
            </a:r>
            <a:r>
              <a:rPr lang="en-US" sz="2400" dirty="0"/>
              <a:t> </a:t>
            </a:r>
            <a:r>
              <a:rPr lang="en-US" sz="2400" dirty="0" err="1"/>
              <a:t>yameleta</a:t>
            </a:r>
            <a:r>
              <a:rPr lang="en-US" sz="2400" dirty="0"/>
              <a:t> </a:t>
            </a:r>
            <a:r>
              <a:rPr lang="en-US" sz="2400" dirty="0" err="1"/>
              <a:t>madhara</a:t>
            </a:r>
            <a:r>
              <a:rPr lang="en-US" sz="2400" dirty="0"/>
              <a:t> </a:t>
            </a:r>
            <a:r>
              <a:rPr lang="en-US" sz="2400" dirty="0" err="1"/>
              <a:t>mengi</a:t>
            </a:r>
            <a:r>
              <a:rPr lang="en-US" sz="2400" dirty="0"/>
              <a:t>.’ </a:t>
            </a:r>
            <a:r>
              <a:rPr lang="en-US" sz="2400" dirty="0" err="1"/>
              <a:t>iko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ngeli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_________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M-WA </a:t>
            </a:r>
            <a:r>
              <a:rPr lang="en-US" sz="2400" dirty="0"/>
              <a:t>			B</a:t>
            </a:r>
            <a:r>
              <a:rPr lang="en-US" sz="2400" dirty="0"/>
              <a:t>. U-ZI </a:t>
            </a:r>
          </a:p>
          <a:p>
            <a:r>
              <a:rPr lang="en-US" sz="2400" dirty="0"/>
              <a:t>C. YA-YA </a:t>
            </a:r>
            <a:r>
              <a:rPr lang="en-US" sz="2400" dirty="0"/>
              <a:t>			D</a:t>
            </a:r>
            <a:r>
              <a:rPr lang="en-US" sz="2400" dirty="0"/>
              <a:t>. U-YA </a:t>
            </a:r>
          </a:p>
        </p:txBody>
      </p:sp>
    </p:spTree>
    <p:extLst>
      <p:ext uri="{BB962C8B-B14F-4D97-AF65-F5344CB8AC3E}">
        <p14:creationId xmlns:p14="http://schemas.microsoft.com/office/powerpoint/2010/main" val="192907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524000" y="0"/>
            <a:ext cx="9143999" cy="703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28</a:t>
            </a:r>
            <a:r>
              <a:rPr lang="en-US" sz="2400" dirty="0"/>
              <a:t>. </a:t>
            </a:r>
            <a:r>
              <a:rPr lang="en-US" sz="2400" dirty="0" err="1"/>
              <a:t>Rangi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hudhurungi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sawa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: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rangi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zambarau</a:t>
            </a:r>
            <a:r>
              <a:rPr lang="en-US" sz="2400" dirty="0"/>
              <a:t>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rangi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kijivu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rangi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kahawia</a:t>
            </a:r>
            <a:r>
              <a:rPr lang="en-US" sz="2400" dirty="0"/>
              <a:t>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rangi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manjano</a:t>
            </a:r>
            <a:r>
              <a:rPr lang="en-US" sz="2400" dirty="0"/>
              <a:t>.</a:t>
            </a:r>
            <a:endParaRPr lang="en-US" sz="2400" dirty="0"/>
          </a:p>
          <a:p>
            <a:endParaRPr lang="en-US" sz="1000" dirty="0"/>
          </a:p>
          <a:p>
            <a:r>
              <a:rPr lang="en-US" sz="2400" dirty="0"/>
              <a:t>29</a:t>
            </a:r>
            <a:r>
              <a:rPr lang="en-US" sz="2400" dirty="0"/>
              <a:t>. </a:t>
            </a:r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methali</a:t>
            </a:r>
            <a:r>
              <a:rPr lang="en-US" sz="2400" dirty="0"/>
              <a:t> </a:t>
            </a:r>
            <a:r>
              <a:rPr lang="en-US" sz="2400" dirty="0" err="1"/>
              <a:t>yenye</a:t>
            </a:r>
            <a:r>
              <a:rPr lang="en-US" sz="2400" dirty="0"/>
              <a:t> </a:t>
            </a:r>
            <a:r>
              <a:rPr lang="en-US" sz="2400" dirty="0" err="1"/>
              <a:t>maana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maelezo</a:t>
            </a:r>
            <a:r>
              <a:rPr lang="en-US" sz="2400" dirty="0"/>
              <a:t> </a:t>
            </a:r>
            <a:r>
              <a:rPr lang="en-US" sz="2400" dirty="0" err="1"/>
              <a:t>yafuatayo</a:t>
            </a:r>
            <a:r>
              <a:rPr lang="en-US" sz="2400" dirty="0"/>
              <a:t>: “</a:t>
            </a:r>
            <a:r>
              <a:rPr lang="en-US" sz="2400" dirty="0" err="1"/>
              <a:t>Ukitaka</a:t>
            </a:r>
            <a:r>
              <a:rPr lang="en-US" sz="2400" dirty="0"/>
              <a:t> </a:t>
            </a:r>
            <a:r>
              <a:rPr lang="en-US" sz="2400" dirty="0" err="1"/>
              <a:t>kujua</a:t>
            </a:r>
            <a:r>
              <a:rPr lang="en-US" sz="2400" dirty="0"/>
              <a:t> </a:t>
            </a:r>
            <a:r>
              <a:rPr lang="en-US" sz="2400" dirty="0" err="1"/>
              <a:t>habari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mtu</a:t>
            </a:r>
            <a:r>
              <a:rPr lang="en-US" sz="2400" dirty="0"/>
              <a:t>, </a:t>
            </a:r>
            <a:r>
              <a:rPr lang="en-US" sz="2400" dirty="0" err="1"/>
              <a:t>mwendee</a:t>
            </a:r>
            <a:r>
              <a:rPr lang="en-US" sz="2400" dirty="0"/>
              <a:t> </a:t>
            </a:r>
            <a:r>
              <a:rPr lang="en-US" sz="2400" dirty="0" err="1"/>
              <a:t>rafiki</a:t>
            </a:r>
            <a:r>
              <a:rPr lang="en-US" sz="2400" dirty="0"/>
              <a:t> </a:t>
            </a:r>
            <a:r>
              <a:rPr lang="en-US" sz="2400" dirty="0" err="1"/>
              <a:t>yake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ndani</a:t>
            </a:r>
            <a:r>
              <a:rPr lang="en-US" sz="2400" dirty="0"/>
              <a:t> au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karibu</a:t>
            </a:r>
            <a:r>
              <a:rPr lang="en-US" sz="2400" dirty="0"/>
              <a:t>.”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Sikio</a:t>
            </a:r>
            <a:r>
              <a:rPr lang="en-US" sz="2400" dirty="0"/>
              <a:t> </a:t>
            </a:r>
            <a:r>
              <a:rPr lang="en-US" sz="2400" dirty="0" err="1"/>
              <a:t>halilali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njaa</a:t>
            </a:r>
            <a:r>
              <a:rPr lang="en-US" sz="2400" dirty="0"/>
              <a:t>. </a:t>
            </a:r>
            <a:r>
              <a:rPr lang="en-US" sz="2400" dirty="0"/>
              <a:t> </a:t>
            </a:r>
          </a:p>
          <a:p>
            <a:r>
              <a:rPr lang="en-US" sz="2400" dirty="0"/>
              <a:t>B</a:t>
            </a:r>
            <a:r>
              <a:rPr lang="en-US" sz="2400" dirty="0"/>
              <a:t>. </a:t>
            </a:r>
            <a:r>
              <a:rPr lang="en-US" sz="2400" dirty="0" err="1"/>
              <a:t>Siku</a:t>
            </a:r>
            <a:r>
              <a:rPr lang="en-US" sz="2400" dirty="0"/>
              <a:t> </a:t>
            </a:r>
            <a:r>
              <a:rPr lang="en-US" sz="2400" dirty="0" err="1"/>
              <a:t>njema</a:t>
            </a:r>
            <a:r>
              <a:rPr lang="en-US" sz="2400" dirty="0"/>
              <a:t> </a:t>
            </a:r>
            <a:r>
              <a:rPr lang="en-US" sz="2400" dirty="0" err="1"/>
              <a:t>huonekana</a:t>
            </a:r>
            <a:r>
              <a:rPr lang="en-US" sz="2400" dirty="0"/>
              <a:t> </a:t>
            </a:r>
            <a:r>
              <a:rPr lang="en-US" sz="2400" dirty="0" err="1"/>
              <a:t>asubuhi</a:t>
            </a:r>
            <a:r>
              <a:rPr lang="en-US" sz="2400" dirty="0"/>
              <a:t>. </a:t>
            </a:r>
          </a:p>
          <a:p>
            <a:r>
              <a:rPr lang="fi-FI" sz="2400" dirty="0"/>
              <a:t>C. Siri ya mtungi aijua kata.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Siri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wawili</a:t>
            </a:r>
            <a:r>
              <a:rPr lang="en-US" sz="2400" dirty="0"/>
              <a:t>,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tatu</a:t>
            </a:r>
            <a:r>
              <a:rPr lang="en-US" sz="2400" dirty="0"/>
              <a:t> </a:t>
            </a:r>
            <a:r>
              <a:rPr lang="en-US" sz="2400" dirty="0" err="1"/>
              <a:t>hufichua</a:t>
            </a:r>
            <a:r>
              <a:rPr lang="en-US" sz="2400" dirty="0"/>
              <a:t>. </a:t>
            </a:r>
          </a:p>
          <a:p>
            <a:endParaRPr lang="en-US" sz="900" dirty="0"/>
          </a:p>
          <a:p>
            <a:r>
              <a:rPr lang="en-US" sz="2400" dirty="0"/>
              <a:t>30. </a:t>
            </a:r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umoja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: </a:t>
            </a:r>
            <a:r>
              <a:rPr lang="en-US" sz="2400" dirty="0" err="1"/>
              <a:t>Hawa</a:t>
            </a:r>
            <a:r>
              <a:rPr lang="en-US" sz="2400" dirty="0"/>
              <a:t> </a:t>
            </a:r>
            <a:r>
              <a:rPr lang="en-US" sz="2400" dirty="0" err="1"/>
              <a:t>nao</a:t>
            </a:r>
            <a:r>
              <a:rPr lang="en-US" sz="2400" dirty="0"/>
              <a:t> </a:t>
            </a:r>
            <a:r>
              <a:rPr lang="en-US" sz="2400" dirty="0" err="1"/>
              <a:t>ndio</a:t>
            </a:r>
            <a:r>
              <a:rPr lang="en-US" sz="2400" dirty="0"/>
              <a:t> </a:t>
            </a:r>
            <a:r>
              <a:rPr lang="en-US" sz="2400" dirty="0" err="1"/>
              <a:t>waliopita</a:t>
            </a:r>
            <a:r>
              <a:rPr lang="en-US" sz="2400" dirty="0"/>
              <a:t> </a:t>
            </a:r>
            <a:r>
              <a:rPr lang="en-US" sz="2400" dirty="0" err="1"/>
              <a:t>kama</a:t>
            </a:r>
            <a:r>
              <a:rPr lang="en-US" sz="2400" dirty="0"/>
              <a:t> </a:t>
            </a:r>
            <a:r>
              <a:rPr lang="en-US" sz="2400" dirty="0" err="1"/>
              <a:t>sisi</a:t>
            </a:r>
            <a:r>
              <a:rPr lang="en-US" sz="2400" dirty="0"/>
              <a:t>. </a:t>
            </a:r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Huyu</a:t>
            </a:r>
            <a:r>
              <a:rPr lang="en-US" sz="2400" dirty="0"/>
              <a:t> </a:t>
            </a:r>
            <a:r>
              <a:rPr lang="en-US" sz="2400" dirty="0" err="1"/>
              <a:t>naye</a:t>
            </a:r>
            <a:r>
              <a:rPr lang="en-US" sz="2400" dirty="0"/>
              <a:t> </a:t>
            </a:r>
            <a:r>
              <a:rPr lang="en-US" sz="2400" dirty="0" err="1"/>
              <a:t>ndiye</a:t>
            </a:r>
            <a:r>
              <a:rPr lang="en-US" sz="2400" dirty="0"/>
              <a:t> </a:t>
            </a:r>
            <a:r>
              <a:rPr lang="en-US" sz="2400" dirty="0" err="1"/>
              <a:t>aliyepita</a:t>
            </a:r>
            <a:r>
              <a:rPr lang="en-US" sz="2400" dirty="0"/>
              <a:t> </a:t>
            </a:r>
            <a:r>
              <a:rPr lang="en-US" sz="2400" dirty="0" err="1"/>
              <a:t>kama</a:t>
            </a:r>
            <a:r>
              <a:rPr lang="en-US" sz="2400" dirty="0"/>
              <a:t> </a:t>
            </a:r>
            <a:r>
              <a:rPr lang="en-US" sz="2400" dirty="0" err="1"/>
              <a:t>mimi</a:t>
            </a:r>
            <a:r>
              <a:rPr lang="en-US" sz="2400" dirty="0"/>
              <a:t>.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Huyu</a:t>
            </a:r>
            <a:r>
              <a:rPr lang="en-US" sz="2400" dirty="0"/>
              <a:t> </a:t>
            </a:r>
            <a:r>
              <a:rPr lang="en-US" sz="2400" dirty="0" err="1"/>
              <a:t>naye</a:t>
            </a:r>
            <a:r>
              <a:rPr lang="en-US" sz="2400" dirty="0"/>
              <a:t> </a:t>
            </a:r>
            <a:r>
              <a:rPr lang="en-US" sz="2400" dirty="0" err="1"/>
              <a:t>ndiye</a:t>
            </a:r>
            <a:r>
              <a:rPr lang="en-US" sz="2400" dirty="0"/>
              <a:t> </a:t>
            </a:r>
            <a:r>
              <a:rPr lang="en-US" sz="2400" dirty="0" err="1"/>
              <a:t>aliyempita</a:t>
            </a:r>
            <a:r>
              <a:rPr lang="en-US" sz="2400" dirty="0"/>
              <a:t> </a:t>
            </a:r>
            <a:r>
              <a:rPr lang="en-US" sz="2400" dirty="0" err="1"/>
              <a:t>kama</a:t>
            </a:r>
            <a:r>
              <a:rPr lang="en-US" sz="2400" dirty="0"/>
              <a:t> </a:t>
            </a:r>
            <a:r>
              <a:rPr lang="en-US" sz="2400" dirty="0" err="1"/>
              <a:t>yeye</a:t>
            </a:r>
            <a:r>
              <a:rPr lang="en-US" sz="2400" dirty="0"/>
              <a:t>. </a:t>
            </a:r>
          </a:p>
          <a:p>
            <a:r>
              <a:rPr lang="fi-FI" sz="2400" dirty="0"/>
              <a:t>C. Huyu naye ndio waliyempita kama sisi.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Huyu</a:t>
            </a:r>
            <a:r>
              <a:rPr lang="en-US" sz="2400" dirty="0"/>
              <a:t> </a:t>
            </a:r>
            <a:r>
              <a:rPr lang="en-US" sz="2400" dirty="0" err="1"/>
              <a:t>nao</a:t>
            </a:r>
            <a:r>
              <a:rPr lang="en-US" sz="2400" dirty="0"/>
              <a:t> </a:t>
            </a:r>
            <a:r>
              <a:rPr lang="en-US" sz="2400" dirty="0" err="1"/>
              <a:t>ndio</a:t>
            </a:r>
            <a:r>
              <a:rPr lang="en-US" sz="2400" dirty="0"/>
              <a:t> </a:t>
            </a:r>
            <a:r>
              <a:rPr lang="en-US" sz="2400" dirty="0" err="1"/>
              <a:t>waliyepita</a:t>
            </a:r>
            <a:r>
              <a:rPr lang="en-US" sz="2400" dirty="0"/>
              <a:t> </a:t>
            </a:r>
            <a:r>
              <a:rPr lang="en-US" sz="2400" dirty="0" err="1"/>
              <a:t>kama</a:t>
            </a:r>
            <a:r>
              <a:rPr lang="en-US" sz="2400" dirty="0"/>
              <a:t> </a:t>
            </a:r>
            <a:r>
              <a:rPr lang="en-US" sz="2400" dirty="0" err="1"/>
              <a:t>mimi</a:t>
            </a:r>
            <a:r>
              <a:rPr lang="en-US" sz="2400" dirty="0"/>
              <a:t>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985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2" t="13537" r="18107" b="4133"/>
          <a:stretch/>
        </p:blipFill>
        <p:spPr bwMode="auto">
          <a:xfrm>
            <a:off x="1676400" y="76200"/>
            <a:ext cx="8932858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443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17975" r="18817" b="30319"/>
          <a:stretch/>
        </p:blipFill>
        <p:spPr bwMode="auto">
          <a:xfrm>
            <a:off x="1539240" y="0"/>
            <a:ext cx="896118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56445" y="4256544"/>
            <a:ext cx="91115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Kutoka</a:t>
            </a:r>
            <a:r>
              <a:rPr lang="en-US" sz="2400" b="1" dirty="0"/>
              <a:t> </a:t>
            </a:r>
            <a:r>
              <a:rPr lang="en-US" sz="2400" b="1" dirty="0" err="1"/>
              <a:t>swali</a:t>
            </a:r>
            <a:r>
              <a:rPr lang="en-US" sz="2400" b="1" dirty="0"/>
              <a:t> la 16 </a:t>
            </a:r>
            <a:r>
              <a:rPr lang="en-US" sz="2400" b="1" dirty="0" err="1"/>
              <a:t>hadi</a:t>
            </a:r>
            <a:r>
              <a:rPr lang="en-US" sz="2400" b="1" dirty="0"/>
              <a:t> 30 </a:t>
            </a:r>
            <a:r>
              <a:rPr lang="en-US" sz="2400" b="1" dirty="0" err="1"/>
              <a:t>chagua</a:t>
            </a:r>
            <a:r>
              <a:rPr lang="en-US" sz="2400" b="1" dirty="0"/>
              <a:t> </a:t>
            </a:r>
            <a:r>
              <a:rPr lang="en-US" sz="2400" b="1" dirty="0" err="1"/>
              <a:t>jibu</a:t>
            </a:r>
            <a:r>
              <a:rPr lang="en-US" sz="2400" b="1" dirty="0"/>
              <a:t> </a:t>
            </a:r>
            <a:r>
              <a:rPr lang="en-US" sz="2400" b="1" dirty="0" err="1"/>
              <a:t>mwafaka</a:t>
            </a:r>
            <a:r>
              <a:rPr lang="en-US" sz="2400" dirty="0"/>
              <a:t>.</a:t>
            </a:r>
          </a:p>
          <a:p>
            <a:r>
              <a:rPr lang="en-US" sz="2400" dirty="0"/>
              <a:t>16. </a:t>
            </a:r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kauli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neno</a:t>
            </a:r>
            <a:r>
              <a:rPr lang="en-US" sz="2400" dirty="0"/>
              <a:t> </a:t>
            </a:r>
            <a:r>
              <a:rPr lang="en-US" sz="2400" dirty="0" err="1"/>
              <a:t>lililopigiwa</a:t>
            </a:r>
            <a:r>
              <a:rPr lang="en-US" sz="2400" dirty="0"/>
              <a:t> </a:t>
            </a:r>
            <a:r>
              <a:rPr lang="en-US" sz="2400" dirty="0" err="1"/>
              <a:t>kisitari</a:t>
            </a:r>
            <a:r>
              <a:rPr lang="en-US" sz="2400" dirty="0"/>
              <a:t>: </a:t>
            </a:r>
            <a:r>
              <a:rPr lang="en-US" sz="2400" dirty="0" err="1"/>
              <a:t>Ahera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mahali</a:t>
            </a:r>
            <a:r>
              <a:rPr lang="en-US" sz="2400" dirty="0"/>
              <a:t> pa </a:t>
            </a:r>
            <a:r>
              <a:rPr lang="en-US" sz="2400" dirty="0" err="1"/>
              <a:t>kuogofya</a:t>
            </a:r>
            <a:r>
              <a:rPr lang="en-US" sz="2400" dirty="0"/>
              <a:t> </a:t>
            </a:r>
            <a:r>
              <a:rPr lang="en-US" sz="2400" dirty="0" err="1"/>
              <a:t>sana</a:t>
            </a:r>
            <a:r>
              <a:rPr lang="en-US" sz="2400" dirty="0"/>
              <a:t>.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tendea</a:t>
            </a:r>
            <a:endParaRPr lang="en-US" sz="2400" dirty="0"/>
          </a:p>
          <a:p>
            <a:r>
              <a:rPr lang="en-US" sz="2400" dirty="0"/>
              <a:t>B. </a:t>
            </a:r>
            <a:r>
              <a:rPr lang="en-US" sz="2400" dirty="0" err="1"/>
              <a:t>tendesha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tendeshwa</a:t>
            </a:r>
            <a:endParaRPr lang="en-US" sz="2400" dirty="0"/>
          </a:p>
          <a:p>
            <a:r>
              <a:rPr lang="en-US" sz="2400" dirty="0"/>
              <a:t>D. </a:t>
            </a:r>
            <a:r>
              <a:rPr lang="en-US" sz="2400" dirty="0" err="1"/>
              <a:t>tendwa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892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524000" y="0"/>
            <a:ext cx="9143999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17</a:t>
            </a:r>
            <a:r>
              <a:rPr lang="en-US" sz="2400" dirty="0"/>
              <a:t>. </a:t>
            </a:r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jibu</a:t>
            </a:r>
            <a:r>
              <a:rPr lang="en-US" sz="2400" dirty="0"/>
              <a:t> </a:t>
            </a:r>
            <a:r>
              <a:rPr lang="en-US" sz="2400" dirty="0" err="1"/>
              <a:t>linalofaa</a:t>
            </a:r>
            <a:r>
              <a:rPr lang="en-US" sz="2400" dirty="0"/>
              <a:t> </a:t>
            </a:r>
            <a:r>
              <a:rPr lang="en-US" sz="2400" dirty="0" err="1"/>
              <a:t>kukamilisha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: </a:t>
            </a:r>
            <a:r>
              <a:rPr lang="en-US" sz="2400" dirty="0" err="1"/>
              <a:t>Pua</a:t>
            </a:r>
            <a:r>
              <a:rPr lang="en-US" sz="2400" dirty="0"/>
              <a:t> __________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kubwa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___________.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ambalo</a:t>
            </a:r>
            <a:r>
              <a:rPr lang="en-US" sz="2400" dirty="0"/>
              <a:t>, </a:t>
            </a:r>
            <a:r>
              <a:rPr lang="en-US" sz="2400" dirty="0" err="1"/>
              <a:t>lako</a:t>
            </a:r>
            <a:r>
              <a:rPr lang="en-US" sz="2400" dirty="0"/>
              <a:t> </a:t>
            </a:r>
            <a:r>
              <a:rPr lang="en-US" sz="2400" dirty="0"/>
              <a:t>			B</a:t>
            </a:r>
            <a:r>
              <a:rPr lang="en-US" sz="2400" dirty="0"/>
              <a:t>. </a:t>
            </a:r>
            <a:r>
              <a:rPr lang="en-US" sz="2400" dirty="0" err="1"/>
              <a:t>ambayo</a:t>
            </a:r>
            <a:r>
              <a:rPr lang="en-US" sz="2400" dirty="0"/>
              <a:t>, </a:t>
            </a:r>
            <a:r>
              <a:rPr lang="en-US" sz="2400" dirty="0" err="1"/>
              <a:t>yako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ambazo</a:t>
            </a:r>
            <a:r>
              <a:rPr lang="en-US" sz="2400" dirty="0"/>
              <a:t>, </a:t>
            </a:r>
            <a:r>
              <a:rPr lang="en-US" sz="2400" dirty="0" err="1"/>
              <a:t>zako</a:t>
            </a:r>
            <a:r>
              <a:rPr lang="en-US" sz="2400" dirty="0"/>
              <a:t> </a:t>
            </a:r>
            <a:r>
              <a:rPr lang="en-US" sz="2400" dirty="0"/>
              <a:t>			D</a:t>
            </a:r>
            <a:r>
              <a:rPr lang="en-US" sz="2400" dirty="0"/>
              <a:t>. </a:t>
            </a:r>
            <a:r>
              <a:rPr lang="en-US" sz="2400" dirty="0" err="1"/>
              <a:t>ambalo</a:t>
            </a:r>
            <a:r>
              <a:rPr lang="en-US" sz="2400" dirty="0"/>
              <a:t>, </a:t>
            </a:r>
            <a:r>
              <a:rPr lang="en-US" sz="2400" dirty="0" err="1"/>
              <a:t>yako</a:t>
            </a:r>
            <a:r>
              <a:rPr lang="en-US" sz="2400" dirty="0"/>
              <a:t> </a:t>
            </a:r>
          </a:p>
          <a:p>
            <a:endParaRPr lang="en-US" sz="900" dirty="0"/>
          </a:p>
          <a:p>
            <a:r>
              <a:rPr lang="en-US" sz="2400" dirty="0"/>
              <a:t>18. </a:t>
            </a:r>
            <a:r>
              <a:rPr lang="en-US" sz="2400" dirty="0" err="1"/>
              <a:t>Kamilisha</a:t>
            </a:r>
            <a:r>
              <a:rPr lang="en-US" sz="2400" dirty="0"/>
              <a:t>: __________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ndugu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kiume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mke</a:t>
            </a:r>
            <a:r>
              <a:rPr lang="en-US" sz="2400" dirty="0"/>
              <a:t> </a:t>
            </a:r>
            <a:r>
              <a:rPr lang="en-US" sz="2400" dirty="0" err="1"/>
              <a:t>wako</a:t>
            </a:r>
            <a:r>
              <a:rPr lang="en-US" sz="2400" dirty="0"/>
              <a:t> au </a:t>
            </a:r>
            <a:r>
              <a:rPr lang="en-US" sz="2400" dirty="0" err="1"/>
              <a:t>mume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dada </a:t>
            </a:r>
            <a:r>
              <a:rPr lang="en-US" sz="2400" dirty="0" err="1"/>
              <a:t>yako</a:t>
            </a:r>
            <a:r>
              <a:rPr lang="en-US" sz="2400" dirty="0"/>
              <a:t>.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Mkoi</a:t>
            </a:r>
            <a:r>
              <a:rPr lang="en-US" sz="2400" dirty="0"/>
              <a:t>	</a:t>
            </a:r>
            <a:r>
              <a:rPr lang="en-US" sz="2400" dirty="0"/>
              <a:t>B</a:t>
            </a:r>
            <a:r>
              <a:rPr lang="en-US" sz="2400" dirty="0"/>
              <a:t>. </a:t>
            </a:r>
            <a:r>
              <a:rPr lang="en-US" sz="2400" dirty="0" err="1"/>
              <a:t>mwamu</a:t>
            </a:r>
            <a:r>
              <a:rPr lang="en-US" sz="2400" dirty="0"/>
              <a:t> </a:t>
            </a:r>
            <a:r>
              <a:rPr lang="en-US" sz="2400" dirty="0"/>
              <a:t>	C</a:t>
            </a:r>
            <a:r>
              <a:rPr lang="en-US" sz="2400" dirty="0"/>
              <a:t>. </a:t>
            </a:r>
            <a:r>
              <a:rPr lang="en-US" sz="2400" dirty="0" err="1"/>
              <a:t>umbu</a:t>
            </a:r>
            <a:r>
              <a:rPr lang="en-US" sz="2400" dirty="0"/>
              <a:t> </a:t>
            </a:r>
            <a:r>
              <a:rPr lang="en-US" sz="2400" dirty="0"/>
              <a:t>	D</a:t>
            </a:r>
            <a:r>
              <a:rPr lang="en-US" sz="2400" dirty="0"/>
              <a:t>. </a:t>
            </a:r>
            <a:r>
              <a:rPr lang="en-US" sz="2400" dirty="0" err="1"/>
              <a:t>bavyaa</a:t>
            </a:r>
            <a:r>
              <a:rPr lang="en-US" sz="2400" dirty="0"/>
              <a:t> </a:t>
            </a:r>
          </a:p>
          <a:p>
            <a:endParaRPr lang="en-US" sz="900" dirty="0"/>
          </a:p>
          <a:p>
            <a:r>
              <a:rPr lang="en-US" sz="2400" dirty="0"/>
              <a:t>19. </a:t>
            </a:r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iliyo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kiulizi</a:t>
            </a:r>
            <a:r>
              <a:rPr lang="en-US" sz="2400" dirty="0"/>
              <a:t> </a:t>
            </a:r>
            <a:r>
              <a:rPr lang="en-US" sz="2400" dirty="0" err="1"/>
              <a:t>kiwakilishi</a:t>
            </a:r>
            <a:r>
              <a:rPr lang="en-US" sz="2400" dirty="0"/>
              <a:t>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Utahama</a:t>
            </a:r>
            <a:r>
              <a:rPr lang="en-US" sz="2400" dirty="0"/>
              <a:t> </a:t>
            </a:r>
            <a:r>
              <a:rPr lang="en-US" sz="2400" dirty="0" err="1"/>
              <a:t>lini</a:t>
            </a:r>
            <a:r>
              <a:rPr lang="en-US" sz="2400" dirty="0"/>
              <a:t>?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Umecheka</a:t>
            </a:r>
            <a:r>
              <a:rPr lang="en-US" sz="2400" dirty="0"/>
              <a:t> </a:t>
            </a:r>
            <a:r>
              <a:rPr lang="en-US" sz="2400" dirty="0" err="1"/>
              <a:t>nini</a:t>
            </a:r>
            <a:r>
              <a:rPr lang="en-US" sz="2400" dirty="0"/>
              <a:t>?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Nani</a:t>
            </a:r>
            <a:r>
              <a:rPr lang="en-US" sz="2400" dirty="0"/>
              <a:t> </a:t>
            </a:r>
            <a:r>
              <a:rPr lang="en-US" sz="2400" dirty="0" err="1"/>
              <a:t>analia</a:t>
            </a:r>
            <a:r>
              <a:rPr lang="en-US" sz="2400" dirty="0"/>
              <a:t>?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Mti</a:t>
            </a:r>
            <a:r>
              <a:rPr lang="en-US" sz="2400" dirty="0"/>
              <a:t> </a:t>
            </a:r>
            <a:r>
              <a:rPr lang="en-US" sz="2400" dirty="0" err="1"/>
              <a:t>gani</a:t>
            </a:r>
            <a:r>
              <a:rPr lang="en-US" sz="2400" dirty="0"/>
              <a:t> </a:t>
            </a:r>
            <a:r>
              <a:rPr lang="en-US" sz="2400" dirty="0" err="1"/>
              <a:t>unakatwa</a:t>
            </a:r>
            <a:r>
              <a:rPr lang="en-US" sz="2400" dirty="0"/>
              <a:t>? </a:t>
            </a:r>
          </a:p>
          <a:p>
            <a:endParaRPr lang="en-US" sz="2400" dirty="0"/>
          </a:p>
          <a:p>
            <a:r>
              <a:rPr lang="en-US" sz="2400" dirty="0"/>
              <a:t>20. </a:t>
            </a:r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kiambishi</a:t>
            </a:r>
            <a:r>
              <a:rPr lang="en-US" sz="2400" dirty="0"/>
              <a:t> </a:t>
            </a:r>
            <a:r>
              <a:rPr lang="en-US" sz="2400" dirty="0" err="1"/>
              <a:t>kifuatacho</a:t>
            </a:r>
            <a:r>
              <a:rPr lang="en-US" sz="2400" dirty="0"/>
              <a:t> </a:t>
            </a:r>
            <a:r>
              <a:rPr lang="en-US" sz="2400" dirty="0" err="1"/>
              <a:t>kujazia</a:t>
            </a:r>
            <a:r>
              <a:rPr lang="en-US" sz="2400" dirty="0"/>
              <a:t> </a:t>
            </a:r>
            <a:r>
              <a:rPr lang="en-US" sz="2400" dirty="0" err="1"/>
              <a:t>mapengo</a:t>
            </a:r>
            <a:r>
              <a:rPr lang="en-US" sz="2400" dirty="0"/>
              <a:t>: </a:t>
            </a:r>
          </a:p>
          <a:p>
            <a:r>
              <a:rPr lang="en-US" sz="2400" dirty="0" err="1"/>
              <a:t>Mwewe</a:t>
            </a:r>
            <a:r>
              <a:rPr lang="en-US" sz="2400" dirty="0"/>
              <a:t> </a:t>
            </a:r>
            <a:r>
              <a:rPr lang="en-US" sz="2400" dirty="0" err="1"/>
              <a:t>ali</a:t>
            </a:r>
            <a:r>
              <a:rPr lang="en-US" sz="2400" dirty="0"/>
              <a:t>_____la </a:t>
            </a:r>
            <a:r>
              <a:rPr lang="en-US" sz="2400" dirty="0" err="1"/>
              <a:t>kifaranga</a:t>
            </a:r>
            <a:r>
              <a:rPr lang="en-US" sz="2400" dirty="0"/>
              <a:t>. </a:t>
            </a:r>
          </a:p>
          <a:p>
            <a:r>
              <a:rPr lang="en-US" sz="2400" dirty="0"/>
              <a:t>A. i </a:t>
            </a:r>
            <a:r>
              <a:rPr lang="en-US" sz="2400" dirty="0"/>
              <a:t>		B</a:t>
            </a:r>
            <a:r>
              <a:rPr lang="en-US" sz="2400" dirty="0"/>
              <a:t>. </a:t>
            </a:r>
            <a:r>
              <a:rPr lang="en-US" sz="2400" dirty="0" err="1"/>
              <a:t>ki</a:t>
            </a:r>
            <a:r>
              <a:rPr lang="en-US" sz="2400" dirty="0"/>
              <a:t> </a:t>
            </a:r>
            <a:r>
              <a:rPr lang="en-US" sz="2400" dirty="0"/>
              <a:t>		C</a:t>
            </a:r>
            <a:r>
              <a:rPr lang="en-US" sz="2400" dirty="0"/>
              <a:t>. m </a:t>
            </a:r>
            <a:r>
              <a:rPr lang="en-US" sz="2400" dirty="0"/>
              <a:t>		D</a:t>
            </a:r>
            <a:r>
              <a:rPr lang="en-US" sz="2400" dirty="0"/>
              <a:t>. a </a:t>
            </a:r>
          </a:p>
        </p:txBody>
      </p:sp>
    </p:spTree>
    <p:extLst>
      <p:ext uri="{BB962C8B-B14F-4D97-AF65-F5344CB8AC3E}">
        <p14:creationId xmlns:p14="http://schemas.microsoft.com/office/powerpoint/2010/main" val="356950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524000" y="1"/>
            <a:ext cx="9143999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21</a:t>
            </a:r>
            <a:r>
              <a:rPr lang="en-US" sz="2400" dirty="0"/>
              <a:t>. </a:t>
            </a:r>
            <a:r>
              <a:rPr lang="en-US" sz="2400" dirty="0" err="1"/>
              <a:t>Bainisha</a:t>
            </a:r>
            <a:r>
              <a:rPr lang="en-US" sz="2400" dirty="0"/>
              <a:t> </a:t>
            </a:r>
            <a:r>
              <a:rPr lang="en-US" sz="2400" dirty="0" err="1"/>
              <a:t>kielezi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ifuatayo</a:t>
            </a:r>
            <a:r>
              <a:rPr lang="en-US" sz="2400" dirty="0"/>
              <a:t>: </a:t>
            </a:r>
            <a:r>
              <a:rPr lang="en-US" sz="2400" dirty="0" err="1"/>
              <a:t>Waislamu</a:t>
            </a:r>
            <a:r>
              <a:rPr lang="en-US" sz="2400" dirty="0"/>
              <a:t> </a:t>
            </a:r>
            <a:r>
              <a:rPr lang="en-US" sz="2400" dirty="0" err="1"/>
              <a:t>walikutana</a:t>
            </a:r>
            <a:r>
              <a:rPr lang="en-US" sz="2400" dirty="0"/>
              <a:t> </a:t>
            </a:r>
            <a:r>
              <a:rPr lang="en-US" sz="2400" dirty="0" err="1"/>
              <a:t>msikitini</a:t>
            </a:r>
            <a:r>
              <a:rPr lang="en-US" sz="2400" dirty="0"/>
              <a:t> </a:t>
            </a:r>
            <a:r>
              <a:rPr lang="en-US" sz="2400" dirty="0" err="1"/>
              <a:t>kusali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kukesha</a:t>
            </a:r>
            <a:r>
              <a:rPr lang="en-US" sz="2400" dirty="0"/>
              <a:t>.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msikitini</a:t>
            </a:r>
            <a:r>
              <a:rPr lang="en-US" sz="2400" dirty="0"/>
              <a:t> </a:t>
            </a:r>
            <a:r>
              <a:rPr lang="en-US" sz="2400" dirty="0"/>
              <a:t>		B</a:t>
            </a:r>
            <a:r>
              <a:rPr lang="en-US" sz="2400" dirty="0"/>
              <a:t>. </a:t>
            </a:r>
            <a:r>
              <a:rPr lang="en-US" sz="2400" dirty="0" err="1"/>
              <a:t>walikutana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kusali</a:t>
            </a:r>
            <a:r>
              <a:rPr lang="en-US" sz="2400" dirty="0"/>
              <a:t> </a:t>
            </a:r>
            <a:r>
              <a:rPr lang="en-US" sz="2400" dirty="0"/>
              <a:t>		D</a:t>
            </a:r>
            <a:r>
              <a:rPr lang="en-US" sz="2400" dirty="0"/>
              <a:t>. </a:t>
            </a:r>
            <a:r>
              <a:rPr lang="en-US" sz="2400" dirty="0" err="1"/>
              <a:t>kukesha</a:t>
            </a:r>
            <a:r>
              <a:rPr lang="en-US" sz="2400" dirty="0"/>
              <a:t> </a:t>
            </a:r>
          </a:p>
          <a:p>
            <a:endParaRPr lang="en-US" sz="1000" dirty="0"/>
          </a:p>
          <a:p>
            <a:r>
              <a:rPr lang="en-US" sz="2400" dirty="0"/>
              <a:t>22. </a:t>
            </a:r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methali</a:t>
            </a:r>
            <a:r>
              <a:rPr lang="en-US" sz="2400" dirty="0"/>
              <a:t> </a:t>
            </a:r>
            <a:r>
              <a:rPr lang="en-US" sz="2400" dirty="0" err="1"/>
              <a:t>yenye</a:t>
            </a:r>
            <a:r>
              <a:rPr lang="en-US" sz="2400" dirty="0"/>
              <a:t> </a:t>
            </a:r>
            <a:r>
              <a:rPr lang="en-US" sz="2400" dirty="0" err="1"/>
              <a:t>maana</a:t>
            </a:r>
            <a:r>
              <a:rPr lang="en-US" sz="2400" dirty="0"/>
              <a:t> </a:t>
            </a:r>
            <a:r>
              <a:rPr lang="en-US" sz="2400" dirty="0" err="1"/>
              <a:t>sawa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: </a:t>
            </a:r>
            <a:r>
              <a:rPr lang="en-US" sz="2400" dirty="0" err="1"/>
              <a:t>Mzigo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kujifungia</a:t>
            </a:r>
            <a:r>
              <a:rPr lang="en-US" sz="2400" dirty="0"/>
              <a:t> </a:t>
            </a:r>
            <a:r>
              <a:rPr lang="en-US" sz="2400" dirty="0" err="1"/>
              <a:t>hauna</a:t>
            </a:r>
            <a:r>
              <a:rPr lang="en-US" sz="2400" dirty="0"/>
              <a:t> </a:t>
            </a:r>
            <a:r>
              <a:rPr lang="en-US" sz="2400" dirty="0" err="1"/>
              <a:t>uzito</a:t>
            </a:r>
            <a:r>
              <a:rPr lang="en-US" sz="2400" dirty="0"/>
              <a:t>.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Mzigo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mwenzio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kanda</a:t>
            </a:r>
            <a:r>
              <a:rPr lang="en-US" sz="2400" dirty="0"/>
              <a:t> la </a:t>
            </a:r>
            <a:r>
              <a:rPr lang="en-US" sz="2400" dirty="0" err="1"/>
              <a:t>usufi</a:t>
            </a:r>
            <a:r>
              <a:rPr lang="en-US" sz="2400" dirty="0"/>
              <a:t>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Mzigo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chungu</a:t>
            </a:r>
            <a:r>
              <a:rPr lang="en-US" sz="2400" dirty="0"/>
              <a:t> </a:t>
            </a:r>
            <a:r>
              <a:rPr lang="en-US" sz="2400" dirty="0" err="1"/>
              <a:t>chembe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mchele</a:t>
            </a:r>
            <a:r>
              <a:rPr lang="en-US" sz="2400" dirty="0"/>
              <a:t> </a:t>
            </a:r>
          </a:p>
          <a:p>
            <a:r>
              <a:rPr lang="pl-PL" sz="2400" dirty="0"/>
              <a:t>C. Mwiba wa kujichoma haambiwi pole. </a:t>
            </a:r>
          </a:p>
          <a:p>
            <a:r>
              <a:rPr lang="pl-PL" sz="2400" dirty="0"/>
              <a:t>D. Mzigo u kichwani kwapa latokeani jasho? </a:t>
            </a:r>
          </a:p>
          <a:p>
            <a:endParaRPr lang="en-US" sz="1000" dirty="0"/>
          </a:p>
          <a:p>
            <a:r>
              <a:rPr lang="en-US" sz="2400" dirty="0"/>
              <a:t>23. </a:t>
            </a:r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uakifishi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 </a:t>
            </a:r>
            <a:r>
              <a:rPr lang="en-US" sz="2400" dirty="0" err="1"/>
              <a:t>uliosahihi</a:t>
            </a:r>
            <a:r>
              <a:rPr lang="en-US" sz="2400" dirty="0"/>
              <a:t>: “</a:t>
            </a:r>
            <a:r>
              <a:rPr lang="en-US" sz="2400" dirty="0" err="1"/>
              <a:t>Nitapita</a:t>
            </a:r>
            <a:r>
              <a:rPr lang="en-US" sz="2400" dirty="0"/>
              <a:t> </a:t>
            </a:r>
            <a:r>
              <a:rPr lang="en-US" sz="2400" dirty="0" err="1"/>
              <a:t>mtihani</a:t>
            </a:r>
            <a:r>
              <a:rPr lang="en-US" sz="2400" dirty="0"/>
              <a:t> </a:t>
            </a:r>
            <a:r>
              <a:rPr lang="en-US" sz="2400" dirty="0" err="1"/>
              <a:t>huu</a:t>
            </a:r>
            <a:r>
              <a:rPr lang="en-US" sz="2400" dirty="0"/>
              <a:t> </a:t>
            </a:r>
            <a:r>
              <a:rPr lang="en-US" sz="2400" dirty="0" err="1"/>
              <a:t>nikifanya</a:t>
            </a:r>
            <a:r>
              <a:rPr lang="en-US" sz="2400" dirty="0"/>
              <a:t> </a:t>
            </a:r>
            <a:r>
              <a:rPr lang="en-US" sz="2400" dirty="0" err="1"/>
              <a:t>bidii</a:t>
            </a:r>
            <a:r>
              <a:rPr lang="en-US" sz="2400" dirty="0"/>
              <a:t>” </a:t>
            </a:r>
            <a:r>
              <a:rPr lang="en-US" sz="2400" dirty="0" err="1"/>
              <a:t>Bidii</a:t>
            </a:r>
            <a:r>
              <a:rPr lang="en-US" sz="2400" dirty="0"/>
              <a:t> </a:t>
            </a:r>
            <a:r>
              <a:rPr lang="en-US" sz="2400" dirty="0" err="1"/>
              <a:t>alisema</a:t>
            </a:r>
            <a:r>
              <a:rPr lang="en-US" sz="2400" dirty="0"/>
              <a:t> A. “</a:t>
            </a:r>
            <a:r>
              <a:rPr lang="en-US" sz="2400" dirty="0" err="1"/>
              <a:t>Nitapita</a:t>
            </a:r>
            <a:r>
              <a:rPr lang="en-US" sz="2400" dirty="0"/>
              <a:t> </a:t>
            </a:r>
            <a:r>
              <a:rPr lang="en-US" sz="2400" dirty="0" err="1"/>
              <a:t>mtihani</a:t>
            </a:r>
            <a:r>
              <a:rPr lang="en-US" sz="2400" dirty="0"/>
              <a:t> </a:t>
            </a:r>
            <a:r>
              <a:rPr lang="en-US" sz="2400" dirty="0" err="1"/>
              <a:t>huu</a:t>
            </a:r>
            <a:r>
              <a:rPr lang="en-US" sz="2400" dirty="0"/>
              <a:t> </a:t>
            </a:r>
            <a:r>
              <a:rPr lang="en-US" sz="2400" dirty="0" err="1"/>
              <a:t>nikifanya</a:t>
            </a:r>
            <a:r>
              <a:rPr lang="en-US" sz="2400" dirty="0"/>
              <a:t> </a:t>
            </a:r>
            <a:r>
              <a:rPr lang="en-US" sz="2400" dirty="0" err="1"/>
              <a:t>bidii</a:t>
            </a:r>
            <a:r>
              <a:rPr lang="en-US" sz="2400" dirty="0"/>
              <a:t>, </a:t>
            </a:r>
            <a:r>
              <a:rPr lang="en-US" sz="2400" dirty="0" err="1"/>
              <a:t>bidii</a:t>
            </a:r>
            <a:r>
              <a:rPr lang="en-US" sz="2400" dirty="0"/>
              <a:t> </a:t>
            </a:r>
            <a:r>
              <a:rPr lang="en-US" sz="2400" dirty="0" err="1"/>
              <a:t>alisema</a:t>
            </a:r>
            <a:r>
              <a:rPr lang="en-US" sz="2400" dirty="0"/>
              <a:t>” </a:t>
            </a:r>
          </a:p>
          <a:p>
            <a:r>
              <a:rPr lang="en-US" sz="2400" dirty="0"/>
              <a:t>B. “</a:t>
            </a:r>
            <a:r>
              <a:rPr lang="en-US" sz="2400" dirty="0" err="1"/>
              <a:t>Nitapita</a:t>
            </a:r>
            <a:r>
              <a:rPr lang="en-US" sz="2400" dirty="0"/>
              <a:t> </a:t>
            </a:r>
            <a:r>
              <a:rPr lang="en-US" sz="2400" dirty="0" err="1"/>
              <a:t>mtihani</a:t>
            </a:r>
            <a:r>
              <a:rPr lang="en-US" sz="2400" dirty="0"/>
              <a:t> </a:t>
            </a:r>
            <a:r>
              <a:rPr lang="en-US" sz="2400" dirty="0" err="1"/>
              <a:t>huu</a:t>
            </a:r>
            <a:r>
              <a:rPr lang="en-US" sz="2400" dirty="0"/>
              <a:t> </a:t>
            </a:r>
            <a:r>
              <a:rPr lang="en-US" sz="2400" dirty="0" err="1"/>
              <a:t>nikifanya</a:t>
            </a:r>
            <a:r>
              <a:rPr lang="en-US" sz="2400" dirty="0"/>
              <a:t> </a:t>
            </a:r>
            <a:r>
              <a:rPr lang="en-US" sz="2400" dirty="0" err="1"/>
              <a:t>bidii</a:t>
            </a:r>
            <a:r>
              <a:rPr lang="en-US" sz="2400" dirty="0"/>
              <a:t>.” </a:t>
            </a:r>
            <a:r>
              <a:rPr lang="en-US" sz="2400" dirty="0" err="1"/>
              <a:t>Bidii</a:t>
            </a:r>
            <a:r>
              <a:rPr lang="en-US" sz="2400" dirty="0"/>
              <a:t> </a:t>
            </a:r>
            <a:r>
              <a:rPr lang="en-US" sz="2400" dirty="0" err="1"/>
              <a:t>alisema</a:t>
            </a:r>
            <a:r>
              <a:rPr lang="en-US" sz="2400" dirty="0"/>
              <a:t>. </a:t>
            </a:r>
          </a:p>
          <a:p>
            <a:r>
              <a:rPr lang="en-US" sz="2400" dirty="0"/>
              <a:t>C. “</a:t>
            </a:r>
            <a:r>
              <a:rPr lang="en-US" sz="2400" dirty="0" err="1"/>
              <a:t>Nitapita</a:t>
            </a:r>
            <a:r>
              <a:rPr lang="en-US" sz="2400" dirty="0"/>
              <a:t> </a:t>
            </a:r>
            <a:r>
              <a:rPr lang="en-US" sz="2400" dirty="0" err="1"/>
              <a:t>mtihani</a:t>
            </a:r>
            <a:r>
              <a:rPr lang="en-US" sz="2400" dirty="0"/>
              <a:t> </a:t>
            </a:r>
            <a:r>
              <a:rPr lang="en-US" sz="2400" dirty="0" err="1"/>
              <a:t>huu</a:t>
            </a:r>
            <a:r>
              <a:rPr lang="en-US" sz="2400" dirty="0"/>
              <a:t> </a:t>
            </a:r>
            <a:r>
              <a:rPr lang="en-US" sz="2400" dirty="0" err="1"/>
              <a:t>nikifanya</a:t>
            </a:r>
            <a:r>
              <a:rPr lang="en-US" sz="2400" dirty="0"/>
              <a:t> </a:t>
            </a:r>
            <a:r>
              <a:rPr lang="en-US" sz="2400" dirty="0" err="1"/>
              <a:t>bidii</a:t>
            </a:r>
            <a:r>
              <a:rPr lang="en-US" sz="2400" dirty="0"/>
              <a:t>!: </a:t>
            </a:r>
            <a:r>
              <a:rPr lang="en-US" sz="2400" dirty="0" err="1"/>
              <a:t>Bidii</a:t>
            </a:r>
            <a:r>
              <a:rPr lang="en-US" sz="2400" dirty="0"/>
              <a:t> </a:t>
            </a:r>
            <a:r>
              <a:rPr lang="en-US" sz="2400" dirty="0" err="1"/>
              <a:t>alisema</a:t>
            </a:r>
            <a:r>
              <a:rPr lang="en-US" sz="2400" dirty="0"/>
              <a:t>” </a:t>
            </a:r>
          </a:p>
          <a:p>
            <a:r>
              <a:rPr lang="en-US" sz="2400" dirty="0"/>
              <a:t>D. “</a:t>
            </a:r>
            <a:r>
              <a:rPr lang="en-US" sz="2400" dirty="0" err="1"/>
              <a:t>Nitapita</a:t>
            </a:r>
            <a:r>
              <a:rPr lang="en-US" sz="2400" dirty="0"/>
              <a:t> </a:t>
            </a:r>
            <a:r>
              <a:rPr lang="en-US" sz="2400" dirty="0" err="1"/>
              <a:t>mtihani</a:t>
            </a:r>
            <a:r>
              <a:rPr lang="en-US" sz="2400" dirty="0"/>
              <a:t> </a:t>
            </a:r>
            <a:r>
              <a:rPr lang="en-US" sz="2400" dirty="0" err="1"/>
              <a:t>huu</a:t>
            </a:r>
            <a:r>
              <a:rPr lang="en-US" sz="2400" dirty="0"/>
              <a:t> </a:t>
            </a:r>
            <a:r>
              <a:rPr lang="en-US" sz="2400" dirty="0" err="1"/>
              <a:t>nikifanya</a:t>
            </a:r>
            <a:r>
              <a:rPr lang="en-US" sz="2400" dirty="0"/>
              <a:t> </a:t>
            </a:r>
            <a:r>
              <a:rPr lang="en-US" sz="2400" dirty="0" err="1"/>
              <a:t>bidii</a:t>
            </a:r>
            <a:r>
              <a:rPr lang="en-US" sz="2400" dirty="0"/>
              <a:t>,” </a:t>
            </a:r>
            <a:r>
              <a:rPr lang="en-US" sz="2400" dirty="0" err="1"/>
              <a:t>Bidii</a:t>
            </a:r>
            <a:r>
              <a:rPr lang="en-US" sz="2400" dirty="0"/>
              <a:t> </a:t>
            </a:r>
            <a:r>
              <a:rPr lang="en-US" sz="2400" dirty="0" err="1"/>
              <a:t>alisema</a:t>
            </a:r>
            <a:r>
              <a:rPr lang="en-US" sz="2400" dirty="0"/>
              <a:t>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734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524000" y="1"/>
            <a:ext cx="9143999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24</a:t>
            </a:r>
            <a:r>
              <a:rPr lang="en-US" sz="2400" dirty="0"/>
              <a:t>. </a:t>
            </a:r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iliyoandikwa</a:t>
            </a:r>
            <a:r>
              <a:rPr lang="en-US" sz="2400" dirty="0"/>
              <a:t> </a:t>
            </a:r>
            <a:r>
              <a:rPr lang="en-US" sz="2400" dirty="0" err="1"/>
              <a:t>vizuri</a:t>
            </a:r>
            <a:r>
              <a:rPr lang="en-US" sz="2400" dirty="0"/>
              <a:t> </a:t>
            </a:r>
            <a:r>
              <a:rPr lang="en-US" sz="2400" dirty="0" err="1"/>
              <a:t>kisarufi</a:t>
            </a:r>
            <a:r>
              <a:rPr lang="en-US" sz="2400" dirty="0"/>
              <a:t>.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Vifaranga</a:t>
            </a:r>
            <a:r>
              <a:rPr lang="en-US" sz="2400" dirty="0"/>
              <a:t> </a:t>
            </a:r>
            <a:r>
              <a:rPr lang="en-US" sz="2400" dirty="0" err="1"/>
              <a:t>ambao</a:t>
            </a:r>
            <a:r>
              <a:rPr lang="en-US" sz="2400" dirty="0"/>
              <a:t> </a:t>
            </a:r>
            <a:r>
              <a:rPr lang="en-US" sz="2400" dirty="0" err="1"/>
              <a:t>wanaoletwa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weupe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Yeye</a:t>
            </a:r>
            <a:r>
              <a:rPr lang="en-US" sz="2400" dirty="0"/>
              <a:t> </a:t>
            </a:r>
            <a:r>
              <a:rPr lang="en-US" sz="2400" dirty="0" err="1"/>
              <a:t>ndiye</a:t>
            </a:r>
            <a:r>
              <a:rPr lang="en-US" sz="2400" dirty="0"/>
              <a:t> </a:t>
            </a:r>
            <a:r>
              <a:rPr lang="en-US" sz="2400" dirty="0" err="1"/>
              <a:t>alipita</a:t>
            </a:r>
            <a:r>
              <a:rPr lang="en-US" sz="2400" dirty="0"/>
              <a:t> </a:t>
            </a:r>
            <a:r>
              <a:rPr lang="en-US" sz="2400" dirty="0" err="1"/>
              <a:t>mtihani</a:t>
            </a:r>
            <a:r>
              <a:rPr lang="en-US" sz="2400" dirty="0"/>
              <a:t> </a:t>
            </a:r>
            <a:r>
              <a:rPr lang="en-US" sz="2400" dirty="0" err="1"/>
              <a:t>vizuri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Gari</a:t>
            </a:r>
            <a:r>
              <a:rPr lang="en-US" sz="2400" dirty="0"/>
              <a:t> </a:t>
            </a:r>
            <a:r>
              <a:rPr lang="en-US" sz="2400" dirty="0" err="1"/>
              <a:t>lililotubeba</a:t>
            </a:r>
            <a:r>
              <a:rPr lang="en-US" sz="2400" dirty="0"/>
              <a:t> </a:t>
            </a:r>
            <a:r>
              <a:rPr lang="en-US" sz="2400" dirty="0" err="1"/>
              <a:t>jana</a:t>
            </a:r>
            <a:r>
              <a:rPr lang="en-US" sz="2400" dirty="0"/>
              <a:t> </a:t>
            </a:r>
            <a:r>
              <a:rPr lang="en-US" sz="2400" dirty="0" err="1"/>
              <a:t>limewasili</a:t>
            </a:r>
            <a:r>
              <a:rPr lang="en-US" sz="2400" dirty="0"/>
              <a:t>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Hatupendi</a:t>
            </a:r>
            <a:r>
              <a:rPr lang="en-US" sz="2400" dirty="0"/>
              <a:t> </a:t>
            </a:r>
            <a:r>
              <a:rPr lang="en-US" sz="2400" dirty="0" err="1"/>
              <a:t>jinsi</a:t>
            </a:r>
            <a:r>
              <a:rPr lang="en-US" sz="2400" dirty="0"/>
              <a:t> </a:t>
            </a:r>
            <a:r>
              <a:rPr lang="en-US" sz="2400" dirty="0" err="1"/>
              <a:t>anatufundisha</a:t>
            </a:r>
            <a:r>
              <a:rPr lang="en-US" sz="2400" dirty="0"/>
              <a:t> Kiswahili. </a:t>
            </a:r>
          </a:p>
          <a:p>
            <a:endParaRPr lang="en-US" sz="2400" dirty="0"/>
          </a:p>
          <a:p>
            <a:r>
              <a:rPr lang="en-US" sz="2400" dirty="0"/>
              <a:t>25. </a:t>
            </a:r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wingi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: </a:t>
            </a:r>
            <a:r>
              <a:rPr lang="en-US" sz="2400" dirty="0" err="1"/>
              <a:t>Mtoto</a:t>
            </a:r>
            <a:r>
              <a:rPr lang="en-US" sz="2400" dirty="0"/>
              <a:t> wake </a:t>
            </a:r>
            <a:r>
              <a:rPr lang="en-US" sz="2400" dirty="0" err="1"/>
              <a:t>anausuka</a:t>
            </a:r>
            <a:r>
              <a:rPr lang="en-US" sz="2400" dirty="0"/>
              <a:t> </a:t>
            </a:r>
            <a:r>
              <a:rPr lang="en-US" sz="2400" dirty="0" err="1"/>
              <a:t>ungo</a:t>
            </a:r>
            <a:r>
              <a:rPr lang="en-US" sz="2400" dirty="0"/>
              <a:t> </a:t>
            </a:r>
            <a:r>
              <a:rPr lang="en-US" sz="2400" dirty="0" err="1"/>
              <a:t>wangu</a:t>
            </a:r>
            <a:r>
              <a:rPr lang="en-US" sz="2400" dirty="0"/>
              <a:t> </a:t>
            </a:r>
            <a:r>
              <a:rPr lang="en-US" sz="2400" dirty="0" err="1"/>
              <a:t>mpya</a:t>
            </a:r>
            <a:r>
              <a:rPr lang="en-US" sz="2400" dirty="0"/>
              <a:t>.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Watoto</a:t>
            </a:r>
            <a:r>
              <a:rPr lang="en-US" sz="2400" dirty="0"/>
              <a:t> wake </a:t>
            </a:r>
            <a:r>
              <a:rPr lang="en-US" sz="2400" dirty="0" err="1"/>
              <a:t>wanazisuka</a:t>
            </a:r>
            <a:r>
              <a:rPr lang="en-US" sz="2400" dirty="0"/>
              <a:t> </a:t>
            </a:r>
            <a:r>
              <a:rPr lang="en-US" sz="2400" dirty="0" err="1"/>
              <a:t>nyungo</a:t>
            </a:r>
            <a:r>
              <a:rPr lang="en-US" sz="2400" dirty="0"/>
              <a:t> </a:t>
            </a:r>
            <a:r>
              <a:rPr lang="en-US" sz="2400" dirty="0" err="1"/>
              <a:t>zangu</a:t>
            </a:r>
            <a:r>
              <a:rPr lang="en-US" sz="2400" dirty="0"/>
              <a:t> </a:t>
            </a:r>
            <a:r>
              <a:rPr lang="en-US" sz="2400" dirty="0" err="1"/>
              <a:t>mpya</a:t>
            </a:r>
            <a:r>
              <a:rPr lang="en-US" sz="2400" dirty="0"/>
              <a:t>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Watoto</a:t>
            </a:r>
            <a:r>
              <a:rPr lang="en-US" sz="2400" dirty="0"/>
              <a:t> </a:t>
            </a:r>
            <a:r>
              <a:rPr lang="en-US" sz="2400" dirty="0" err="1"/>
              <a:t>wao</a:t>
            </a:r>
            <a:r>
              <a:rPr lang="en-US" sz="2400" dirty="0"/>
              <a:t> </a:t>
            </a:r>
            <a:r>
              <a:rPr lang="en-US" sz="2400" dirty="0" err="1"/>
              <a:t>wanazisuka</a:t>
            </a:r>
            <a:r>
              <a:rPr lang="en-US" sz="2400" dirty="0"/>
              <a:t> </a:t>
            </a:r>
            <a:r>
              <a:rPr lang="en-US" sz="2400" dirty="0" err="1"/>
              <a:t>nyungo</a:t>
            </a:r>
            <a:r>
              <a:rPr lang="en-US" sz="2400" dirty="0"/>
              <a:t> </a:t>
            </a:r>
            <a:r>
              <a:rPr lang="en-US" sz="2400" dirty="0" err="1"/>
              <a:t>zetu</a:t>
            </a:r>
            <a:r>
              <a:rPr lang="en-US" sz="2400" dirty="0"/>
              <a:t> </a:t>
            </a:r>
            <a:r>
              <a:rPr lang="en-US" sz="2400" dirty="0" err="1"/>
              <a:t>mpya</a:t>
            </a:r>
            <a:r>
              <a:rPr lang="en-US" sz="2400" dirty="0"/>
              <a:t>.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Watoto</a:t>
            </a:r>
            <a:r>
              <a:rPr lang="en-US" sz="2400" dirty="0"/>
              <a:t> wake </a:t>
            </a:r>
            <a:r>
              <a:rPr lang="en-US" sz="2400" dirty="0" err="1"/>
              <a:t>wanaisuka</a:t>
            </a:r>
            <a:r>
              <a:rPr lang="en-US" sz="2400" dirty="0"/>
              <a:t> </a:t>
            </a:r>
            <a:r>
              <a:rPr lang="en-US" sz="2400" dirty="0" err="1"/>
              <a:t>nyungo</a:t>
            </a:r>
            <a:r>
              <a:rPr lang="en-US" sz="2400" dirty="0"/>
              <a:t> </a:t>
            </a:r>
            <a:r>
              <a:rPr lang="en-US" sz="2400" dirty="0" err="1"/>
              <a:t>zetu</a:t>
            </a:r>
            <a:r>
              <a:rPr lang="en-US" sz="2400" dirty="0"/>
              <a:t> </a:t>
            </a:r>
            <a:r>
              <a:rPr lang="en-US" sz="2400" dirty="0" err="1"/>
              <a:t>mpya</a:t>
            </a:r>
            <a:r>
              <a:rPr lang="en-US" sz="2400" dirty="0"/>
              <a:t>.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Watoto</a:t>
            </a:r>
            <a:r>
              <a:rPr lang="en-US" sz="2400" dirty="0"/>
              <a:t> </a:t>
            </a:r>
            <a:r>
              <a:rPr lang="en-US" sz="2400" dirty="0" err="1"/>
              <a:t>wao</a:t>
            </a:r>
            <a:r>
              <a:rPr lang="en-US" sz="2400" dirty="0"/>
              <a:t> </a:t>
            </a:r>
            <a:r>
              <a:rPr lang="en-US" sz="2400" dirty="0" err="1"/>
              <a:t>wanazisuka</a:t>
            </a:r>
            <a:r>
              <a:rPr lang="en-US" sz="2400" dirty="0"/>
              <a:t> </a:t>
            </a:r>
            <a:r>
              <a:rPr lang="en-US" sz="2400" dirty="0" err="1"/>
              <a:t>nyungo</a:t>
            </a:r>
            <a:r>
              <a:rPr lang="en-US" sz="2400" dirty="0"/>
              <a:t> </a:t>
            </a:r>
            <a:r>
              <a:rPr lang="en-US" sz="2400" dirty="0" err="1"/>
              <a:t>zao</a:t>
            </a:r>
            <a:r>
              <a:rPr lang="en-US" sz="2400" dirty="0"/>
              <a:t> </a:t>
            </a:r>
            <a:r>
              <a:rPr lang="en-US" sz="2400" dirty="0" err="1"/>
              <a:t>mpya</a:t>
            </a:r>
            <a:r>
              <a:rPr lang="en-US" sz="2400" dirty="0"/>
              <a:t>.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26. </a:t>
            </a:r>
            <a:r>
              <a:rPr lang="en-US" sz="2400" dirty="0" err="1"/>
              <a:t>Mkufu</a:t>
            </a:r>
            <a:r>
              <a:rPr lang="en-US" sz="2400" dirty="0"/>
              <a:t> </a:t>
            </a:r>
            <a:r>
              <a:rPr lang="en-US" sz="2400" dirty="0" err="1"/>
              <a:t>huvaliwa</a:t>
            </a:r>
            <a:r>
              <a:rPr lang="en-US" sz="2400" dirty="0"/>
              <a:t> </a:t>
            </a:r>
            <a:r>
              <a:rPr lang="en-US" sz="2400" dirty="0" err="1"/>
              <a:t>shingoni</a:t>
            </a:r>
            <a:r>
              <a:rPr lang="en-US" sz="2400" dirty="0"/>
              <a:t>; </a:t>
            </a:r>
            <a:r>
              <a:rPr lang="en-US" sz="2400" dirty="0" err="1"/>
              <a:t>mapete</a:t>
            </a:r>
            <a:r>
              <a:rPr lang="en-US" sz="2400" dirty="0"/>
              <a:t> ________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huvaliwa</a:t>
            </a:r>
            <a:r>
              <a:rPr lang="en-US" sz="2400" dirty="0"/>
              <a:t> </a:t>
            </a:r>
            <a:r>
              <a:rPr lang="en-US" sz="2400" dirty="0" err="1"/>
              <a:t>miguuni</a:t>
            </a:r>
            <a:r>
              <a:rPr lang="en-US" sz="2400" dirty="0"/>
              <a:t>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huvaliwa</a:t>
            </a:r>
            <a:r>
              <a:rPr lang="en-US" sz="2400" dirty="0"/>
              <a:t> </a:t>
            </a:r>
            <a:r>
              <a:rPr lang="en-US" sz="2400" dirty="0" err="1"/>
              <a:t>masikioni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huvaliwa</a:t>
            </a:r>
            <a:r>
              <a:rPr lang="en-US" sz="2400" dirty="0"/>
              <a:t> </a:t>
            </a:r>
            <a:r>
              <a:rPr lang="en-US" sz="2400" dirty="0" err="1"/>
              <a:t>vidoleni</a:t>
            </a:r>
            <a:r>
              <a:rPr lang="en-US" sz="2400" dirty="0"/>
              <a:t>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huvaliwa</a:t>
            </a:r>
            <a:r>
              <a:rPr lang="en-US" sz="2400" dirty="0"/>
              <a:t> </a:t>
            </a:r>
            <a:r>
              <a:rPr lang="en-US" sz="2400" dirty="0" err="1"/>
              <a:t>mikononi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73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524000" y="1"/>
            <a:ext cx="9143999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27</a:t>
            </a:r>
            <a:r>
              <a:rPr lang="en-US" sz="2400" dirty="0"/>
              <a:t>. </a:t>
            </a:r>
            <a:r>
              <a:rPr lang="en-US" sz="2400" dirty="0" err="1"/>
              <a:t>Ainisha</a:t>
            </a:r>
            <a:r>
              <a:rPr lang="en-US" sz="2400" dirty="0"/>
              <a:t> </a:t>
            </a:r>
            <a:r>
              <a:rPr lang="en-US" sz="2400" dirty="0" err="1"/>
              <a:t>neno</a:t>
            </a:r>
            <a:r>
              <a:rPr lang="en-US" sz="2400" dirty="0"/>
              <a:t> </a:t>
            </a:r>
            <a:r>
              <a:rPr lang="en-US" sz="2400" dirty="0" err="1"/>
              <a:t>lililopigwa</a:t>
            </a:r>
            <a:r>
              <a:rPr lang="en-US" sz="2400" dirty="0"/>
              <a:t> </a:t>
            </a:r>
            <a:r>
              <a:rPr lang="en-US" sz="2400" dirty="0" err="1"/>
              <a:t>mstari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ifuatayo</a:t>
            </a:r>
            <a:r>
              <a:rPr lang="en-US" sz="2400" dirty="0"/>
              <a:t>: </a:t>
            </a:r>
          </a:p>
          <a:p>
            <a:r>
              <a:rPr lang="fi-FI" sz="2400" dirty="0"/>
              <a:t>Mtoto mvulana amesahaulika sana siku hizi. 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nomino</a:t>
            </a:r>
            <a:r>
              <a:rPr lang="en-US" sz="2400" dirty="0"/>
              <a:t> </a:t>
            </a:r>
            <a:r>
              <a:rPr lang="en-US" sz="2400" dirty="0"/>
              <a:t>	B</a:t>
            </a:r>
            <a:r>
              <a:rPr lang="en-US" sz="2400" dirty="0"/>
              <a:t>. </a:t>
            </a:r>
            <a:r>
              <a:rPr lang="en-US" sz="2400" dirty="0" err="1"/>
              <a:t>kielezi</a:t>
            </a:r>
            <a:r>
              <a:rPr lang="en-US" sz="2400" dirty="0"/>
              <a:t> </a:t>
            </a:r>
            <a:r>
              <a:rPr lang="en-US" sz="2400" dirty="0"/>
              <a:t>	C</a:t>
            </a:r>
            <a:r>
              <a:rPr lang="en-US" sz="2400" dirty="0"/>
              <a:t>. </a:t>
            </a:r>
            <a:r>
              <a:rPr lang="en-US" sz="2400" dirty="0" err="1"/>
              <a:t>kiwakilishi</a:t>
            </a:r>
            <a:r>
              <a:rPr lang="en-US" sz="2400" dirty="0"/>
              <a:t> </a:t>
            </a:r>
            <a:r>
              <a:rPr lang="en-US" sz="2400" dirty="0"/>
              <a:t>	D</a:t>
            </a:r>
            <a:r>
              <a:rPr lang="en-US" sz="2400" dirty="0"/>
              <a:t>. </a:t>
            </a:r>
            <a:r>
              <a:rPr lang="en-US" sz="2400" dirty="0" err="1"/>
              <a:t>kivumishi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28. </a:t>
            </a:r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maelezo</a:t>
            </a:r>
            <a:r>
              <a:rPr lang="en-US" sz="2400" dirty="0"/>
              <a:t> </a:t>
            </a:r>
            <a:r>
              <a:rPr lang="en-US" sz="2400" dirty="0" err="1"/>
              <a:t>sahihi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neno</a:t>
            </a:r>
            <a:r>
              <a:rPr lang="en-US" sz="2400" dirty="0"/>
              <a:t> </a:t>
            </a:r>
            <a:r>
              <a:rPr lang="en-US" sz="2400" dirty="0" err="1"/>
              <a:t>lililopigwa</a:t>
            </a:r>
            <a:r>
              <a:rPr lang="en-US" sz="2400" dirty="0"/>
              <a:t> </a:t>
            </a:r>
            <a:r>
              <a:rPr lang="en-US" sz="2400" dirty="0" err="1"/>
              <a:t>kisitari</a:t>
            </a:r>
            <a:r>
              <a:rPr lang="en-US" sz="2400" dirty="0"/>
              <a:t>: </a:t>
            </a:r>
            <a:r>
              <a:rPr lang="en-US" sz="2400" dirty="0" err="1"/>
              <a:t>Wangu</a:t>
            </a:r>
            <a:r>
              <a:rPr lang="en-US" sz="2400" dirty="0"/>
              <a:t> </a:t>
            </a:r>
            <a:r>
              <a:rPr lang="en-US" sz="2400" dirty="0" err="1"/>
              <a:t>amepatikana</a:t>
            </a:r>
            <a:r>
              <a:rPr lang="en-US" sz="2400" dirty="0"/>
              <a:t> </a:t>
            </a:r>
            <a:r>
              <a:rPr lang="en-US" sz="2400" dirty="0" err="1"/>
              <a:t>akisoma</a:t>
            </a:r>
            <a:r>
              <a:rPr lang="en-US" sz="2400" dirty="0"/>
              <a:t> </a:t>
            </a:r>
            <a:r>
              <a:rPr lang="en-US" sz="2400" dirty="0" err="1"/>
              <a:t>darasani</a:t>
            </a:r>
            <a:r>
              <a:rPr lang="en-US" sz="2400" dirty="0"/>
              <a:t>.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kiwakilishi</a:t>
            </a:r>
            <a:r>
              <a:rPr lang="en-US" sz="2400" dirty="0"/>
              <a:t> </a:t>
            </a:r>
            <a:r>
              <a:rPr lang="en-US" sz="2400" dirty="0" err="1"/>
              <a:t>kimilikishi</a:t>
            </a:r>
            <a:r>
              <a:rPr lang="en-US" sz="2400" dirty="0"/>
              <a:t> </a:t>
            </a:r>
            <a:r>
              <a:rPr lang="en-US" sz="2400" dirty="0"/>
              <a:t>	B</a:t>
            </a:r>
            <a:r>
              <a:rPr lang="en-US" sz="2400" dirty="0"/>
              <a:t>. </a:t>
            </a:r>
            <a:r>
              <a:rPr lang="en-US" sz="2400" dirty="0" err="1"/>
              <a:t>kihisishi</a:t>
            </a:r>
            <a:r>
              <a:rPr lang="en-US" sz="2400" dirty="0"/>
              <a:t> </a:t>
            </a:r>
            <a:r>
              <a:rPr lang="en-US" sz="2400" dirty="0" err="1"/>
              <a:t>kimilikishi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kielezi</a:t>
            </a:r>
            <a:r>
              <a:rPr lang="en-US" sz="2400" dirty="0"/>
              <a:t> </a:t>
            </a:r>
            <a:r>
              <a:rPr lang="en-US" sz="2400" dirty="0" err="1"/>
              <a:t>kimilikishi</a:t>
            </a:r>
            <a:r>
              <a:rPr lang="en-US" sz="2400" dirty="0"/>
              <a:t> </a:t>
            </a:r>
            <a:r>
              <a:rPr lang="en-US" sz="2400" dirty="0"/>
              <a:t>		D</a:t>
            </a:r>
            <a:r>
              <a:rPr lang="en-US" sz="2400" dirty="0"/>
              <a:t>. </a:t>
            </a:r>
            <a:r>
              <a:rPr lang="en-US" sz="2400" dirty="0" err="1"/>
              <a:t>kihusishi</a:t>
            </a:r>
            <a:r>
              <a:rPr lang="en-US" sz="2400" dirty="0"/>
              <a:t> </a:t>
            </a:r>
            <a:r>
              <a:rPr lang="en-US" sz="2400" dirty="0" err="1"/>
              <a:t>kimilikishi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29. </a:t>
            </a:r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sentesi</a:t>
            </a:r>
            <a:r>
              <a:rPr lang="en-US" sz="2400" dirty="0"/>
              <a:t> </a:t>
            </a:r>
            <a:r>
              <a:rPr lang="en-US" sz="2400" dirty="0" err="1"/>
              <a:t>iliyo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kirejeshi</a:t>
            </a:r>
            <a:r>
              <a:rPr lang="en-US" sz="2400" dirty="0"/>
              <a:t> “O” </a:t>
            </a:r>
            <a:r>
              <a:rPr lang="en-US" sz="2400" dirty="0" err="1"/>
              <a:t>awali</a:t>
            </a:r>
            <a:r>
              <a:rPr lang="en-US" sz="2400" dirty="0"/>
              <a:t>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Mtihani</a:t>
            </a:r>
            <a:r>
              <a:rPr lang="en-US" sz="2400" dirty="0"/>
              <a:t> </a:t>
            </a:r>
            <a:r>
              <a:rPr lang="en-US" sz="2400" dirty="0" err="1"/>
              <a:t>alioufanya</a:t>
            </a:r>
            <a:r>
              <a:rPr lang="en-US" sz="2400" dirty="0"/>
              <a:t> </a:t>
            </a:r>
            <a:r>
              <a:rPr lang="en-US" sz="2400" dirty="0" err="1"/>
              <a:t>ulikuwa</a:t>
            </a:r>
            <a:r>
              <a:rPr lang="en-US" sz="2400" dirty="0"/>
              <a:t> </a:t>
            </a:r>
            <a:r>
              <a:rPr lang="en-US" sz="2400" dirty="0" err="1"/>
              <a:t>mboga</a:t>
            </a:r>
            <a:r>
              <a:rPr lang="en-US" sz="2400" dirty="0"/>
              <a:t> </a:t>
            </a:r>
          </a:p>
          <a:p>
            <a:r>
              <a:rPr lang="pl-PL" sz="2400" dirty="0"/>
              <a:t>B. Nywele anyolewazo zina vimelea. </a:t>
            </a:r>
          </a:p>
          <a:p>
            <a:r>
              <a:rPr lang="pt-BR" sz="2400" dirty="0"/>
              <a:t>C. Mwezi ndio huu umeandama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Uwanja</a:t>
            </a:r>
            <a:r>
              <a:rPr lang="en-US" sz="2400" dirty="0"/>
              <a:t> </a:t>
            </a:r>
            <a:r>
              <a:rPr lang="en-US" sz="2400" dirty="0" err="1"/>
              <a:t>ambamo</a:t>
            </a:r>
            <a:r>
              <a:rPr lang="en-US" sz="2400" dirty="0"/>
              <a:t> </a:t>
            </a:r>
            <a:r>
              <a:rPr lang="en-US" sz="2400" dirty="0" err="1"/>
              <a:t>mnachezewa</a:t>
            </a:r>
            <a:r>
              <a:rPr lang="en-US" sz="2400" dirty="0"/>
              <a:t> </a:t>
            </a:r>
            <a:r>
              <a:rPr lang="en-US" sz="2400" dirty="0" err="1"/>
              <a:t>mmefurika</a:t>
            </a:r>
            <a:r>
              <a:rPr lang="en-US" sz="2400" dirty="0"/>
              <a:t> </a:t>
            </a:r>
            <a:r>
              <a:rPr lang="en-US" sz="2400" dirty="0" err="1"/>
              <a:t>maji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s-ES" sz="2400" dirty="0"/>
              <a:t>30. Chagua </a:t>
            </a:r>
            <a:r>
              <a:rPr lang="es-ES" sz="2400" dirty="0" err="1"/>
              <a:t>maana</a:t>
            </a:r>
            <a:r>
              <a:rPr lang="es-ES" sz="2400" dirty="0"/>
              <a:t> ya </a:t>
            </a:r>
            <a:r>
              <a:rPr lang="es-ES" sz="2400" dirty="0" err="1"/>
              <a:t>isitiara</a:t>
            </a:r>
            <a:r>
              <a:rPr lang="es-ES" sz="2400" dirty="0"/>
              <a:t> </a:t>
            </a:r>
            <a:r>
              <a:rPr lang="es-ES" sz="2400" dirty="0" err="1"/>
              <a:t>hii</a:t>
            </a:r>
            <a:r>
              <a:rPr lang="es-ES" sz="2400" dirty="0"/>
              <a:t>: </a:t>
            </a:r>
            <a:r>
              <a:rPr lang="es-ES" sz="2400" dirty="0" err="1"/>
              <a:t>Yeye</a:t>
            </a:r>
            <a:r>
              <a:rPr lang="es-ES" sz="2400" dirty="0"/>
              <a:t> ni </a:t>
            </a:r>
            <a:r>
              <a:rPr lang="es-ES" sz="2400" dirty="0" err="1"/>
              <a:t>mpingo</a:t>
            </a:r>
            <a:r>
              <a:rPr lang="es-ES" sz="2400" dirty="0"/>
              <a:t>. </a:t>
            </a:r>
            <a:endParaRPr lang="es-ES" sz="2400" dirty="0"/>
          </a:p>
          <a:p>
            <a:r>
              <a:rPr lang="es-ES" sz="2400" dirty="0"/>
              <a:t>A</a:t>
            </a:r>
            <a:r>
              <a:rPr lang="es-ES" sz="2400" dirty="0"/>
              <a:t>. </a:t>
            </a:r>
            <a:r>
              <a:rPr lang="es-ES" sz="2400" dirty="0" err="1"/>
              <a:t>Yeye</a:t>
            </a:r>
            <a:r>
              <a:rPr lang="es-ES" sz="2400" dirty="0"/>
              <a:t> ni </a:t>
            </a:r>
            <a:r>
              <a:rPr lang="es-ES" sz="2400" dirty="0" err="1"/>
              <a:t>mweusi</a:t>
            </a:r>
            <a:r>
              <a:rPr lang="es-ES" sz="2400" dirty="0"/>
              <a:t> </a:t>
            </a:r>
            <a:r>
              <a:rPr lang="es-ES" sz="2400" dirty="0"/>
              <a:t>		</a:t>
            </a:r>
            <a:r>
              <a:rPr lang="en-US" sz="2400" dirty="0"/>
              <a:t>B</a:t>
            </a:r>
            <a:r>
              <a:rPr lang="en-US" sz="2400" dirty="0"/>
              <a:t>. </a:t>
            </a:r>
            <a:r>
              <a:rPr lang="en-US" sz="2400" dirty="0" err="1"/>
              <a:t>Yeye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mfupi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Yeye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mwembamba</a:t>
            </a:r>
            <a:r>
              <a:rPr lang="en-US" sz="2400" dirty="0"/>
              <a:t> </a:t>
            </a:r>
            <a:r>
              <a:rPr lang="en-US" sz="2400" dirty="0"/>
              <a:t>	D</a:t>
            </a:r>
            <a:r>
              <a:rPr lang="en-US" sz="2400" dirty="0"/>
              <a:t>. </a:t>
            </a:r>
            <a:r>
              <a:rPr lang="en-US" sz="2400" dirty="0" err="1"/>
              <a:t>Yeye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mrefu</a:t>
            </a:r>
            <a:r>
              <a:rPr lang="en-US" sz="2400" dirty="0"/>
              <a:t>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342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5" t="12648" r="19171" b="1693"/>
          <a:stretch/>
        </p:blipFill>
        <p:spPr bwMode="auto">
          <a:xfrm>
            <a:off x="1554480" y="-15241"/>
            <a:ext cx="9113519" cy="6804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149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5" t="18641" r="19053" b="25659"/>
          <a:stretch/>
        </p:blipFill>
        <p:spPr bwMode="auto">
          <a:xfrm>
            <a:off x="1676400" y="-1"/>
            <a:ext cx="8991599" cy="435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87907" y="4191000"/>
            <a:ext cx="91685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/>
              <a:t>Kutoka</a:t>
            </a:r>
            <a:r>
              <a:rPr lang="en-US" sz="2400" b="1" i="1" dirty="0"/>
              <a:t> </a:t>
            </a:r>
            <a:r>
              <a:rPr lang="en-US" sz="2400" b="1" i="1" dirty="0" err="1"/>
              <a:t>swali</a:t>
            </a:r>
            <a:r>
              <a:rPr lang="en-US" sz="2400" b="1" i="1" dirty="0"/>
              <a:t> la 16 </a:t>
            </a:r>
            <a:r>
              <a:rPr lang="en-US" sz="2400" b="1" i="1" dirty="0" err="1"/>
              <a:t>mpaka</a:t>
            </a:r>
            <a:r>
              <a:rPr lang="en-US" sz="2400" b="1" i="1" dirty="0"/>
              <a:t> 30, </a:t>
            </a:r>
            <a:r>
              <a:rPr lang="en-US" sz="2400" b="1" i="1" dirty="0" err="1"/>
              <a:t>chagua</a:t>
            </a:r>
            <a:r>
              <a:rPr lang="en-US" sz="2400" b="1" i="1" dirty="0"/>
              <a:t> </a:t>
            </a:r>
            <a:r>
              <a:rPr lang="en-US" sz="2400" b="1" i="1" dirty="0" err="1"/>
              <a:t>jibu</a:t>
            </a:r>
            <a:r>
              <a:rPr lang="en-US" sz="2400" b="1" i="1" dirty="0"/>
              <a:t> </a:t>
            </a:r>
            <a:r>
              <a:rPr lang="en-US" sz="2400" b="1" i="1" dirty="0" err="1"/>
              <a:t>lililo</a:t>
            </a:r>
            <a:r>
              <a:rPr lang="en-US" sz="2400" b="1" i="1" dirty="0"/>
              <a:t> </a:t>
            </a:r>
            <a:r>
              <a:rPr lang="en-US" sz="2400" b="1" i="1" dirty="0" err="1"/>
              <a:t>sahihi</a:t>
            </a:r>
            <a:r>
              <a:rPr lang="en-US" sz="2400" b="1" i="1" dirty="0"/>
              <a:t> </a:t>
            </a:r>
            <a:endParaRPr lang="en-US" sz="2400" dirty="0"/>
          </a:p>
          <a:p>
            <a:r>
              <a:rPr lang="en-US" sz="2400" dirty="0"/>
              <a:t>16.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inayounganisha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: “</a:t>
            </a:r>
            <a:r>
              <a:rPr lang="en-US" sz="2400" dirty="0" err="1"/>
              <a:t>Juma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mzee</a:t>
            </a:r>
            <a:r>
              <a:rPr lang="en-US" sz="2400" dirty="0"/>
              <a:t>. </a:t>
            </a:r>
            <a:r>
              <a:rPr lang="en-US" sz="2400" dirty="0" err="1"/>
              <a:t>Juma</a:t>
            </a:r>
            <a:r>
              <a:rPr lang="en-US" sz="2400" dirty="0"/>
              <a:t> </a:t>
            </a:r>
            <a:r>
              <a:rPr lang="en-US" sz="2400" dirty="0" err="1"/>
              <a:t>anasoma</a:t>
            </a:r>
            <a:r>
              <a:rPr lang="en-US" sz="2400" dirty="0"/>
              <a:t> </a:t>
            </a:r>
            <a:r>
              <a:rPr lang="en-US" sz="2400" dirty="0" err="1"/>
              <a:t>kitabu</a:t>
            </a:r>
            <a:r>
              <a:rPr lang="en-US" sz="2400" dirty="0"/>
              <a:t> </a:t>
            </a: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miwani</a:t>
            </a:r>
            <a:r>
              <a:rPr lang="en-US" sz="2400" dirty="0"/>
              <a:t>” </a:t>
            </a:r>
            <a:r>
              <a:rPr lang="en-US" sz="2400" dirty="0" err="1"/>
              <a:t>kisahihi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: 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Juma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mzee</a:t>
            </a:r>
            <a:r>
              <a:rPr lang="en-US" sz="2400" dirty="0"/>
              <a:t> </a:t>
            </a:r>
            <a:r>
              <a:rPr lang="en-US" sz="2400" dirty="0" err="1"/>
              <a:t>maadamu</a:t>
            </a:r>
            <a:r>
              <a:rPr lang="en-US" sz="2400" dirty="0"/>
              <a:t> </a:t>
            </a:r>
            <a:r>
              <a:rPr lang="en-US" sz="2400" dirty="0" err="1"/>
              <a:t>anasoma</a:t>
            </a:r>
            <a:r>
              <a:rPr lang="en-US" sz="2400" dirty="0"/>
              <a:t> </a:t>
            </a:r>
            <a:r>
              <a:rPr lang="en-US" sz="2400" dirty="0" err="1"/>
              <a:t>kitabu</a:t>
            </a:r>
            <a:r>
              <a:rPr lang="en-US" sz="2400" dirty="0"/>
              <a:t> </a:t>
            </a: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miwani</a:t>
            </a:r>
            <a:r>
              <a:rPr lang="en-US" sz="2400" dirty="0"/>
              <a:t>.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Juma</a:t>
            </a:r>
            <a:r>
              <a:rPr lang="en-US" sz="2400" dirty="0"/>
              <a:t> </a:t>
            </a:r>
            <a:r>
              <a:rPr lang="en-US" sz="2400" dirty="0" err="1"/>
              <a:t>anasoma</a:t>
            </a:r>
            <a:r>
              <a:rPr lang="en-US" sz="2400" dirty="0"/>
              <a:t> </a:t>
            </a:r>
            <a:r>
              <a:rPr lang="en-US" sz="2400" dirty="0" err="1"/>
              <a:t>kitabu</a:t>
            </a:r>
            <a:r>
              <a:rPr lang="en-US" sz="2400" dirty="0"/>
              <a:t> </a:t>
            </a: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miwani</a:t>
            </a:r>
            <a:r>
              <a:rPr lang="en-US" sz="2400" dirty="0"/>
              <a:t> </a:t>
            </a:r>
            <a:r>
              <a:rPr lang="en-US" sz="2400" dirty="0" err="1"/>
              <a:t>licha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kuwa</a:t>
            </a:r>
            <a:r>
              <a:rPr lang="en-US" sz="2400" dirty="0"/>
              <a:t> </a:t>
            </a:r>
            <a:r>
              <a:rPr lang="en-US" sz="2400" dirty="0" err="1"/>
              <a:t>yeye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mzee</a:t>
            </a:r>
            <a:r>
              <a:rPr lang="en-US" sz="2400" dirty="0"/>
              <a:t>.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Juma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mzee</a:t>
            </a:r>
            <a:r>
              <a:rPr lang="en-US" sz="2400" dirty="0"/>
              <a:t> </a:t>
            </a:r>
            <a:r>
              <a:rPr lang="en-US" sz="2400" dirty="0" err="1"/>
              <a:t>madhali</a:t>
            </a:r>
            <a:r>
              <a:rPr lang="en-US" sz="2400" dirty="0"/>
              <a:t> </a:t>
            </a:r>
            <a:r>
              <a:rPr lang="en-US" sz="2400" dirty="0" err="1"/>
              <a:t>anasoma</a:t>
            </a:r>
            <a:r>
              <a:rPr lang="en-US" sz="2400" dirty="0"/>
              <a:t> </a:t>
            </a:r>
            <a:r>
              <a:rPr lang="en-US" sz="2400" dirty="0" err="1"/>
              <a:t>kitabu</a:t>
            </a:r>
            <a:r>
              <a:rPr lang="en-US" sz="2400" dirty="0"/>
              <a:t> </a:t>
            </a: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miwani</a:t>
            </a:r>
            <a:r>
              <a:rPr lang="en-US" sz="2400" dirty="0"/>
              <a:t>.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Juma</a:t>
            </a:r>
            <a:r>
              <a:rPr lang="en-US" sz="2400" dirty="0"/>
              <a:t> </a:t>
            </a:r>
            <a:r>
              <a:rPr lang="en-US" sz="2400" dirty="0" err="1"/>
              <a:t>anasoma</a:t>
            </a:r>
            <a:r>
              <a:rPr lang="en-US" sz="2400" dirty="0"/>
              <a:t> </a:t>
            </a:r>
            <a:r>
              <a:rPr lang="en-US" sz="2400" dirty="0" err="1"/>
              <a:t>kitabu</a:t>
            </a:r>
            <a:r>
              <a:rPr lang="en-US" sz="2400" dirty="0"/>
              <a:t> </a:t>
            </a: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miwani</a:t>
            </a:r>
            <a:r>
              <a:rPr lang="en-US" sz="2400" dirty="0"/>
              <a:t> </a:t>
            </a:r>
            <a:r>
              <a:rPr lang="en-US" sz="2400" dirty="0" err="1"/>
              <a:t>minghairi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yeye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mzee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338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76400" y="227887"/>
            <a:ext cx="8839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rgbClr val="FF0000"/>
                </a:solidFill>
              </a:rPr>
              <a:t>AINA  ZA  MANENO</a:t>
            </a:r>
          </a:p>
          <a:p>
            <a:r>
              <a:rPr lang="en-US" sz="2400" dirty="0"/>
              <a:t> </a:t>
            </a:r>
          </a:p>
          <a:p>
            <a:r>
              <a:rPr lang="en-US" sz="2400" b="1" u="sng" dirty="0">
                <a:solidFill>
                  <a:schemeClr val="tx2"/>
                </a:solidFill>
              </a:rPr>
              <a:t>NOMINO</a:t>
            </a:r>
            <a:endParaRPr lang="en-US" sz="2400" b="1" dirty="0">
              <a:solidFill>
                <a:schemeClr val="tx2"/>
              </a:solidFill>
            </a:endParaRPr>
          </a:p>
          <a:p>
            <a:r>
              <a:rPr lang="en-US" sz="2400" dirty="0"/>
              <a:t>- </a:t>
            </a:r>
            <a:r>
              <a:rPr lang="en-US" sz="2400" dirty="0" err="1"/>
              <a:t>Nomino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jina</a:t>
            </a:r>
            <a:r>
              <a:rPr lang="en-US" sz="2400" dirty="0"/>
              <a:t> la </a:t>
            </a:r>
            <a:r>
              <a:rPr lang="en-US" sz="2400" dirty="0" err="1"/>
              <a:t>kitu</a:t>
            </a:r>
            <a:r>
              <a:rPr lang="en-US" sz="2400" dirty="0"/>
              <a:t>, </a:t>
            </a:r>
            <a:r>
              <a:rPr lang="en-US" sz="2400" dirty="0" err="1"/>
              <a:t>mtu</a:t>
            </a:r>
            <a:r>
              <a:rPr lang="en-US" sz="2400" dirty="0"/>
              <a:t>, </a:t>
            </a:r>
            <a:r>
              <a:rPr lang="en-US" sz="2400" dirty="0" err="1"/>
              <a:t>mahali</a:t>
            </a:r>
            <a:r>
              <a:rPr lang="en-US" sz="2400" dirty="0"/>
              <a:t>, </a:t>
            </a:r>
            <a:r>
              <a:rPr lang="en-US" sz="2400" dirty="0" err="1"/>
              <a:t>jambo</a:t>
            </a:r>
            <a:r>
              <a:rPr lang="en-US" sz="2400" dirty="0"/>
              <a:t> au </a:t>
            </a:r>
            <a:r>
              <a:rPr lang="en-US" sz="2400" dirty="0" err="1"/>
              <a:t>hali</a:t>
            </a:r>
            <a:r>
              <a:rPr lang="en-US" sz="2400" dirty="0"/>
              <a:t> </a:t>
            </a:r>
            <a:r>
              <a:rPr lang="en-US" sz="2400" dirty="0" err="1"/>
              <a:t>fulani</a:t>
            </a:r>
            <a:r>
              <a:rPr lang="en-US" sz="2400" dirty="0"/>
              <a:t>.</a:t>
            </a:r>
          </a:p>
          <a:p>
            <a:r>
              <a:rPr lang="en-US" sz="2400" dirty="0"/>
              <a:t> </a:t>
            </a:r>
            <a:endParaRPr lang="en-US" sz="2400" dirty="0"/>
          </a:p>
          <a:p>
            <a:r>
              <a:rPr lang="en-US" sz="2400" b="1" u="sng" dirty="0" err="1"/>
              <a:t>Aina</a:t>
            </a:r>
            <a:r>
              <a:rPr lang="en-US" sz="2400" b="1" u="sng" dirty="0"/>
              <a:t> </a:t>
            </a:r>
            <a:r>
              <a:rPr lang="en-US" sz="2400" b="1" u="sng" dirty="0" err="1"/>
              <a:t>za</a:t>
            </a:r>
            <a:r>
              <a:rPr lang="en-US" sz="2400" b="1" u="sng" dirty="0"/>
              <a:t> </a:t>
            </a:r>
            <a:r>
              <a:rPr lang="en-US" sz="2400" b="1" u="sng" dirty="0" err="1"/>
              <a:t>nomino</a:t>
            </a:r>
            <a:endParaRPr lang="en-US" sz="2400" b="1" u="sng" dirty="0"/>
          </a:p>
          <a:p>
            <a:r>
              <a:rPr lang="en-US" sz="2400" b="1" u="sng" dirty="0"/>
              <a:t>1. </a:t>
            </a:r>
            <a:r>
              <a:rPr lang="en-US" sz="2400" b="1" u="sng" dirty="0" err="1"/>
              <a:t>Nomino</a:t>
            </a:r>
            <a:r>
              <a:rPr lang="en-US" sz="2400" b="1" u="sng" dirty="0"/>
              <a:t> </a:t>
            </a:r>
            <a:r>
              <a:rPr lang="en-US" sz="2400" b="1" u="sng" dirty="0" err="1"/>
              <a:t>za</a:t>
            </a:r>
            <a:r>
              <a:rPr lang="en-US" sz="2400" b="1" u="sng" dirty="0"/>
              <a:t> </a:t>
            </a:r>
            <a:r>
              <a:rPr lang="en-US" sz="2400" b="1" u="sng" dirty="0" err="1"/>
              <a:t>pekee</a:t>
            </a:r>
            <a:endParaRPr lang="en-US" sz="2400" b="1" dirty="0"/>
          </a:p>
          <a:p>
            <a:r>
              <a:rPr lang="en-US" sz="2400" i="1" dirty="0" err="1"/>
              <a:t>Majina</a:t>
            </a:r>
            <a:r>
              <a:rPr lang="en-US" sz="2400" i="1" dirty="0"/>
              <a:t> </a:t>
            </a:r>
            <a:r>
              <a:rPr lang="en-US" sz="2400" i="1" dirty="0" err="1"/>
              <a:t>ya</a:t>
            </a:r>
            <a:r>
              <a:rPr lang="en-US" sz="2400" i="1" dirty="0"/>
              <a:t> </a:t>
            </a:r>
            <a:r>
              <a:rPr lang="en-US" sz="2400" i="1" dirty="0" err="1"/>
              <a:t>watu</a:t>
            </a:r>
            <a:r>
              <a:rPr lang="en-US" sz="2400" dirty="0"/>
              <a:t>:	</a:t>
            </a:r>
            <a:r>
              <a:rPr lang="en-US" sz="2400" dirty="0" err="1"/>
              <a:t>Yusufu</a:t>
            </a:r>
            <a:r>
              <a:rPr lang="en-US" sz="2400" dirty="0"/>
              <a:t>, </a:t>
            </a:r>
            <a:r>
              <a:rPr lang="en-US" sz="2400" dirty="0" err="1"/>
              <a:t>Rajabu</a:t>
            </a:r>
            <a:r>
              <a:rPr lang="en-US" sz="2400" dirty="0"/>
              <a:t>, </a:t>
            </a:r>
            <a:r>
              <a:rPr lang="en-US" sz="2400" dirty="0" err="1"/>
              <a:t>Wambui</a:t>
            </a:r>
            <a:r>
              <a:rPr lang="en-US" sz="2400" dirty="0"/>
              <a:t>, </a:t>
            </a:r>
            <a:r>
              <a:rPr lang="en-US" sz="2400" dirty="0" err="1"/>
              <a:t>Kendi</a:t>
            </a:r>
            <a:r>
              <a:rPr lang="en-US" sz="2400" dirty="0"/>
              <a:t> </a:t>
            </a:r>
            <a:r>
              <a:rPr lang="en-US" sz="2400" dirty="0" err="1"/>
              <a:t>n.k</a:t>
            </a:r>
            <a:endParaRPr lang="en-US" sz="2400" dirty="0"/>
          </a:p>
          <a:p>
            <a:r>
              <a:rPr lang="en-US" sz="2400" i="1" dirty="0" err="1"/>
              <a:t>Vyeo</a:t>
            </a:r>
            <a:r>
              <a:rPr lang="en-US" sz="2400" i="1" dirty="0"/>
              <a:t> </a:t>
            </a:r>
            <a:r>
              <a:rPr lang="en-US" sz="2400" i="1" dirty="0" err="1"/>
              <a:t>vya</a:t>
            </a:r>
            <a:r>
              <a:rPr lang="en-US" sz="2400" i="1" dirty="0"/>
              <a:t> </a:t>
            </a:r>
            <a:r>
              <a:rPr lang="en-US" sz="2400" i="1" dirty="0" err="1"/>
              <a:t>watu</a:t>
            </a:r>
            <a:r>
              <a:rPr lang="en-US" sz="2400" dirty="0"/>
              <a:t>:   </a:t>
            </a:r>
            <a:r>
              <a:rPr lang="en-US" sz="2400" dirty="0"/>
              <a:t>	</a:t>
            </a:r>
            <a:r>
              <a:rPr lang="en-US" sz="2400" dirty="0" err="1"/>
              <a:t>Bw</a:t>
            </a:r>
            <a:r>
              <a:rPr lang="en-US" sz="2400" dirty="0"/>
              <a:t>. </a:t>
            </a:r>
            <a:r>
              <a:rPr lang="en-US" sz="2400" dirty="0" err="1"/>
              <a:t>Ndichu</a:t>
            </a:r>
            <a:r>
              <a:rPr lang="en-US" sz="2400" dirty="0"/>
              <a:t>, Bi. </a:t>
            </a:r>
            <a:r>
              <a:rPr lang="en-US" sz="2400" dirty="0" err="1"/>
              <a:t>Jedidah</a:t>
            </a:r>
            <a:r>
              <a:rPr lang="en-US" sz="2400" dirty="0"/>
              <a:t>, </a:t>
            </a:r>
            <a:r>
              <a:rPr lang="en-US" sz="2400" dirty="0" err="1"/>
              <a:t>Dkt</a:t>
            </a:r>
            <a:r>
              <a:rPr lang="en-US" sz="2400" dirty="0"/>
              <a:t>. </a:t>
            </a:r>
            <a:r>
              <a:rPr lang="en-US" sz="2400" dirty="0" err="1"/>
              <a:t>Omari</a:t>
            </a:r>
            <a:r>
              <a:rPr lang="en-US" sz="2400" dirty="0"/>
              <a:t> </a:t>
            </a:r>
            <a:r>
              <a:rPr lang="en-US" sz="2400" dirty="0" err="1"/>
              <a:t>n.k</a:t>
            </a:r>
            <a:r>
              <a:rPr lang="en-US" sz="2400" dirty="0"/>
              <a:t>.</a:t>
            </a:r>
          </a:p>
          <a:p>
            <a:r>
              <a:rPr lang="en-US" sz="2400" i="1" dirty="0" err="1"/>
              <a:t>Mahali</a:t>
            </a:r>
            <a:r>
              <a:rPr lang="en-US" sz="2400" dirty="0"/>
              <a:t>:   </a:t>
            </a:r>
            <a:r>
              <a:rPr lang="en-US" sz="2400" dirty="0"/>
              <a:t>		Nairobi</a:t>
            </a:r>
            <a:r>
              <a:rPr lang="en-US" sz="2400" dirty="0"/>
              <a:t>, </a:t>
            </a:r>
            <a:r>
              <a:rPr lang="en-US" sz="2400" dirty="0" err="1"/>
              <a:t>Embu</a:t>
            </a:r>
            <a:r>
              <a:rPr lang="en-US" sz="2400" dirty="0"/>
              <a:t>, </a:t>
            </a:r>
            <a:r>
              <a:rPr lang="en-US" sz="2400" dirty="0" err="1"/>
              <a:t>Busia</a:t>
            </a:r>
            <a:r>
              <a:rPr lang="en-US" sz="2400" dirty="0"/>
              <a:t> </a:t>
            </a:r>
            <a:r>
              <a:rPr lang="en-US" sz="2400" dirty="0" err="1"/>
              <a:t>n.k</a:t>
            </a:r>
            <a:r>
              <a:rPr lang="en-US" sz="2400" dirty="0"/>
              <a:t>.</a:t>
            </a:r>
          </a:p>
          <a:p>
            <a:r>
              <a:rPr lang="en-US" sz="2400" i="1" dirty="0" err="1"/>
              <a:t>Siku</a:t>
            </a:r>
            <a:r>
              <a:rPr lang="en-US" sz="2400" i="1" dirty="0"/>
              <a:t> </a:t>
            </a:r>
            <a:r>
              <a:rPr lang="en-US" sz="2400" i="1" dirty="0" err="1"/>
              <a:t>za</a:t>
            </a:r>
            <a:r>
              <a:rPr lang="en-US" sz="2400" i="1" dirty="0"/>
              <a:t> </a:t>
            </a:r>
            <a:r>
              <a:rPr lang="en-US" sz="2400" i="1" dirty="0" err="1"/>
              <a:t>juma</a:t>
            </a:r>
            <a:r>
              <a:rPr lang="en-US" sz="2400" dirty="0"/>
              <a:t>:   </a:t>
            </a:r>
            <a:r>
              <a:rPr lang="en-US" sz="2400" dirty="0"/>
              <a:t>	</a:t>
            </a:r>
            <a:r>
              <a:rPr lang="en-US" sz="2400" dirty="0" err="1"/>
              <a:t>Jumamosi</a:t>
            </a:r>
            <a:r>
              <a:rPr lang="en-US" sz="2400" dirty="0"/>
              <a:t>, </a:t>
            </a:r>
            <a:r>
              <a:rPr lang="en-US" sz="2400" dirty="0" err="1"/>
              <a:t>Jumapili</a:t>
            </a:r>
            <a:r>
              <a:rPr lang="en-US" sz="2400" dirty="0"/>
              <a:t> </a:t>
            </a:r>
            <a:r>
              <a:rPr lang="en-US" sz="2400" dirty="0" err="1"/>
              <a:t>n.k</a:t>
            </a:r>
            <a:r>
              <a:rPr lang="en-US" sz="2400" dirty="0"/>
              <a:t>.</a:t>
            </a:r>
          </a:p>
          <a:p>
            <a:r>
              <a:rPr lang="en-US" sz="2400" i="1" dirty="0" err="1"/>
              <a:t>Miezi</a:t>
            </a:r>
            <a:r>
              <a:rPr lang="en-US" sz="2400" dirty="0"/>
              <a:t>:       </a:t>
            </a:r>
            <a:r>
              <a:rPr lang="en-US" sz="2400" dirty="0"/>
              <a:t>		</a:t>
            </a:r>
            <a:r>
              <a:rPr lang="en-US" sz="2400" dirty="0" err="1"/>
              <a:t>Januari</a:t>
            </a:r>
            <a:r>
              <a:rPr lang="en-US" sz="2400" dirty="0"/>
              <a:t>, Mei </a:t>
            </a:r>
            <a:r>
              <a:rPr lang="en-US" sz="2400" dirty="0" err="1"/>
              <a:t>n.k</a:t>
            </a:r>
            <a:endParaRPr lang="en-US" sz="2400" dirty="0"/>
          </a:p>
          <a:p>
            <a:r>
              <a:rPr lang="en-US" sz="2400" i="1" dirty="0" err="1"/>
              <a:t>Masomo</a:t>
            </a:r>
            <a:r>
              <a:rPr lang="en-US" sz="2400" dirty="0"/>
              <a:t>:       </a:t>
            </a:r>
            <a:r>
              <a:rPr lang="en-US" sz="2400" dirty="0"/>
              <a:t>	</a:t>
            </a:r>
            <a:r>
              <a:rPr lang="en-US" sz="2400" dirty="0" err="1"/>
              <a:t>Somo</a:t>
            </a:r>
            <a:r>
              <a:rPr lang="en-US" sz="2400" dirty="0"/>
              <a:t> </a:t>
            </a:r>
            <a:r>
              <a:rPr lang="en-US" sz="2400" dirty="0"/>
              <a:t>la </a:t>
            </a:r>
            <a:r>
              <a:rPr lang="en-US" sz="2400" dirty="0" err="1"/>
              <a:t>Hisabati</a:t>
            </a:r>
            <a:r>
              <a:rPr lang="en-US" sz="2400" dirty="0"/>
              <a:t>, </a:t>
            </a:r>
            <a:r>
              <a:rPr lang="en-US" sz="2400" dirty="0" err="1"/>
              <a:t>Sayansi</a:t>
            </a:r>
            <a:r>
              <a:rPr lang="en-US" sz="2400" dirty="0"/>
              <a:t>, </a:t>
            </a:r>
            <a:r>
              <a:rPr lang="en-US" sz="2400" dirty="0" err="1"/>
              <a:t>Dini</a:t>
            </a:r>
            <a:r>
              <a:rPr lang="en-US" sz="2400" dirty="0"/>
              <a:t> </a:t>
            </a:r>
            <a:r>
              <a:rPr lang="en-US" sz="2400" dirty="0" err="1"/>
              <a:t>n.k</a:t>
            </a:r>
            <a:endParaRPr lang="en-US" sz="2400" dirty="0"/>
          </a:p>
          <a:p>
            <a:r>
              <a:rPr lang="en-US" sz="2400" i="1" dirty="0" err="1"/>
              <a:t>Majina</a:t>
            </a:r>
            <a:r>
              <a:rPr lang="en-US" sz="2400" i="1" dirty="0"/>
              <a:t> </a:t>
            </a:r>
            <a:r>
              <a:rPr lang="en-US" sz="2400" i="1" dirty="0" err="1"/>
              <a:t>ya</a:t>
            </a:r>
            <a:r>
              <a:rPr lang="en-US" sz="2400" i="1" dirty="0"/>
              <a:t> </a:t>
            </a:r>
            <a:r>
              <a:rPr lang="en-US" sz="2400" i="1" dirty="0" err="1"/>
              <a:t>Mungu</a:t>
            </a:r>
            <a:r>
              <a:rPr lang="en-US" sz="2400" dirty="0"/>
              <a:t>:    </a:t>
            </a:r>
            <a:r>
              <a:rPr lang="en-US" sz="2400" dirty="0" err="1"/>
              <a:t>Rabana</a:t>
            </a:r>
            <a:r>
              <a:rPr lang="en-US" sz="2400" dirty="0"/>
              <a:t>, </a:t>
            </a:r>
            <a:r>
              <a:rPr lang="en-US" sz="2400" dirty="0" err="1"/>
              <a:t>Mola</a:t>
            </a:r>
            <a:r>
              <a:rPr lang="en-US" sz="2400" dirty="0"/>
              <a:t>, </a:t>
            </a:r>
            <a:r>
              <a:rPr lang="en-US" sz="2400" dirty="0" err="1"/>
              <a:t>Karima</a:t>
            </a:r>
            <a:r>
              <a:rPr lang="en-US" sz="2400" dirty="0"/>
              <a:t> </a:t>
            </a:r>
            <a:r>
              <a:rPr lang="en-US" sz="2400" dirty="0" err="1"/>
              <a:t>n.k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pPr algn="ctr"/>
            <a:r>
              <a:rPr lang="en-US" sz="2400" b="1" i="1" dirty="0" err="1"/>
              <a:t>Nomino</a:t>
            </a:r>
            <a:r>
              <a:rPr lang="en-US" sz="2400" b="1" i="1" dirty="0"/>
              <a:t> </a:t>
            </a:r>
            <a:r>
              <a:rPr lang="en-US" sz="2400" b="1" i="1" dirty="0" err="1"/>
              <a:t>hizi</a:t>
            </a:r>
            <a:r>
              <a:rPr lang="en-US" sz="2400" b="1" i="1" dirty="0"/>
              <a:t> </a:t>
            </a:r>
            <a:r>
              <a:rPr lang="en-US" sz="2400" b="1" i="1" dirty="0" err="1"/>
              <a:t>ziandikwapo</a:t>
            </a:r>
            <a:r>
              <a:rPr lang="en-US" sz="2400" b="1" i="1" dirty="0"/>
              <a:t> </a:t>
            </a:r>
            <a:r>
              <a:rPr lang="en-US" sz="2400" b="1" i="1" dirty="0" err="1"/>
              <a:t>huanza</a:t>
            </a:r>
            <a:r>
              <a:rPr lang="en-US" sz="2400" b="1" i="1" dirty="0"/>
              <a:t> </a:t>
            </a:r>
            <a:r>
              <a:rPr lang="en-US" sz="2400" b="1" i="1" dirty="0" err="1"/>
              <a:t>kwa</a:t>
            </a:r>
            <a:r>
              <a:rPr lang="en-US" sz="2400" b="1" i="1" dirty="0"/>
              <a:t> </a:t>
            </a:r>
            <a:r>
              <a:rPr lang="en-US" sz="2400" b="1" i="1" dirty="0" err="1"/>
              <a:t>herufi</a:t>
            </a:r>
            <a:r>
              <a:rPr lang="en-US" sz="2400" b="1" i="1" dirty="0"/>
              <a:t> </a:t>
            </a:r>
            <a:r>
              <a:rPr lang="en-US" sz="2400" b="1" i="1" dirty="0" err="1"/>
              <a:t>kubwa</a:t>
            </a:r>
            <a:r>
              <a:rPr lang="en-US" sz="2400" b="1" i="1" dirty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8105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3664" y="1"/>
            <a:ext cx="92005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u="sng" dirty="0" err="1"/>
              <a:t>Vikanushi</a:t>
            </a:r>
            <a:r>
              <a:rPr lang="en-US" sz="2000" b="1" u="sng" dirty="0"/>
              <a:t> </a:t>
            </a:r>
            <a:r>
              <a:rPr lang="en-US" sz="2000" b="1" u="sng" dirty="0" err="1"/>
              <a:t>vya</a:t>
            </a:r>
            <a:r>
              <a:rPr lang="en-US" sz="2000" b="1" u="sng" dirty="0"/>
              <a:t> </a:t>
            </a:r>
            <a:r>
              <a:rPr lang="en-US" sz="2000" b="1" u="sng" dirty="0" err="1"/>
              <a:t>nafsi</a:t>
            </a:r>
            <a:endParaRPr lang="en-US" sz="2000" b="1" u="sng" dirty="0"/>
          </a:p>
          <a:p>
            <a:pPr marL="457200" indent="-457200">
              <a:buAutoNum type="arabicPeriod"/>
            </a:pPr>
            <a:endParaRPr lang="en-US" sz="2000" b="1" u="sng" dirty="0"/>
          </a:p>
          <a:p>
            <a:pPr marL="457200" indent="-457200">
              <a:buAutoNum type="arabicPeriod"/>
            </a:pPr>
            <a:endParaRPr lang="en-US" sz="2000" b="1" u="sng" dirty="0"/>
          </a:p>
          <a:p>
            <a:pPr marL="457200" indent="-457200">
              <a:buAutoNum type="arabicPeriod"/>
            </a:pPr>
            <a:endParaRPr lang="en-US" sz="2000" b="1" u="sng" dirty="0"/>
          </a:p>
          <a:p>
            <a:pPr marL="457200" indent="-457200">
              <a:buAutoNum type="arabicPeriod"/>
            </a:pPr>
            <a:endParaRPr lang="en-US" sz="2000" b="1" u="sng" dirty="0"/>
          </a:p>
          <a:p>
            <a:pPr marL="457200" indent="-457200">
              <a:buAutoNum type="arabicPeriod"/>
            </a:pPr>
            <a:endParaRPr lang="en-US" sz="2000" b="1" u="sng" dirty="0"/>
          </a:p>
          <a:p>
            <a:pPr marL="457200" indent="-457200">
              <a:buAutoNum type="arabicPeriod"/>
            </a:pPr>
            <a:endParaRPr lang="en-US" sz="2000" b="1" u="sng" dirty="0"/>
          </a:p>
          <a:p>
            <a:pPr marL="457200" indent="-457200">
              <a:buAutoNum type="arabicPeriod"/>
            </a:pPr>
            <a:endParaRPr lang="en-US" sz="2000" b="1" u="sng" dirty="0"/>
          </a:p>
          <a:p>
            <a:pPr marL="457200" indent="-457200">
              <a:buAutoNum type="arabicPeriod"/>
            </a:pPr>
            <a:endParaRPr lang="en-US" sz="2000" b="1" u="sng" dirty="0"/>
          </a:p>
          <a:p>
            <a:pPr marL="457200" indent="-457200">
              <a:buAutoNum type="arabicPeriod"/>
            </a:pPr>
            <a:endParaRPr lang="en-US" sz="2000" b="1" u="sng" dirty="0"/>
          </a:p>
          <a:p>
            <a:endParaRPr lang="en-US" sz="2000" b="1" u="sng" dirty="0"/>
          </a:p>
          <a:p>
            <a:r>
              <a:rPr lang="en-US" sz="2000" b="1" u="sng" dirty="0" err="1"/>
              <a:t>Kukanusha</a:t>
            </a:r>
            <a:r>
              <a:rPr lang="en-US" sz="2000" b="1" u="sng" dirty="0"/>
              <a:t> </a:t>
            </a:r>
            <a:r>
              <a:rPr lang="en-US" sz="2000" b="1" u="sng" dirty="0" err="1"/>
              <a:t>vitenzi</a:t>
            </a:r>
            <a:r>
              <a:rPr lang="en-US" sz="2000" b="1" u="sng" dirty="0"/>
              <a:t> </a:t>
            </a:r>
            <a:r>
              <a:rPr lang="en-US" sz="2000" b="1" u="sng" dirty="0" err="1"/>
              <a:t>vyenye</a:t>
            </a:r>
            <a:r>
              <a:rPr lang="en-US" sz="2000" b="1" u="sng" dirty="0"/>
              <a:t> </a:t>
            </a:r>
            <a:r>
              <a:rPr lang="en-US" sz="2000" b="1" u="sng" dirty="0" err="1"/>
              <a:t>kiambishi</a:t>
            </a:r>
            <a:r>
              <a:rPr lang="en-US" sz="2000" b="1" u="sng" dirty="0"/>
              <a:t>  -</a:t>
            </a:r>
            <a:r>
              <a:rPr lang="en-US" sz="2000" b="1" u="sng" dirty="0" err="1"/>
              <a:t>ku</a:t>
            </a:r>
            <a:r>
              <a:rPr lang="en-US" sz="2000" b="1" u="sng" dirty="0"/>
              <a:t>-</a:t>
            </a:r>
            <a:endParaRPr lang="en-US" sz="2000" dirty="0"/>
          </a:p>
          <a:p>
            <a:r>
              <a:rPr lang="en-US" sz="2000" dirty="0" err="1"/>
              <a:t>Vitenzi</a:t>
            </a:r>
            <a:r>
              <a:rPr lang="en-US" sz="2000" dirty="0"/>
              <a:t> </a:t>
            </a:r>
            <a:r>
              <a:rPr lang="en-US" sz="2000" dirty="0" err="1"/>
              <a:t>vyenye</a:t>
            </a:r>
            <a:r>
              <a:rPr lang="en-US" sz="2000" dirty="0"/>
              <a:t> </a:t>
            </a:r>
            <a:r>
              <a:rPr lang="en-US" sz="2000" dirty="0" err="1"/>
              <a:t>kiambishi</a:t>
            </a:r>
            <a:r>
              <a:rPr lang="en-US" sz="2000" dirty="0"/>
              <a:t>  -</a:t>
            </a:r>
            <a:r>
              <a:rPr lang="en-US" sz="2000" dirty="0" err="1"/>
              <a:t>ku-huitwa</a:t>
            </a:r>
            <a:r>
              <a:rPr lang="en-US" sz="2000" dirty="0"/>
              <a:t> </a:t>
            </a:r>
            <a:r>
              <a:rPr lang="en-US" sz="2000" dirty="0" err="1"/>
              <a:t>vitenzijina</a:t>
            </a:r>
            <a:r>
              <a:rPr lang="en-US" sz="2000" dirty="0"/>
              <a:t> </a:t>
            </a:r>
            <a:r>
              <a:rPr lang="en-US" sz="2000" dirty="0" err="1"/>
              <a:t>kwa</a:t>
            </a:r>
            <a:r>
              <a:rPr lang="en-US" sz="2000" dirty="0"/>
              <a:t> </a:t>
            </a:r>
            <a:r>
              <a:rPr lang="en-US" sz="2000" dirty="0" err="1"/>
              <a:t>sababu</a:t>
            </a:r>
            <a:r>
              <a:rPr lang="en-US" sz="2000" dirty="0"/>
              <a:t> </a:t>
            </a:r>
            <a:r>
              <a:rPr lang="en-US" sz="2000" dirty="0" err="1"/>
              <a:t>vimeundwa</a:t>
            </a:r>
            <a:r>
              <a:rPr lang="en-US" sz="2000" dirty="0"/>
              <a:t> </a:t>
            </a:r>
            <a:r>
              <a:rPr lang="en-US" sz="2000" dirty="0" err="1"/>
              <a:t>kwa</a:t>
            </a:r>
            <a:r>
              <a:rPr lang="en-US" sz="2000" dirty="0"/>
              <a:t> </a:t>
            </a:r>
            <a:r>
              <a:rPr lang="en-US" sz="2000" dirty="0" err="1"/>
              <a:t>vitenzi</a:t>
            </a:r>
            <a:r>
              <a:rPr lang="en-US" sz="2000" dirty="0"/>
              <a:t>. </a:t>
            </a:r>
            <a:r>
              <a:rPr lang="en-US" sz="2000" dirty="0" err="1"/>
              <a:t>Hukanushwa</a:t>
            </a:r>
            <a:r>
              <a:rPr lang="en-US" sz="2000" dirty="0"/>
              <a:t> </a:t>
            </a:r>
            <a:r>
              <a:rPr lang="en-US" sz="2000" dirty="0" err="1"/>
              <a:t>kwa</a:t>
            </a:r>
            <a:r>
              <a:rPr lang="en-US" sz="2000" dirty="0"/>
              <a:t> </a:t>
            </a:r>
            <a:r>
              <a:rPr lang="en-US" sz="2000" dirty="0" err="1"/>
              <a:t>kupachika</a:t>
            </a:r>
            <a:r>
              <a:rPr lang="en-US" sz="2000" dirty="0"/>
              <a:t> </a:t>
            </a:r>
            <a:r>
              <a:rPr lang="en-US" sz="2000" dirty="0" err="1"/>
              <a:t>kiambishi</a:t>
            </a:r>
            <a:r>
              <a:rPr lang="en-US" sz="2000" dirty="0"/>
              <a:t>  -to- </a:t>
            </a:r>
            <a:r>
              <a:rPr lang="en-US" sz="2000" dirty="0" err="1"/>
              <a:t>baada</a:t>
            </a:r>
            <a:r>
              <a:rPr lang="en-US" sz="2000" dirty="0"/>
              <a:t> </a:t>
            </a:r>
            <a:r>
              <a:rPr lang="en-US" sz="2000" dirty="0" err="1"/>
              <a:t>ya</a:t>
            </a:r>
            <a:r>
              <a:rPr lang="en-US" sz="2000" dirty="0"/>
              <a:t> -</a:t>
            </a:r>
            <a:r>
              <a:rPr lang="en-US" sz="2000" dirty="0" err="1"/>
              <a:t>ku</a:t>
            </a:r>
            <a:r>
              <a:rPr lang="en-US" sz="2000" dirty="0"/>
              <a:t>-</a:t>
            </a:r>
            <a:r>
              <a:rPr lang="en-US" sz="2000" dirty="0"/>
              <a:t>.</a:t>
            </a: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584313"/>
              </p:ext>
            </p:extLst>
          </p:nvPr>
        </p:nvGraphicFramePr>
        <p:xfrm>
          <a:off x="1752600" y="533400"/>
          <a:ext cx="8686800" cy="2776458"/>
        </p:xfrm>
        <a:graphic>
          <a:graphicData uri="http://schemas.openxmlformats.org/drawingml/2006/table">
            <a:tbl>
              <a:tblPr firstRow="1" firstCol="1" bandRow="1"/>
              <a:tblGrid>
                <a:gridCol w="151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1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2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0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9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1800" b="1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Nafsi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1800" b="1">
                          <a:effectLst/>
                          <a:latin typeface="Candara"/>
                          <a:ea typeface="Calibri"/>
                          <a:cs typeface="Times New Roman"/>
                        </a:rPr>
                        <a:t>viwakilishi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1800" b="1">
                          <a:effectLst/>
                          <a:latin typeface="Candara"/>
                          <a:ea typeface="Calibri"/>
                          <a:cs typeface="Times New Roman"/>
                        </a:rPr>
                        <a:t>vikanushi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1800" b="1">
                          <a:effectLst/>
                          <a:latin typeface="Candara"/>
                          <a:ea typeface="Calibri"/>
                          <a:cs typeface="Times New Roman"/>
                        </a:rPr>
                        <a:t>yakini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1800" b="1">
                          <a:effectLst/>
                          <a:latin typeface="Candara"/>
                          <a:ea typeface="Calibri"/>
                          <a:cs typeface="Times New Roman"/>
                        </a:rPr>
                        <a:t>ukanusho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7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   Mimi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   Sisi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Ni-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Tu-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Si-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Ha-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Nitaandika waraka.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Tutaandika nyaraka.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Sitaandika waraka.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Hatutaandika nyaraka.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7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  Wewe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  Nyinyi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U-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M-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1800" dirty="0">
                          <a:effectLst/>
                          <a:latin typeface="Candara"/>
                          <a:ea typeface="Calibri"/>
                          <a:cs typeface="Times New Roman"/>
                        </a:rPr>
                        <a:t>Hu-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1800" dirty="0">
                          <a:effectLst/>
                          <a:latin typeface="Candara"/>
                          <a:ea typeface="Calibri"/>
                          <a:cs typeface="Times New Roman"/>
                        </a:rPr>
                        <a:t>Ha-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Ulimwona mwalimu.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Mliwaona walimu.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Hukumwona mwalimu.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Hamkuwaona walimu.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8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  Yeye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  wao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A-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Wa-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Ha-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Ha-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Anasoma hadithi.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Wanasoma hadithi.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1800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Hasomi</a:t>
                      </a:r>
                      <a:r>
                        <a:rPr lang="en-US" sz="1800" dirty="0">
                          <a:effectLst/>
                          <a:latin typeface="Candara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hadithi</a:t>
                      </a:r>
                      <a:r>
                        <a:rPr lang="en-US" sz="1800" dirty="0">
                          <a:effectLst/>
                          <a:latin typeface="Candara"/>
                          <a:ea typeface="Calibri"/>
                          <a:cs typeface="Times New Roman"/>
                        </a:rPr>
                        <a:t>.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1800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Hawasomi</a:t>
                      </a:r>
                      <a:r>
                        <a:rPr lang="en-US" sz="1800" dirty="0">
                          <a:effectLst/>
                          <a:latin typeface="Candara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hadithi</a:t>
                      </a:r>
                      <a:r>
                        <a:rPr lang="en-US" sz="1800" dirty="0">
                          <a:effectLst/>
                          <a:latin typeface="Candara"/>
                          <a:ea typeface="Calibri"/>
                          <a:cs typeface="Times New Roman"/>
                        </a:rPr>
                        <a:t>.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" b="15367"/>
          <a:stretch/>
        </p:blipFill>
        <p:spPr bwMode="auto">
          <a:xfrm>
            <a:off x="1524001" y="4436448"/>
            <a:ext cx="8991600" cy="1964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1" y="6248401"/>
            <a:ext cx="899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Ni </a:t>
            </a:r>
            <a:r>
              <a:rPr lang="en-US" b="1" dirty="0" err="1">
                <a:solidFill>
                  <a:srgbClr val="0070C0"/>
                </a:solidFill>
              </a:rPr>
              <a:t>sehemu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ya</a:t>
            </a:r>
            <a:r>
              <a:rPr lang="en-US" b="1" dirty="0">
                <a:solidFill>
                  <a:srgbClr val="0070C0"/>
                </a:solidFill>
              </a:rPr>
              <a:t> kwanza </a:t>
            </a:r>
            <a:r>
              <a:rPr lang="en-US" b="1" dirty="0" err="1">
                <a:solidFill>
                  <a:srgbClr val="0070C0"/>
                </a:solidFill>
              </a:rPr>
              <a:t>tu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ambayo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hukanushwa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kwa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kutumia</a:t>
            </a:r>
            <a:r>
              <a:rPr lang="en-US" b="1" dirty="0">
                <a:solidFill>
                  <a:srgbClr val="0070C0"/>
                </a:solidFill>
              </a:rPr>
              <a:t>  ‘–to-‘</a:t>
            </a:r>
            <a:r>
              <a:rPr lang="en-US" b="1" dirty="0" err="1">
                <a:solidFill>
                  <a:srgbClr val="0070C0"/>
                </a:solidFill>
              </a:rPr>
              <a:t>ilhali</a:t>
            </a:r>
            <a:r>
              <a:rPr lang="en-US" b="1" dirty="0">
                <a:solidFill>
                  <a:srgbClr val="0070C0"/>
                </a:solidFill>
              </a:rPr>
              <a:t>  </a:t>
            </a:r>
            <a:r>
              <a:rPr lang="en-US" b="1" dirty="0" err="1">
                <a:solidFill>
                  <a:srgbClr val="0070C0"/>
                </a:solidFill>
              </a:rPr>
              <a:t>sehemu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ya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pili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hukanushwa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kawaida</a:t>
            </a:r>
            <a:r>
              <a:rPr lang="en-US" b="1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551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524000" y="1"/>
            <a:ext cx="914399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17</a:t>
            </a:r>
            <a:r>
              <a:rPr lang="en-US" sz="2400" dirty="0"/>
              <a:t>. ‘Ki’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: “</a:t>
            </a:r>
            <a:r>
              <a:rPr lang="en-US" sz="2400" dirty="0" err="1"/>
              <a:t>Mwanafunzi</a:t>
            </a:r>
            <a:r>
              <a:rPr lang="en-US" sz="2400" dirty="0"/>
              <a:t> </a:t>
            </a:r>
            <a:r>
              <a:rPr lang="en-US" sz="2400" dirty="0" err="1"/>
              <a:t>huyo</a:t>
            </a:r>
            <a:r>
              <a:rPr lang="en-US" sz="2400" dirty="0"/>
              <a:t> </a:t>
            </a:r>
            <a:r>
              <a:rPr lang="en-US" sz="2400" dirty="0" err="1"/>
              <a:t>a</a:t>
            </a:r>
            <a:r>
              <a:rPr lang="en-US" sz="2400" b="1" dirty="0" err="1"/>
              <a:t>ki</a:t>
            </a:r>
            <a:r>
              <a:rPr lang="en-US" sz="2400" dirty="0" err="1"/>
              <a:t>kuona</a:t>
            </a:r>
            <a:r>
              <a:rPr lang="en-US" sz="2400" dirty="0"/>
              <a:t> </a:t>
            </a:r>
            <a:r>
              <a:rPr lang="en-US" sz="2400" dirty="0" err="1"/>
              <a:t>atatembea</a:t>
            </a:r>
            <a:r>
              <a:rPr lang="en-US" sz="2400" dirty="0"/>
              <a:t> </a:t>
            </a:r>
            <a:r>
              <a:rPr lang="en-US" sz="2400" b="1" dirty="0" err="1"/>
              <a:t>ki</a:t>
            </a:r>
            <a:r>
              <a:rPr lang="en-US" sz="2400" dirty="0" err="1"/>
              <a:t>jeshi</a:t>
            </a:r>
            <a:r>
              <a:rPr lang="en-US" sz="2400" dirty="0"/>
              <a:t>”, </a:t>
            </a:r>
            <a:r>
              <a:rPr lang="en-US" sz="2400" dirty="0" err="1"/>
              <a:t>imetumiwa</a:t>
            </a:r>
            <a:r>
              <a:rPr lang="en-US" sz="2400" dirty="0"/>
              <a:t> </a:t>
            </a:r>
            <a:r>
              <a:rPr lang="en-US" sz="2400" dirty="0" err="1"/>
              <a:t>kuonyesha</a:t>
            </a:r>
            <a:r>
              <a:rPr lang="en-US" sz="2400" dirty="0"/>
              <a:t>: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masharti</a:t>
            </a:r>
            <a:r>
              <a:rPr lang="en-US" sz="2400" dirty="0"/>
              <a:t>, </a:t>
            </a:r>
            <a:r>
              <a:rPr lang="en-US" sz="2400" dirty="0" err="1"/>
              <a:t>nomino</a:t>
            </a:r>
            <a:r>
              <a:rPr lang="en-US" sz="2400" dirty="0"/>
              <a:t> </a:t>
            </a:r>
            <a:r>
              <a:rPr lang="en-US" sz="2400" dirty="0"/>
              <a:t>		B</a:t>
            </a:r>
            <a:r>
              <a:rPr lang="en-US" sz="2400" dirty="0"/>
              <a:t>. </a:t>
            </a:r>
            <a:r>
              <a:rPr lang="en-US" sz="2400" dirty="0" err="1"/>
              <a:t>wakati</a:t>
            </a:r>
            <a:r>
              <a:rPr lang="en-US" sz="2400" dirty="0"/>
              <a:t>, </a:t>
            </a:r>
            <a:r>
              <a:rPr lang="en-US" sz="2400" dirty="0" err="1"/>
              <a:t>nomino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masharti</a:t>
            </a:r>
            <a:r>
              <a:rPr lang="en-US" sz="2400" dirty="0"/>
              <a:t>, </a:t>
            </a:r>
            <a:r>
              <a:rPr lang="en-US" sz="2400" dirty="0" err="1"/>
              <a:t>kielezi</a:t>
            </a:r>
            <a:r>
              <a:rPr lang="en-US" sz="2400" dirty="0"/>
              <a:t> </a:t>
            </a:r>
            <a:r>
              <a:rPr lang="en-US" sz="2400" dirty="0"/>
              <a:t>			D</a:t>
            </a:r>
            <a:r>
              <a:rPr lang="en-US" sz="2400" dirty="0"/>
              <a:t>. </a:t>
            </a:r>
            <a:r>
              <a:rPr lang="en-US" sz="2400" dirty="0" err="1"/>
              <a:t>wakati</a:t>
            </a:r>
            <a:r>
              <a:rPr lang="en-US" sz="2400" dirty="0"/>
              <a:t>, </a:t>
            </a:r>
            <a:r>
              <a:rPr lang="en-US" sz="2400" dirty="0" err="1"/>
              <a:t>kielezi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18. </a:t>
            </a:r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neno</a:t>
            </a:r>
            <a:r>
              <a:rPr lang="en-US" sz="2400" dirty="0"/>
              <a:t> </a:t>
            </a:r>
            <a:r>
              <a:rPr lang="en-US" sz="2400" dirty="0" err="1"/>
              <a:t>ambalo</a:t>
            </a:r>
            <a:r>
              <a:rPr lang="en-US" sz="2400" dirty="0"/>
              <a:t> </a:t>
            </a:r>
            <a:r>
              <a:rPr lang="en-US" sz="2400" dirty="0" err="1"/>
              <a:t>limetumia</a:t>
            </a:r>
            <a:r>
              <a:rPr lang="en-US" sz="2400" dirty="0"/>
              <a:t> </a:t>
            </a:r>
            <a:r>
              <a:rPr lang="en-US" sz="2400" dirty="0" err="1"/>
              <a:t>silabi</a:t>
            </a:r>
            <a:r>
              <a:rPr lang="en-US" sz="2400" dirty="0"/>
              <a:t> </a:t>
            </a:r>
            <a:r>
              <a:rPr lang="en-US" sz="2400" dirty="0" err="1"/>
              <a:t>changamano</a:t>
            </a:r>
            <a:r>
              <a:rPr lang="en-US" sz="2400" dirty="0"/>
              <a:t>: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mbuga</a:t>
            </a:r>
            <a:r>
              <a:rPr lang="en-US" sz="2400" dirty="0"/>
              <a:t> </a:t>
            </a:r>
            <a:r>
              <a:rPr lang="en-US" sz="2400" dirty="0"/>
              <a:t>	B</a:t>
            </a:r>
            <a:r>
              <a:rPr lang="en-US" sz="2400" dirty="0"/>
              <a:t>. </a:t>
            </a:r>
            <a:r>
              <a:rPr lang="en-US" sz="2400" dirty="0" err="1"/>
              <a:t>kituta</a:t>
            </a:r>
            <a:r>
              <a:rPr lang="en-US" sz="2400" dirty="0"/>
              <a:t> </a:t>
            </a:r>
            <a:r>
              <a:rPr lang="en-US" sz="2400" dirty="0"/>
              <a:t>	C</a:t>
            </a:r>
            <a:r>
              <a:rPr lang="en-US" sz="2400" dirty="0"/>
              <a:t>. </a:t>
            </a:r>
            <a:r>
              <a:rPr lang="en-US" sz="2400" dirty="0" err="1"/>
              <a:t>faa</a:t>
            </a:r>
            <a:r>
              <a:rPr lang="en-US" sz="2400" dirty="0"/>
              <a:t> </a:t>
            </a:r>
            <a:r>
              <a:rPr lang="en-US" sz="2400" dirty="0"/>
              <a:t>		D</a:t>
            </a:r>
            <a:r>
              <a:rPr lang="en-US" sz="2400" dirty="0"/>
              <a:t>. </a:t>
            </a:r>
            <a:r>
              <a:rPr lang="en-US" sz="2400" dirty="0" err="1"/>
              <a:t>utulivu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fi-FI" sz="2400" dirty="0"/>
              <a:t>19</a:t>
            </a:r>
            <a:r>
              <a:rPr lang="fi-FI" sz="2400" dirty="0"/>
              <a:t>. Kamilisha, ‘Fahamikiana kama __________ </a:t>
            </a:r>
            <a:endParaRPr lang="fi-FI" sz="2400" dirty="0"/>
          </a:p>
          <a:p>
            <a:r>
              <a:rPr lang="fi-FI" sz="2400" dirty="0"/>
              <a:t>A</a:t>
            </a:r>
            <a:r>
              <a:rPr lang="fi-FI" sz="2400" dirty="0"/>
              <a:t>. sahani na kawa </a:t>
            </a:r>
            <a:r>
              <a:rPr lang="fi-FI" sz="2400" dirty="0"/>
              <a:t>			</a:t>
            </a:r>
            <a:r>
              <a:rPr lang="en-US" sz="2400" dirty="0"/>
              <a:t>B</a:t>
            </a:r>
            <a:r>
              <a:rPr lang="en-US" sz="2400" dirty="0"/>
              <a:t>. </a:t>
            </a:r>
            <a:r>
              <a:rPr lang="en-US" sz="2400" dirty="0" err="1"/>
              <a:t>kinu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mchi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pua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mdomo</a:t>
            </a:r>
            <a:r>
              <a:rPr lang="en-US" sz="2400" dirty="0"/>
              <a:t> </a:t>
            </a:r>
            <a:r>
              <a:rPr lang="en-US" sz="2400" dirty="0"/>
              <a:t>			D</a:t>
            </a:r>
            <a:r>
              <a:rPr lang="en-US" sz="2400" dirty="0"/>
              <a:t>. </a:t>
            </a:r>
            <a:r>
              <a:rPr lang="en-US" sz="2400" dirty="0" err="1"/>
              <a:t>tui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maziwa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20. </a:t>
            </a:r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yenye</a:t>
            </a:r>
            <a:r>
              <a:rPr lang="en-US" sz="2400" dirty="0"/>
              <a:t> </a:t>
            </a:r>
            <a:r>
              <a:rPr lang="en-US" sz="2400" dirty="0" err="1"/>
              <a:t>vivumishi</a:t>
            </a:r>
            <a:r>
              <a:rPr lang="en-US" sz="2400" dirty="0"/>
              <a:t>: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Mwashi</a:t>
            </a:r>
            <a:r>
              <a:rPr lang="en-US" sz="2400" dirty="0"/>
              <a:t> </a:t>
            </a:r>
            <a:r>
              <a:rPr lang="en-US" sz="2400" dirty="0" err="1"/>
              <a:t>amejenga</a:t>
            </a:r>
            <a:r>
              <a:rPr lang="en-US" sz="2400" dirty="0"/>
              <a:t> </a:t>
            </a:r>
            <a:r>
              <a:rPr lang="en-US" sz="2400" dirty="0" err="1"/>
              <a:t>nyumba</a:t>
            </a:r>
            <a:r>
              <a:rPr lang="en-US" sz="2400" dirty="0"/>
              <a:t> </a:t>
            </a:r>
            <a:r>
              <a:rPr lang="en-US" sz="2400" dirty="0" err="1"/>
              <a:t>juu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mlima</a:t>
            </a:r>
            <a:r>
              <a:rPr lang="en-US" sz="2400" dirty="0"/>
              <a:t>. </a:t>
            </a:r>
          </a:p>
          <a:p>
            <a:r>
              <a:rPr lang="en-US" sz="2400" dirty="0"/>
              <a:t>B. Yule </a:t>
            </a:r>
            <a:r>
              <a:rPr lang="en-US" sz="2400" dirty="0" err="1"/>
              <a:t>aliimba</a:t>
            </a:r>
            <a:r>
              <a:rPr lang="en-US" sz="2400" dirty="0"/>
              <a:t> </a:t>
            </a:r>
            <a:r>
              <a:rPr lang="en-US" sz="2400" dirty="0" err="1"/>
              <a:t>vizuri</a:t>
            </a:r>
            <a:r>
              <a:rPr lang="en-US" sz="2400" dirty="0"/>
              <a:t> </a:t>
            </a:r>
            <a:r>
              <a:rPr lang="en-US" sz="2400" dirty="0" err="1"/>
              <a:t>mno</a:t>
            </a:r>
            <a:r>
              <a:rPr lang="en-US" sz="2400" dirty="0"/>
              <a:t> </a:t>
            </a:r>
            <a:r>
              <a:rPr lang="en-US" sz="2400" dirty="0" err="1"/>
              <a:t>akatuzwa</a:t>
            </a:r>
            <a:r>
              <a:rPr lang="en-US" sz="2400" dirty="0"/>
              <a:t>. </a:t>
            </a:r>
          </a:p>
          <a:p>
            <a:r>
              <a:rPr lang="fi-FI" sz="2400" dirty="0"/>
              <a:t>C. Nokoa atafika hapa hivi punde.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Wanafunzi</a:t>
            </a:r>
            <a:r>
              <a:rPr lang="en-US" sz="2400" dirty="0"/>
              <a:t> </a:t>
            </a:r>
            <a:r>
              <a:rPr lang="en-US" sz="2400" dirty="0" err="1"/>
              <a:t>wengi</a:t>
            </a:r>
            <a:r>
              <a:rPr lang="en-US" sz="2400" dirty="0"/>
              <a:t> </a:t>
            </a:r>
            <a:r>
              <a:rPr lang="en-US" sz="2400" dirty="0" err="1"/>
              <a:t>walifaulu</a:t>
            </a:r>
            <a:r>
              <a:rPr lang="en-US" sz="2400" dirty="0"/>
              <a:t> </a:t>
            </a:r>
            <a:r>
              <a:rPr lang="en-US" sz="2400" dirty="0" err="1"/>
              <a:t>mtihani</a:t>
            </a:r>
            <a:r>
              <a:rPr lang="en-US" sz="2400" dirty="0"/>
              <a:t> </a:t>
            </a:r>
            <a:r>
              <a:rPr lang="en-US" sz="2400" dirty="0" err="1"/>
              <a:t>huo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3229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524000" y="1"/>
            <a:ext cx="91439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21</a:t>
            </a:r>
            <a:r>
              <a:rPr lang="en-US" sz="2400" dirty="0"/>
              <a:t>. Ni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ipi</a:t>
            </a:r>
            <a:r>
              <a:rPr lang="en-US" sz="2400" dirty="0"/>
              <a:t> </a:t>
            </a:r>
            <a:r>
              <a:rPr lang="en-US" sz="2400" dirty="0" err="1"/>
              <a:t>ambayo</a:t>
            </a:r>
            <a:r>
              <a:rPr lang="en-US" sz="2400" dirty="0"/>
              <a:t> </a:t>
            </a:r>
            <a:r>
              <a:rPr lang="en-US" sz="2400" dirty="0" err="1"/>
              <a:t>imetumia</a:t>
            </a:r>
            <a:r>
              <a:rPr lang="en-US" sz="2400" dirty="0"/>
              <a:t> ‘</a:t>
            </a:r>
            <a:r>
              <a:rPr lang="en-US" sz="2400" b="1" dirty="0" err="1"/>
              <a:t>kwa</a:t>
            </a:r>
            <a:r>
              <a:rPr lang="en-US" sz="2400" dirty="0"/>
              <a:t>’ </a:t>
            </a:r>
            <a:r>
              <a:rPr lang="en-US" sz="2400" dirty="0" err="1"/>
              <a:t>kuonyesha</a:t>
            </a:r>
            <a:r>
              <a:rPr lang="en-US" sz="2400" dirty="0"/>
              <a:t> </a:t>
            </a:r>
            <a:r>
              <a:rPr lang="en-US" sz="2400" dirty="0" err="1"/>
              <a:t>sehemu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kitu</a:t>
            </a:r>
            <a:r>
              <a:rPr lang="en-US" sz="2400" dirty="0"/>
              <a:t>?</a:t>
            </a:r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Alitembea</a:t>
            </a:r>
            <a:r>
              <a:rPr lang="en-US" sz="2400" dirty="0"/>
              <a:t> </a:t>
            </a:r>
            <a:r>
              <a:rPr lang="en-US" sz="2400" dirty="0" err="1"/>
              <a:t>moja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moja</a:t>
            </a:r>
            <a:r>
              <a:rPr lang="en-US" sz="2400" dirty="0"/>
              <a:t> </a:t>
            </a:r>
            <a:r>
              <a:rPr lang="en-US" sz="2400" dirty="0" err="1"/>
              <a:t>hadi</a:t>
            </a:r>
            <a:r>
              <a:rPr lang="en-US" sz="2400" dirty="0"/>
              <a:t> </a:t>
            </a:r>
            <a:r>
              <a:rPr lang="en-US" sz="2400" dirty="0" err="1"/>
              <a:t>shuleni</a:t>
            </a:r>
            <a:r>
              <a:rPr lang="en-US" sz="2400" dirty="0"/>
              <a:t>.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Wazee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vijana</a:t>
            </a:r>
            <a:r>
              <a:rPr lang="en-US" sz="2400" dirty="0"/>
              <a:t> </a:t>
            </a:r>
            <a:r>
              <a:rPr lang="en-US" sz="2400" dirty="0" err="1"/>
              <a:t>walihudhuria</a:t>
            </a:r>
            <a:r>
              <a:rPr lang="en-US" sz="2400" dirty="0"/>
              <a:t> </a:t>
            </a:r>
            <a:r>
              <a:rPr lang="en-US" sz="2400" dirty="0" err="1"/>
              <a:t>sherehe</a:t>
            </a:r>
            <a:r>
              <a:rPr lang="en-US" sz="2400" dirty="0"/>
              <a:t> </a:t>
            </a:r>
            <a:r>
              <a:rPr lang="en-US" sz="2400" dirty="0" err="1"/>
              <a:t>hiyo</a:t>
            </a:r>
            <a:r>
              <a:rPr lang="en-US" sz="2400" dirty="0"/>
              <a:t>. </a:t>
            </a:r>
          </a:p>
          <a:p>
            <a:r>
              <a:rPr lang="fi-FI" sz="2400" dirty="0"/>
              <a:t>C. Watu watatu kwa kumi huepuka mitego. </a:t>
            </a:r>
          </a:p>
          <a:p>
            <a:r>
              <a:rPr lang="pl-PL" sz="2400" dirty="0"/>
              <a:t>D. Monika alipongezewa kwa wazazi wake. </a:t>
            </a:r>
          </a:p>
          <a:p>
            <a:endParaRPr lang="en-US" sz="2400" dirty="0"/>
          </a:p>
          <a:p>
            <a:r>
              <a:rPr lang="en-US" sz="2400" dirty="0"/>
              <a:t>22. </a:t>
            </a:r>
            <a:r>
              <a:rPr lang="en-US" sz="2400" dirty="0" err="1"/>
              <a:t>Mkono</a:t>
            </a:r>
            <a:r>
              <a:rPr lang="en-US" sz="2400" dirty="0"/>
              <a:t> </a:t>
            </a:r>
            <a:r>
              <a:rPr lang="en-US" sz="2400" dirty="0" err="1"/>
              <a:t>wazi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ukarimu</a:t>
            </a:r>
            <a:r>
              <a:rPr lang="en-US" sz="2400" dirty="0"/>
              <a:t> </a:t>
            </a:r>
            <a:r>
              <a:rPr lang="en-US" sz="2400" dirty="0" err="1"/>
              <a:t>ilhali</a:t>
            </a:r>
            <a:r>
              <a:rPr lang="en-US" sz="2400" dirty="0"/>
              <a:t> ________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inda</a:t>
            </a:r>
            <a:r>
              <a:rPr lang="en-US" sz="2400" dirty="0"/>
              <a:t>.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jicho</a:t>
            </a:r>
            <a:r>
              <a:rPr lang="en-US" sz="2400" dirty="0"/>
              <a:t> la </a:t>
            </a:r>
            <a:r>
              <a:rPr lang="en-US" sz="2400" dirty="0" err="1"/>
              <a:t>nje</a:t>
            </a:r>
            <a:r>
              <a:rPr lang="en-US" sz="2400" dirty="0"/>
              <a:t> </a:t>
            </a:r>
            <a:r>
              <a:rPr lang="en-US" sz="2400" dirty="0"/>
              <a:t>		B</a:t>
            </a:r>
            <a:r>
              <a:rPr lang="en-US" sz="2400" dirty="0"/>
              <a:t>. </a:t>
            </a:r>
            <a:r>
              <a:rPr lang="en-US" sz="2400" dirty="0" err="1"/>
              <a:t>joka</a:t>
            </a:r>
            <a:r>
              <a:rPr lang="en-US" sz="2400" dirty="0"/>
              <a:t> la </a:t>
            </a:r>
            <a:r>
              <a:rPr lang="en-US" sz="2400" dirty="0" err="1"/>
              <a:t>mdimu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mkono</a:t>
            </a:r>
            <a:r>
              <a:rPr lang="en-US" sz="2400" dirty="0"/>
              <a:t> </a:t>
            </a:r>
            <a:r>
              <a:rPr lang="en-US" sz="2400" dirty="0" err="1"/>
              <a:t>birika</a:t>
            </a:r>
            <a:r>
              <a:rPr lang="en-US" sz="2400" dirty="0"/>
              <a:t> </a:t>
            </a:r>
            <a:r>
              <a:rPr lang="en-US" sz="2400" dirty="0"/>
              <a:t>		D</a:t>
            </a:r>
            <a:r>
              <a:rPr lang="en-US" sz="2400" dirty="0"/>
              <a:t>. </a:t>
            </a:r>
            <a:r>
              <a:rPr lang="en-US" sz="2400" dirty="0" err="1"/>
              <a:t>kisebusebu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23. </a:t>
            </a:r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kifaa</a:t>
            </a:r>
            <a:r>
              <a:rPr lang="en-US" sz="2400" dirty="0"/>
              <a:t> cha </a:t>
            </a:r>
            <a:r>
              <a:rPr lang="en-US" sz="2400" dirty="0" err="1"/>
              <a:t>uhunzi</a:t>
            </a:r>
            <a:r>
              <a:rPr lang="en-US" sz="2400" dirty="0"/>
              <a:t>.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fuawe</a:t>
            </a:r>
            <a:r>
              <a:rPr lang="en-US" sz="2400" dirty="0"/>
              <a:t> </a:t>
            </a:r>
            <a:r>
              <a:rPr lang="en-US" sz="2400" dirty="0"/>
              <a:t>	B</a:t>
            </a:r>
            <a:r>
              <a:rPr lang="en-US" sz="2400" dirty="0"/>
              <a:t>. </a:t>
            </a:r>
            <a:r>
              <a:rPr lang="en-US" sz="2400" dirty="0" err="1"/>
              <a:t>patasi</a:t>
            </a:r>
            <a:r>
              <a:rPr lang="en-US" sz="2400" dirty="0"/>
              <a:t> </a:t>
            </a:r>
            <a:r>
              <a:rPr lang="en-US" sz="2400" dirty="0"/>
              <a:t>	C</a:t>
            </a:r>
            <a:r>
              <a:rPr lang="en-US" sz="2400" dirty="0"/>
              <a:t>. </a:t>
            </a:r>
            <a:r>
              <a:rPr lang="en-US" sz="2400" dirty="0" err="1"/>
              <a:t>timazi</a:t>
            </a:r>
            <a:r>
              <a:rPr lang="en-US" sz="2400" dirty="0"/>
              <a:t> </a:t>
            </a:r>
            <a:r>
              <a:rPr lang="en-US" sz="2400" dirty="0"/>
              <a:t>	D</a:t>
            </a:r>
            <a:r>
              <a:rPr lang="en-US" sz="2400" dirty="0"/>
              <a:t>. </a:t>
            </a:r>
            <a:r>
              <a:rPr lang="en-US" sz="2400" dirty="0" err="1"/>
              <a:t>chetezo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fi-FI" sz="2400" dirty="0"/>
              <a:t>24. Ni kundi lipi lenye sauti ghuna pekee? </a:t>
            </a:r>
            <a:endParaRPr lang="fi-FI" sz="2400" dirty="0"/>
          </a:p>
          <a:p>
            <a:r>
              <a:rPr lang="fi-FI" sz="2400" dirty="0"/>
              <a:t>A</a:t>
            </a:r>
            <a:r>
              <a:rPr lang="fi-FI" sz="2400" dirty="0"/>
              <a:t>. p, t, z </a:t>
            </a:r>
            <a:r>
              <a:rPr lang="fi-FI" sz="2400" dirty="0"/>
              <a:t>			</a:t>
            </a:r>
            <a:r>
              <a:rPr lang="en-US" sz="2400" dirty="0"/>
              <a:t>B</a:t>
            </a:r>
            <a:r>
              <a:rPr lang="en-US" sz="2400" dirty="0"/>
              <a:t>. v, </a:t>
            </a:r>
            <a:r>
              <a:rPr lang="en-US" sz="2400" dirty="0" err="1"/>
              <a:t>th</a:t>
            </a:r>
            <a:r>
              <a:rPr lang="en-US" sz="2400" dirty="0"/>
              <a:t>, n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sh</a:t>
            </a:r>
            <a:r>
              <a:rPr lang="en-US" sz="2400" dirty="0"/>
              <a:t>, l, w </a:t>
            </a:r>
            <a:r>
              <a:rPr lang="en-US" sz="2400" dirty="0"/>
              <a:t>			D</a:t>
            </a:r>
            <a:r>
              <a:rPr lang="en-US" sz="2400" dirty="0"/>
              <a:t>. b, d, g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836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524000" y="1"/>
            <a:ext cx="91439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25</a:t>
            </a:r>
            <a:r>
              <a:rPr lang="en-US" sz="2400" dirty="0"/>
              <a:t>. </a:t>
            </a:r>
            <a:r>
              <a:rPr lang="en-US" sz="2400" dirty="0" err="1"/>
              <a:t>Wingi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, ‘</a:t>
            </a:r>
            <a:r>
              <a:rPr lang="en-US" sz="2400" dirty="0" err="1"/>
              <a:t>Kiduka</a:t>
            </a:r>
            <a:r>
              <a:rPr lang="en-US" sz="2400" dirty="0"/>
              <a:t> </a:t>
            </a:r>
            <a:r>
              <a:rPr lang="en-US" sz="2400" dirty="0" err="1"/>
              <a:t>hicho</a:t>
            </a:r>
            <a:r>
              <a:rPr lang="en-US" sz="2400" dirty="0"/>
              <a:t> </a:t>
            </a:r>
            <a:r>
              <a:rPr lang="en-US" sz="2400" dirty="0" err="1"/>
              <a:t>kilifunguliwa</a:t>
            </a:r>
            <a:r>
              <a:rPr lang="en-US" sz="2400" dirty="0"/>
              <a:t> </a:t>
            </a:r>
            <a:r>
              <a:rPr lang="en-US" sz="2400" dirty="0" err="1"/>
              <a:t>jana</a:t>
            </a:r>
            <a:r>
              <a:rPr lang="en-US" sz="2400" dirty="0"/>
              <a:t>’ </a:t>
            </a:r>
            <a:r>
              <a:rPr lang="en-US" sz="2400" dirty="0" err="1"/>
              <a:t>ni</a:t>
            </a:r>
            <a:r>
              <a:rPr lang="en-US" sz="2400" dirty="0"/>
              <a:t>: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Duka</a:t>
            </a:r>
            <a:r>
              <a:rPr lang="en-US" sz="2400" dirty="0"/>
              <a:t> </a:t>
            </a:r>
            <a:r>
              <a:rPr lang="en-US" sz="2400" dirty="0" err="1"/>
              <a:t>hilo</a:t>
            </a:r>
            <a:r>
              <a:rPr lang="en-US" sz="2400" dirty="0"/>
              <a:t> </a:t>
            </a:r>
            <a:r>
              <a:rPr lang="en-US" sz="2400" dirty="0" err="1"/>
              <a:t>lilifunguliwa</a:t>
            </a:r>
            <a:r>
              <a:rPr lang="en-US" sz="2400" dirty="0"/>
              <a:t> </a:t>
            </a:r>
            <a:r>
              <a:rPr lang="en-US" sz="2400" dirty="0" err="1"/>
              <a:t>jana</a:t>
            </a:r>
            <a:r>
              <a:rPr lang="en-US" sz="2400" dirty="0"/>
              <a:t>.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Viduka</a:t>
            </a:r>
            <a:r>
              <a:rPr lang="en-US" sz="2400" dirty="0"/>
              <a:t> </a:t>
            </a:r>
            <a:r>
              <a:rPr lang="en-US" sz="2400" dirty="0" err="1"/>
              <a:t>hizo</a:t>
            </a:r>
            <a:r>
              <a:rPr lang="en-US" sz="2400" dirty="0"/>
              <a:t> </a:t>
            </a:r>
            <a:r>
              <a:rPr lang="en-US" sz="2400" dirty="0" err="1"/>
              <a:t>zilifunguliwa</a:t>
            </a:r>
            <a:r>
              <a:rPr lang="en-US" sz="2400" dirty="0"/>
              <a:t> </a:t>
            </a:r>
            <a:r>
              <a:rPr lang="en-US" sz="2400" dirty="0" err="1"/>
              <a:t>jana</a:t>
            </a:r>
            <a:r>
              <a:rPr lang="en-US" sz="2400" dirty="0"/>
              <a:t>.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Viduka</a:t>
            </a:r>
            <a:r>
              <a:rPr lang="en-US" sz="2400" dirty="0"/>
              <a:t> </a:t>
            </a:r>
            <a:r>
              <a:rPr lang="en-US" sz="2400" dirty="0" err="1"/>
              <a:t>hivyo</a:t>
            </a:r>
            <a:r>
              <a:rPr lang="en-US" sz="2400" dirty="0"/>
              <a:t> </a:t>
            </a:r>
            <a:r>
              <a:rPr lang="en-US" sz="2400" dirty="0" err="1"/>
              <a:t>vilifunguliwa</a:t>
            </a:r>
            <a:r>
              <a:rPr lang="en-US" sz="2400" dirty="0"/>
              <a:t> </a:t>
            </a:r>
            <a:r>
              <a:rPr lang="en-US" sz="2400" dirty="0" err="1"/>
              <a:t>jana</a:t>
            </a:r>
            <a:r>
              <a:rPr lang="en-US" sz="2400" dirty="0"/>
              <a:t>.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Maduka</a:t>
            </a:r>
            <a:r>
              <a:rPr lang="en-US" sz="2400" dirty="0"/>
              <a:t> </a:t>
            </a:r>
            <a:r>
              <a:rPr lang="en-US" sz="2400" dirty="0" err="1"/>
              <a:t>hayo</a:t>
            </a:r>
            <a:r>
              <a:rPr lang="en-US" sz="2400" dirty="0"/>
              <a:t> </a:t>
            </a:r>
            <a:r>
              <a:rPr lang="en-US" sz="2400" dirty="0" err="1"/>
              <a:t>yalifunguliwa</a:t>
            </a:r>
            <a:r>
              <a:rPr lang="en-US" sz="2400" dirty="0"/>
              <a:t> </a:t>
            </a:r>
            <a:r>
              <a:rPr lang="en-US" sz="2400" dirty="0" err="1"/>
              <a:t>jana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fi-FI" sz="2400" dirty="0"/>
              <a:t>26. Ni sentensi ipi sahihi? </a:t>
            </a:r>
            <a:endParaRPr lang="fi-FI" sz="2400" dirty="0"/>
          </a:p>
          <a:p>
            <a:r>
              <a:rPr lang="fi-FI" sz="2400" dirty="0"/>
              <a:t>A</a:t>
            </a:r>
            <a:r>
              <a:rPr lang="fi-FI" sz="2400" dirty="0"/>
              <a:t>. Hewaa! Nitakusaidia.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Kefule</a:t>
            </a:r>
            <a:r>
              <a:rPr lang="en-US" sz="2400" dirty="0"/>
              <a:t>! </a:t>
            </a:r>
            <a:r>
              <a:rPr lang="en-US" sz="2400" dirty="0" err="1"/>
              <a:t>Naomba</a:t>
            </a:r>
            <a:r>
              <a:rPr lang="en-US" sz="2400" dirty="0"/>
              <a:t> </a:t>
            </a:r>
            <a:r>
              <a:rPr lang="en-US" sz="2400" dirty="0" err="1"/>
              <a:t>maji</a:t>
            </a:r>
            <a:r>
              <a:rPr lang="en-US" sz="2400" dirty="0"/>
              <a:t>.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Oyee</a:t>
            </a:r>
            <a:r>
              <a:rPr lang="en-US" sz="2400" dirty="0"/>
              <a:t>! </a:t>
            </a:r>
            <a:r>
              <a:rPr lang="en-US" sz="2400" dirty="0" err="1"/>
              <a:t>Tumeshindwa</a:t>
            </a:r>
            <a:r>
              <a:rPr lang="en-US" sz="2400" dirty="0"/>
              <a:t>.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Hamadi</a:t>
            </a:r>
            <a:r>
              <a:rPr lang="en-US" sz="2400" dirty="0"/>
              <a:t>! </a:t>
            </a:r>
            <a:r>
              <a:rPr lang="en-US" sz="2400" dirty="0" err="1"/>
              <a:t>Amekuja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27. </a:t>
            </a:r>
            <a:r>
              <a:rPr lang="en-US" sz="2400" dirty="0" err="1"/>
              <a:t>Miaka</a:t>
            </a:r>
            <a:r>
              <a:rPr lang="en-US" sz="2400" dirty="0"/>
              <a:t> </a:t>
            </a:r>
            <a:r>
              <a:rPr lang="en-US" sz="2400" dirty="0" err="1"/>
              <a:t>mia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karne</a:t>
            </a:r>
            <a:r>
              <a:rPr lang="en-US" sz="2400" dirty="0"/>
              <a:t> </a:t>
            </a:r>
            <a:r>
              <a:rPr lang="en-US" sz="2400" dirty="0" err="1"/>
              <a:t>ilhali</a:t>
            </a:r>
            <a:r>
              <a:rPr lang="en-US" sz="2400" dirty="0"/>
              <a:t> </a:t>
            </a:r>
            <a:r>
              <a:rPr lang="en-US" sz="2400" dirty="0" err="1"/>
              <a:t>miaka</a:t>
            </a:r>
            <a:r>
              <a:rPr lang="en-US" sz="2400" dirty="0"/>
              <a:t> </a:t>
            </a:r>
            <a:r>
              <a:rPr lang="en-US" sz="2400" dirty="0" err="1"/>
              <a:t>ishirini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_________ A. </a:t>
            </a:r>
            <a:r>
              <a:rPr lang="en-US" sz="2400" dirty="0" err="1"/>
              <a:t>laki</a:t>
            </a:r>
            <a:r>
              <a:rPr lang="en-US" sz="2400" dirty="0"/>
              <a:t>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korija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mwongo</a:t>
            </a:r>
            <a:r>
              <a:rPr lang="en-US" sz="2400" dirty="0"/>
              <a:t>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lukuki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684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524000" y="1"/>
            <a:ext cx="9143999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28</a:t>
            </a:r>
            <a:r>
              <a:rPr lang="en-US" sz="2200" dirty="0"/>
              <a:t>. </a:t>
            </a:r>
            <a:r>
              <a:rPr lang="en-US" sz="2200" dirty="0" err="1"/>
              <a:t>Chagua</a:t>
            </a:r>
            <a:r>
              <a:rPr lang="en-US" sz="2200" dirty="0"/>
              <a:t> </a:t>
            </a:r>
            <a:r>
              <a:rPr lang="en-US" sz="2200" dirty="0" err="1"/>
              <a:t>sentensi</a:t>
            </a:r>
            <a:r>
              <a:rPr lang="en-US" sz="2200" dirty="0"/>
              <a:t> </a:t>
            </a:r>
            <a:r>
              <a:rPr lang="en-US" sz="2200" dirty="0" err="1"/>
              <a:t>yenye</a:t>
            </a:r>
            <a:r>
              <a:rPr lang="en-US" sz="2200" dirty="0"/>
              <a:t> </a:t>
            </a:r>
            <a:r>
              <a:rPr lang="en-US" sz="2200" dirty="0" err="1"/>
              <a:t>kiwakilishi</a:t>
            </a:r>
            <a:r>
              <a:rPr lang="en-US" sz="2200" dirty="0"/>
              <a:t> cha </a:t>
            </a:r>
            <a:r>
              <a:rPr lang="en-US" sz="2200" dirty="0" err="1"/>
              <a:t>idadi</a:t>
            </a:r>
            <a:r>
              <a:rPr lang="en-US" sz="2200" dirty="0"/>
              <a:t>: </a:t>
            </a:r>
            <a:endParaRPr lang="en-US" sz="2200" dirty="0"/>
          </a:p>
          <a:p>
            <a:r>
              <a:rPr lang="en-US" sz="2200" dirty="0"/>
              <a:t>A</a:t>
            </a:r>
            <a:r>
              <a:rPr lang="en-US" sz="2200" dirty="0"/>
              <a:t>. </a:t>
            </a:r>
            <a:r>
              <a:rPr lang="en-US" sz="2200" dirty="0" err="1"/>
              <a:t>Mwanafunzi</a:t>
            </a:r>
            <a:r>
              <a:rPr lang="en-US" sz="2200" dirty="0"/>
              <a:t> </a:t>
            </a:r>
            <a:r>
              <a:rPr lang="en-US" sz="2200" dirty="0" err="1"/>
              <a:t>aliyefika</a:t>
            </a:r>
            <a:r>
              <a:rPr lang="en-US" sz="2200" dirty="0"/>
              <a:t> kwanza </a:t>
            </a:r>
            <a:r>
              <a:rPr lang="en-US" sz="2200" dirty="0" err="1"/>
              <a:t>alimpata</a:t>
            </a:r>
            <a:r>
              <a:rPr lang="en-US" sz="2200" dirty="0"/>
              <a:t> </a:t>
            </a:r>
            <a:r>
              <a:rPr lang="en-US" sz="2200" dirty="0" err="1"/>
              <a:t>mwalimu</a:t>
            </a:r>
            <a:r>
              <a:rPr lang="en-US" sz="2200" dirty="0"/>
              <a:t> </a:t>
            </a:r>
            <a:r>
              <a:rPr lang="en-US" sz="2200" dirty="0" err="1"/>
              <a:t>wa</a:t>
            </a:r>
            <a:r>
              <a:rPr lang="en-US" sz="2200" dirty="0"/>
              <a:t> </a:t>
            </a:r>
            <a:r>
              <a:rPr lang="en-US" sz="2200" dirty="0" err="1"/>
              <a:t>pili</a:t>
            </a:r>
            <a:r>
              <a:rPr lang="en-US" sz="2200" dirty="0"/>
              <a:t> </a:t>
            </a:r>
            <a:r>
              <a:rPr lang="en-US" sz="2200" dirty="0" err="1"/>
              <a:t>darasani</a:t>
            </a:r>
            <a:r>
              <a:rPr lang="en-US" sz="2200" dirty="0"/>
              <a:t>. </a:t>
            </a:r>
          </a:p>
          <a:p>
            <a:r>
              <a:rPr lang="en-US" sz="2200" dirty="0"/>
              <a:t>B. </a:t>
            </a:r>
            <a:r>
              <a:rPr lang="en-US" sz="2200" dirty="0" err="1"/>
              <a:t>Mwalimu</a:t>
            </a:r>
            <a:r>
              <a:rPr lang="en-US" sz="2200" dirty="0"/>
              <a:t> </a:t>
            </a:r>
            <a:r>
              <a:rPr lang="en-US" sz="2200" dirty="0" err="1"/>
              <a:t>aliyetufunza</a:t>
            </a:r>
            <a:r>
              <a:rPr lang="en-US" sz="2200" dirty="0"/>
              <a:t> </a:t>
            </a:r>
            <a:r>
              <a:rPr lang="en-US" sz="2200" dirty="0" err="1"/>
              <a:t>mwanzoni</a:t>
            </a:r>
            <a:r>
              <a:rPr lang="en-US" sz="2200" dirty="0"/>
              <a:t> </a:t>
            </a:r>
            <a:r>
              <a:rPr lang="en-US" sz="2200" dirty="0" err="1"/>
              <a:t>alituuliza</a:t>
            </a:r>
            <a:r>
              <a:rPr lang="en-US" sz="2200" dirty="0"/>
              <a:t> </a:t>
            </a:r>
            <a:r>
              <a:rPr lang="en-US" sz="2200" dirty="0" err="1"/>
              <a:t>swali</a:t>
            </a:r>
            <a:r>
              <a:rPr lang="en-US" sz="2200" dirty="0"/>
              <a:t> </a:t>
            </a:r>
            <a:r>
              <a:rPr lang="en-US" sz="2200" dirty="0" err="1"/>
              <a:t>moja</a:t>
            </a:r>
            <a:r>
              <a:rPr lang="en-US" sz="2200" dirty="0"/>
              <a:t> </a:t>
            </a:r>
            <a:r>
              <a:rPr lang="en-US" sz="2200" dirty="0" err="1"/>
              <a:t>mara</a:t>
            </a:r>
            <a:r>
              <a:rPr lang="en-US" sz="2200" dirty="0"/>
              <a:t> </a:t>
            </a:r>
            <a:r>
              <a:rPr lang="en-US" sz="2200" dirty="0" err="1"/>
              <a:t>mbili</a:t>
            </a:r>
            <a:r>
              <a:rPr lang="en-US" sz="2200" dirty="0"/>
              <a:t>. </a:t>
            </a:r>
          </a:p>
          <a:p>
            <a:r>
              <a:rPr lang="en-US" sz="2200" dirty="0"/>
              <a:t>C. </a:t>
            </a:r>
            <a:r>
              <a:rPr lang="en-US" sz="2200" dirty="0" err="1"/>
              <a:t>Mwalimu</a:t>
            </a:r>
            <a:r>
              <a:rPr lang="en-US" sz="2200" dirty="0"/>
              <a:t> </a:t>
            </a:r>
            <a:r>
              <a:rPr lang="en-US" sz="2200" dirty="0" err="1"/>
              <a:t>aliyetufunza</a:t>
            </a:r>
            <a:r>
              <a:rPr lang="en-US" sz="2200" dirty="0"/>
              <a:t> </a:t>
            </a:r>
            <a:r>
              <a:rPr lang="en-US" sz="2200" dirty="0" err="1"/>
              <a:t>mwanzoni</a:t>
            </a:r>
            <a:r>
              <a:rPr lang="en-US" sz="2200" dirty="0"/>
              <a:t> </a:t>
            </a:r>
            <a:r>
              <a:rPr lang="en-US" sz="2200" dirty="0" err="1"/>
              <a:t>alitufafanulia</a:t>
            </a:r>
            <a:r>
              <a:rPr lang="en-US" sz="2200" dirty="0"/>
              <a:t> mambo </a:t>
            </a:r>
            <a:r>
              <a:rPr lang="en-US" sz="2200" dirty="0" err="1"/>
              <a:t>kadha</a:t>
            </a:r>
            <a:r>
              <a:rPr lang="en-US" sz="2200" dirty="0"/>
              <a:t> </a:t>
            </a:r>
            <a:r>
              <a:rPr lang="en-US" sz="2200" dirty="0" err="1"/>
              <a:t>ya</a:t>
            </a:r>
            <a:r>
              <a:rPr lang="en-US" sz="2200" dirty="0"/>
              <a:t> </a:t>
            </a:r>
            <a:r>
              <a:rPr lang="en-US" sz="2200" dirty="0" err="1"/>
              <a:t>kutufaa</a:t>
            </a:r>
            <a:r>
              <a:rPr lang="en-US" sz="2200" dirty="0"/>
              <a:t>. </a:t>
            </a:r>
          </a:p>
          <a:p>
            <a:r>
              <a:rPr lang="pl-PL" sz="2200" dirty="0"/>
              <a:t>D. Mwanafunzi aliyefika kwanza alipewa medali na wa pili akapewa kitabu.</a:t>
            </a:r>
          </a:p>
          <a:p>
            <a:endParaRPr lang="en-US" sz="2200" dirty="0"/>
          </a:p>
          <a:p>
            <a:r>
              <a:rPr lang="en-US" sz="2200" dirty="0"/>
              <a:t>29</a:t>
            </a:r>
            <a:r>
              <a:rPr lang="en-US" sz="2200" dirty="0"/>
              <a:t>. Ni </a:t>
            </a:r>
            <a:r>
              <a:rPr lang="en-US" sz="2200" dirty="0" err="1"/>
              <a:t>sentensi</a:t>
            </a:r>
            <a:r>
              <a:rPr lang="en-US" sz="2200" dirty="0"/>
              <a:t> </a:t>
            </a:r>
            <a:r>
              <a:rPr lang="en-US" sz="2200" dirty="0" err="1"/>
              <a:t>ipi</a:t>
            </a:r>
            <a:r>
              <a:rPr lang="en-US" sz="2200" dirty="0"/>
              <a:t> </a:t>
            </a:r>
            <a:r>
              <a:rPr lang="en-US" sz="2200" dirty="0" err="1"/>
              <a:t>ambayo</a:t>
            </a:r>
            <a:r>
              <a:rPr lang="en-US" sz="2200" dirty="0"/>
              <a:t> </a:t>
            </a:r>
            <a:r>
              <a:rPr lang="en-US" sz="2200" dirty="0" err="1"/>
              <a:t>imetumia</a:t>
            </a:r>
            <a:r>
              <a:rPr lang="en-US" sz="2200" dirty="0"/>
              <a:t> </a:t>
            </a:r>
            <a:r>
              <a:rPr lang="en-US" sz="2200" dirty="0" err="1"/>
              <a:t>sitiari</a:t>
            </a:r>
            <a:r>
              <a:rPr lang="en-US" sz="2200" dirty="0"/>
              <a:t>? </a:t>
            </a:r>
            <a:endParaRPr lang="en-US" sz="2200" dirty="0"/>
          </a:p>
          <a:p>
            <a:r>
              <a:rPr lang="en-US" sz="2200" dirty="0"/>
              <a:t>A. </a:t>
            </a:r>
            <a:r>
              <a:rPr lang="en-US" sz="2200" dirty="0" err="1"/>
              <a:t>Mwakio</a:t>
            </a:r>
            <a:r>
              <a:rPr lang="en-US" sz="2200" dirty="0"/>
              <a:t> </a:t>
            </a:r>
            <a:r>
              <a:rPr lang="en-US" sz="2200" dirty="0" err="1"/>
              <a:t>ni</a:t>
            </a:r>
            <a:r>
              <a:rPr lang="en-US" sz="2200" dirty="0"/>
              <a:t> </a:t>
            </a:r>
            <a:r>
              <a:rPr lang="en-US" sz="2200" dirty="0" err="1"/>
              <a:t>sungura</a:t>
            </a:r>
            <a:r>
              <a:rPr lang="en-US" sz="2200" dirty="0"/>
              <a:t> </a:t>
            </a:r>
            <a:r>
              <a:rPr lang="en-US" sz="2200" dirty="0" err="1"/>
              <a:t>siku</a:t>
            </a:r>
            <a:r>
              <a:rPr lang="en-US" sz="2200" dirty="0"/>
              <a:t> </a:t>
            </a:r>
            <a:r>
              <a:rPr lang="en-US" sz="2200" dirty="0" err="1"/>
              <a:t>hizi</a:t>
            </a:r>
            <a:r>
              <a:rPr lang="en-US" sz="2200" dirty="0"/>
              <a:t>. </a:t>
            </a:r>
          </a:p>
          <a:p>
            <a:r>
              <a:rPr lang="en-US" sz="2200" dirty="0"/>
              <a:t>B. </a:t>
            </a:r>
            <a:r>
              <a:rPr lang="en-US" sz="2200" dirty="0" err="1"/>
              <a:t>Moyo</a:t>
            </a:r>
            <a:r>
              <a:rPr lang="en-US" sz="2200" dirty="0"/>
              <a:t> wake </a:t>
            </a:r>
            <a:r>
              <a:rPr lang="en-US" sz="2200" dirty="0" err="1"/>
              <a:t>ulimwambia</a:t>
            </a:r>
            <a:r>
              <a:rPr lang="en-US" sz="2200" dirty="0"/>
              <a:t> </a:t>
            </a:r>
            <a:r>
              <a:rPr lang="en-US" sz="2200" dirty="0" err="1"/>
              <a:t>asirudi</a:t>
            </a:r>
            <a:r>
              <a:rPr lang="en-US" sz="2200" dirty="0"/>
              <a:t> </a:t>
            </a:r>
            <a:r>
              <a:rPr lang="en-US" sz="2200" dirty="0" err="1"/>
              <a:t>nyuma</a:t>
            </a:r>
            <a:r>
              <a:rPr lang="en-US" sz="2200" dirty="0"/>
              <a:t>. </a:t>
            </a:r>
          </a:p>
          <a:p>
            <a:r>
              <a:rPr lang="fi-FI" sz="2200" dirty="0"/>
              <a:t>C</a:t>
            </a:r>
            <a:r>
              <a:rPr lang="fi-FI" sz="2200" dirty="0"/>
              <a:t>. Muuguzi alisema atajifungua salama. </a:t>
            </a:r>
          </a:p>
          <a:p>
            <a:r>
              <a:rPr lang="fi-FI" sz="2200" dirty="0"/>
              <a:t>D. Nyaboke ni mpole kama njiwa. </a:t>
            </a:r>
          </a:p>
          <a:p>
            <a:endParaRPr lang="en-US" sz="2200" dirty="0"/>
          </a:p>
          <a:p>
            <a:r>
              <a:rPr lang="en-US" sz="2200" dirty="0"/>
              <a:t>30. </a:t>
            </a:r>
            <a:r>
              <a:rPr lang="en-US" sz="2200" dirty="0" err="1"/>
              <a:t>Chagua</a:t>
            </a:r>
            <a:r>
              <a:rPr lang="en-US" sz="2200" dirty="0"/>
              <a:t> </a:t>
            </a:r>
            <a:r>
              <a:rPr lang="en-US" sz="2200" dirty="0" err="1"/>
              <a:t>fungu</a:t>
            </a:r>
            <a:r>
              <a:rPr lang="en-US" sz="2200" dirty="0"/>
              <a:t> la </a:t>
            </a:r>
            <a:r>
              <a:rPr lang="en-US" sz="2200" dirty="0" err="1"/>
              <a:t>maneno</a:t>
            </a:r>
            <a:r>
              <a:rPr lang="en-US" sz="2200" dirty="0"/>
              <a:t> </a:t>
            </a:r>
            <a:r>
              <a:rPr lang="en-US" sz="2200" dirty="0" err="1"/>
              <a:t>katika</a:t>
            </a:r>
            <a:r>
              <a:rPr lang="en-US" sz="2200" dirty="0"/>
              <a:t> </a:t>
            </a:r>
            <a:r>
              <a:rPr lang="en-US" sz="2200" dirty="0" err="1"/>
              <a:t>sentensi</a:t>
            </a:r>
            <a:r>
              <a:rPr lang="en-US" sz="2200" dirty="0"/>
              <a:t> </a:t>
            </a:r>
            <a:r>
              <a:rPr lang="en-US" sz="2200" dirty="0" err="1"/>
              <a:t>ifuatayo</a:t>
            </a:r>
            <a:r>
              <a:rPr lang="en-US" sz="2200" dirty="0"/>
              <a:t> </a:t>
            </a:r>
            <a:r>
              <a:rPr lang="en-US" sz="2200" dirty="0" err="1"/>
              <a:t>yaliyoendelezwa</a:t>
            </a:r>
            <a:r>
              <a:rPr lang="en-US" sz="2200" dirty="0"/>
              <a:t> </a:t>
            </a:r>
            <a:r>
              <a:rPr lang="en-US" sz="2200" dirty="0" err="1"/>
              <a:t>vibaya</a:t>
            </a:r>
            <a:r>
              <a:rPr lang="en-US" sz="2200" dirty="0"/>
              <a:t>. </a:t>
            </a:r>
            <a:r>
              <a:rPr lang="en-US" sz="2200" dirty="0" err="1"/>
              <a:t>Niliamuka</a:t>
            </a:r>
            <a:r>
              <a:rPr lang="en-US" sz="2200" dirty="0"/>
              <a:t> </a:t>
            </a:r>
            <a:r>
              <a:rPr lang="en-US" sz="2200" dirty="0" err="1"/>
              <a:t>asubuhi</a:t>
            </a:r>
            <a:r>
              <a:rPr lang="en-US" sz="2200" dirty="0"/>
              <a:t> </a:t>
            </a:r>
            <a:r>
              <a:rPr lang="en-US" sz="2200" dirty="0" err="1"/>
              <a:t>kwasababu</a:t>
            </a:r>
            <a:r>
              <a:rPr lang="en-US" sz="2200" dirty="0"/>
              <a:t> </a:t>
            </a:r>
            <a:r>
              <a:rPr lang="en-US" sz="2200" dirty="0" err="1"/>
              <a:t>nilikua</a:t>
            </a:r>
            <a:r>
              <a:rPr lang="en-US" sz="2200" dirty="0"/>
              <a:t> </a:t>
            </a:r>
            <a:r>
              <a:rPr lang="en-US" sz="2200" dirty="0" err="1"/>
              <a:t>nikienda</a:t>
            </a:r>
            <a:r>
              <a:rPr lang="en-US" sz="2200" dirty="0"/>
              <a:t> </a:t>
            </a:r>
            <a:r>
              <a:rPr lang="en-US" sz="2200" dirty="0" err="1"/>
              <a:t>shuleni</a:t>
            </a:r>
            <a:r>
              <a:rPr lang="en-US" sz="2200" dirty="0"/>
              <a:t>. </a:t>
            </a:r>
            <a:endParaRPr lang="en-US" sz="2200" dirty="0"/>
          </a:p>
          <a:p>
            <a:r>
              <a:rPr lang="en-US" sz="2200" dirty="0"/>
              <a:t>A</a:t>
            </a:r>
            <a:r>
              <a:rPr lang="en-US" sz="2200" dirty="0"/>
              <a:t>. </a:t>
            </a:r>
            <a:r>
              <a:rPr lang="en-US" sz="2200" dirty="0" err="1"/>
              <a:t>Niliamuka</a:t>
            </a:r>
            <a:r>
              <a:rPr lang="en-US" sz="2200" dirty="0"/>
              <a:t>, </a:t>
            </a:r>
            <a:r>
              <a:rPr lang="en-US" sz="2200" dirty="0" err="1"/>
              <a:t>asubuhi</a:t>
            </a:r>
            <a:r>
              <a:rPr lang="en-US" sz="2200" dirty="0"/>
              <a:t>, </a:t>
            </a:r>
            <a:r>
              <a:rPr lang="en-US" sz="2200" dirty="0" err="1"/>
              <a:t>kwasababu</a:t>
            </a:r>
            <a:r>
              <a:rPr lang="en-US" sz="2200" dirty="0"/>
              <a:t>, </a:t>
            </a:r>
            <a:r>
              <a:rPr lang="en-US" sz="2200" dirty="0" err="1"/>
              <a:t>nilikua</a:t>
            </a:r>
            <a:r>
              <a:rPr lang="en-US" sz="2200" dirty="0"/>
              <a:t> </a:t>
            </a:r>
          </a:p>
          <a:p>
            <a:r>
              <a:rPr lang="pl-PL" sz="2200" dirty="0"/>
              <a:t>B. Niliamuka, nikienda, shuleni, kwasababu </a:t>
            </a:r>
          </a:p>
          <a:p>
            <a:r>
              <a:rPr lang="en-US" sz="2200" dirty="0"/>
              <a:t>C. </a:t>
            </a:r>
            <a:r>
              <a:rPr lang="en-US" sz="2200" dirty="0" err="1"/>
              <a:t>Nikienda</a:t>
            </a:r>
            <a:r>
              <a:rPr lang="en-US" sz="2200" dirty="0"/>
              <a:t>, </a:t>
            </a:r>
            <a:r>
              <a:rPr lang="en-US" sz="2200" dirty="0" err="1"/>
              <a:t>shuleni</a:t>
            </a:r>
            <a:r>
              <a:rPr lang="en-US" sz="2200" dirty="0"/>
              <a:t>, </a:t>
            </a:r>
            <a:r>
              <a:rPr lang="en-US" sz="2200" dirty="0" err="1"/>
              <a:t>kwasababu</a:t>
            </a:r>
            <a:r>
              <a:rPr lang="en-US" sz="2200" dirty="0"/>
              <a:t>, </a:t>
            </a:r>
            <a:r>
              <a:rPr lang="en-US" sz="2200" dirty="0" err="1"/>
              <a:t>asubuhi</a:t>
            </a:r>
            <a:r>
              <a:rPr lang="en-US" sz="2200" dirty="0"/>
              <a:t> </a:t>
            </a:r>
          </a:p>
          <a:p>
            <a:r>
              <a:rPr lang="pl-PL" sz="2200" dirty="0"/>
              <a:t>D. Kwasababu, nilikua, nikienda, shuleni </a:t>
            </a:r>
          </a:p>
        </p:txBody>
      </p:sp>
    </p:spTree>
    <p:extLst>
      <p:ext uri="{BB962C8B-B14F-4D97-AF65-F5344CB8AC3E}">
        <p14:creationId xmlns:p14="http://schemas.microsoft.com/office/powerpoint/2010/main" val="332312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0" t="15312" r="21657"/>
          <a:stretch/>
        </p:blipFill>
        <p:spPr bwMode="auto">
          <a:xfrm>
            <a:off x="1600199" y="1"/>
            <a:ext cx="8534401" cy="6856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75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3" t="16200" r="20119" b="22108"/>
          <a:stretch/>
        </p:blipFill>
        <p:spPr bwMode="auto">
          <a:xfrm>
            <a:off x="1499417" y="0"/>
            <a:ext cx="9168582" cy="5017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24000" y="4800600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/>
              <a:t>Kutoka</a:t>
            </a:r>
            <a:r>
              <a:rPr lang="en-US" sz="2000" b="1" dirty="0"/>
              <a:t> </a:t>
            </a:r>
            <a:r>
              <a:rPr lang="en-US" sz="2000" b="1" dirty="0" err="1"/>
              <a:t>swali</a:t>
            </a:r>
            <a:r>
              <a:rPr lang="en-US" sz="2000" b="1" dirty="0"/>
              <a:t> la 16 </a:t>
            </a:r>
            <a:r>
              <a:rPr lang="en-US" sz="2000" b="1" dirty="0" err="1"/>
              <a:t>mpaka</a:t>
            </a:r>
            <a:r>
              <a:rPr lang="en-US" sz="2000" b="1" dirty="0"/>
              <a:t> 30, </a:t>
            </a:r>
            <a:r>
              <a:rPr lang="en-US" sz="2000" b="1" dirty="0" err="1"/>
              <a:t>chagua</a:t>
            </a:r>
            <a:r>
              <a:rPr lang="en-US" sz="2000" b="1" dirty="0"/>
              <a:t> </a:t>
            </a:r>
            <a:r>
              <a:rPr lang="en-US" sz="2000" b="1" dirty="0" err="1"/>
              <a:t>jibu</a:t>
            </a:r>
            <a:r>
              <a:rPr lang="en-US" sz="2000" b="1" dirty="0"/>
              <a:t> </a:t>
            </a:r>
            <a:r>
              <a:rPr lang="en-US" sz="2000" b="1" dirty="0" err="1"/>
              <a:t>lililo</a:t>
            </a:r>
            <a:r>
              <a:rPr lang="en-US" sz="2000" b="1" dirty="0"/>
              <a:t> </a:t>
            </a:r>
            <a:r>
              <a:rPr lang="en-US" sz="2000" b="1" dirty="0" err="1"/>
              <a:t>sahihi</a:t>
            </a:r>
            <a:r>
              <a:rPr lang="en-US" sz="2000" b="1" dirty="0"/>
              <a:t>.</a:t>
            </a:r>
          </a:p>
          <a:p>
            <a:r>
              <a:rPr lang="en-US" sz="2000" dirty="0"/>
              <a:t>16. </a:t>
            </a:r>
            <a:r>
              <a:rPr lang="en-US" sz="2000" dirty="0" err="1"/>
              <a:t>Pombe</a:t>
            </a:r>
            <a:r>
              <a:rPr lang="en-US" sz="2000" dirty="0"/>
              <a:t> kali </a:t>
            </a:r>
            <a:r>
              <a:rPr lang="en-US" sz="2000" dirty="0" err="1"/>
              <a:t>ilinilevya</a:t>
            </a:r>
            <a:r>
              <a:rPr lang="en-US" sz="2000" dirty="0"/>
              <a:t>. </a:t>
            </a:r>
            <a:r>
              <a:rPr lang="en-US" sz="2000" dirty="0" err="1"/>
              <a:t>Neno</a:t>
            </a:r>
            <a:r>
              <a:rPr lang="en-US" sz="2000" dirty="0"/>
              <a:t> </a:t>
            </a:r>
            <a:r>
              <a:rPr lang="en-US" sz="2000" dirty="0" err="1"/>
              <a:t>levya</a:t>
            </a:r>
            <a:r>
              <a:rPr lang="en-US" sz="2000" dirty="0"/>
              <a:t> </a:t>
            </a:r>
            <a:r>
              <a:rPr lang="en-US" sz="2000" dirty="0" err="1"/>
              <a:t>liko</a:t>
            </a:r>
            <a:r>
              <a:rPr lang="en-US" sz="2000" dirty="0"/>
              <a:t> </a:t>
            </a:r>
            <a:r>
              <a:rPr lang="en-US" sz="2000" dirty="0" err="1"/>
              <a:t>katika</a:t>
            </a:r>
            <a:r>
              <a:rPr lang="en-US" sz="2000" dirty="0"/>
              <a:t> </a:t>
            </a:r>
            <a:r>
              <a:rPr lang="en-US" sz="2000" dirty="0" err="1"/>
              <a:t>kauli</a:t>
            </a:r>
            <a:r>
              <a:rPr lang="en-US" sz="2000" dirty="0"/>
              <a:t> </a:t>
            </a:r>
            <a:r>
              <a:rPr lang="en-US" sz="2000" dirty="0" err="1"/>
              <a:t>gani</a:t>
            </a:r>
            <a:r>
              <a:rPr lang="en-US" sz="2000" dirty="0"/>
              <a:t>?</a:t>
            </a:r>
          </a:p>
          <a:p>
            <a:r>
              <a:rPr lang="en-US" sz="2000" dirty="0"/>
              <a:t>A. </a:t>
            </a:r>
            <a:r>
              <a:rPr lang="en-US" sz="2000" dirty="0" err="1"/>
              <a:t>tenda</a:t>
            </a:r>
            <a:endParaRPr lang="en-US" sz="2000" dirty="0"/>
          </a:p>
          <a:p>
            <a:r>
              <a:rPr lang="en-US" sz="2000" dirty="0"/>
              <a:t>B. </a:t>
            </a:r>
            <a:r>
              <a:rPr lang="en-US" sz="2000" dirty="0" err="1"/>
              <a:t>tendea</a:t>
            </a:r>
            <a:endParaRPr lang="en-US" sz="2000" dirty="0"/>
          </a:p>
          <a:p>
            <a:r>
              <a:rPr lang="en-US" sz="2000" dirty="0"/>
              <a:t>C. </a:t>
            </a:r>
            <a:r>
              <a:rPr lang="en-US" sz="2000" dirty="0" err="1"/>
              <a:t>tendesha</a:t>
            </a:r>
            <a:endParaRPr lang="en-US" sz="2000" dirty="0"/>
          </a:p>
          <a:p>
            <a:r>
              <a:rPr lang="en-US" sz="2000" dirty="0"/>
              <a:t>D. </a:t>
            </a:r>
            <a:r>
              <a:rPr lang="en-US" sz="2000" dirty="0" err="1"/>
              <a:t>tendeka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860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524000" y="1"/>
            <a:ext cx="91439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/>
              <a:t>17</a:t>
            </a:r>
            <a:r>
              <a:rPr lang="fi-FI" sz="2400" dirty="0"/>
              <a:t>. Unda kivumishi kutokana na kitenzi legea. </a:t>
            </a:r>
            <a:endParaRPr lang="fi-FI" sz="2400" dirty="0"/>
          </a:p>
          <a:p>
            <a:r>
              <a:rPr lang="fi-FI" sz="2400" dirty="0"/>
              <a:t>A</a:t>
            </a:r>
            <a:r>
              <a:rPr lang="fi-FI" sz="2400" dirty="0"/>
              <a:t>. legeza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legevu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legelegea</a:t>
            </a:r>
            <a:r>
              <a:rPr lang="en-US" sz="2400" dirty="0"/>
              <a:t>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legefu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18. </a:t>
            </a:r>
            <a:r>
              <a:rPr lang="en-US" sz="2400" dirty="0" err="1"/>
              <a:t>Kielezi</a:t>
            </a:r>
            <a:r>
              <a:rPr lang="en-US" sz="2400" dirty="0"/>
              <a:t> </a:t>
            </a:r>
            <a:r>
              <a:rPr lang="en-US" sz="2400" dirty="0" err="1"/>
              <a:t>kimetumikaje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ifuatayo</a:t>
            </a:r>
            <a:r>
              <a:rPr lang="en-US" sz="2400" dirty="0"/>
              <a:t>: </a:t>
            </a:r>
            <a:r>
              <a:rPr lang="en-US" sz="2400" dirty="0" err="1"/>
              <a:t>Ingieni</a:t>
            </a:r>
            <a:r>
              <a:rPr lang="en-US" sz="2400" dirty="0"/>
              <a:t> </a:t>
            </a:r>
            <a:r>
              <a:rPr lang="en-US" sz="2400" dirty="0" err="1"/>
              <a:t>humu</a:t>
            </a:r>
            <a:r>
              <a:rPr lang="en-US" sz="2400" dirty="0"/>
              <a:t>!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kiwakilishi</a:t>
            </a:r>
            <a:r>
              <a:rPr lang="en-US" sz="2400" dirty="0"/>
              <a:t> cha </a:t>
            </a:r>
            <a:r>
              <a:rPr lang="en-US" sz="2400" dirty="0" err="1"/>
              <a:t>nafsi</a:t>
            </a:r>
            <a:r>
              <a:rPr lang="en-US" sz="2400" dirty="0"/>
              <a:t>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kuonyesha</a:t>
            </a:r>
            <a:r>
              <a:rPr lang="en-US" sz="2400" dirty="0"/>
              <a:t> </a:t>
            </a:r>
            <a:r>
              <a:rPr lang="en-US" sz="2400" dirty="0" err="1"/>
              <a:t>mahali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kuonyesha</a:t>
            </a:r>
            <a:r>
              <a:rPr lang="en-US" sz="2400" dirty="0"/>
              <a:t> </a:t>
            </a:r>
            <a:r>
              <a:rPr lang="en-US" sz="2400" dirty="0" err="1"/>
              <a:t>masharti</a:t>
            </a:r>
            <a:r>
              <a:rPr lang="en-US" sz="2400" dirty="0"/>
              <a:t>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kama</a:t>
            </a:r>
            <a:r>
              <a:rPr lang="en-US" sz="2400" dirty="0"/>
              <a:t> </a:t>
            </a:r>
            <a:r>
              <a:rPr lang="en-US" sz="2400" dirty="0" err="1"/>
              <a:t>kiunganishi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19. </a:t>
            </a:r>
            <a:r>
              <a:rPr lang="en-US" sz="2400" dirty="0" err="1"/>
              <a:t>Geuza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ifuatayo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usemi</a:t>
            </a:r>
            <a:r>
              <a:rPr lang="en-US" sz="2400" dirty="0"/>
              <a:t> </a:t>
            </a:r>
            <a:r>
              <a:rPr lang="en-US" sz="2400" dirty="0" err="1"/>
              <a:t>taarifa</a:t>
            </a:r>
            <a:r>
              <a:rPr lang="en-US" sz="2400" dirty="0"/>
              <a:t>: “</a:t>
            </a:r>
            <a:r>
              <a:rPr lang="en-US" sz="2400" dirty="0" err="1"/>
              <a:t>Nikituzwa</a:t>
            </a:r>
            <a:r>
              <a:rPr lang="en-US" sz="2400" dirty="0"/>
              <a:t> </a:t>
            </a:r>
            <a:r>
              <a:rPr lang="en-US" sz="2400" dirty="0" err="1"/>
              <a:t>leo</a:t>
            </a:r>
            <a:r>
              <a:rPr lang="en-US" sz="2400" dirty="0"/>
              <a:t> </a:t>
            </a:r>
            <a:r>
              <a:rPr lang="en-US" sz="2400" dirty="0" err="1"/>
              <a:t>nitafurahi</a:t>
            </a:r>
            <a:r>
              <a:rPr lang="en-US" sz="2400" dirty="0"/>
              <a:t> </a:t>
            </a:r>
            <a:r>
              <a:rPr lang="en-US" sz="2400" dirty="0" err="1"/>
              <a:t>sana</a:t>
            </a:r>
            <a:r>
              <a:rPr lang="en-US" sz="2400" dirty="0"/>
              <a:t>.” Aisha </a:t>
            </a:r>
            <a:r>
              <a:rPr lang="en-US" sz="2400" dirty="0" err="1"/>
              <a:t>alisema</a:t>
            </a:r>
            <a:r>
              <a:rPr lang="en-US" sz="2400" dirty="0"/>
              <a:t>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Aisha </a:t>
            </a:r>
            <a:r>
              <a:rPr lang="en-US" sz="2400" dirty="0" err="1"/>
              <a:t>alisema</a:t>
            </a:r>
            <a:r>
              <a:rPr lang="en-US" sz="2400" dirty="0"/>
              <a:t> </a:t>
            </a:r>
            <a:r>
              <a:rPr lang="en-US" sz="2400" dirty="0" err="1"/>
              <a:t>kuwa</a:t>
            </a:r>
            <a:r>
              <a:rPr lang="en-US" sz="2400" dirty="0"/>
              <a:t> </a:t>
            </a:r>
            <a:r>
              <a:rPr lang="en-US" sz="2400" dirty="0" err="1"/>
              <a:t>akituzwa</a:t>
            </a:r>
            <a:r>
              <a:rPr lang="en-US" sz="2400" dirty="0"/>
              <a:t> </a:t>
            </a:r>
            <a:r>
              <a:rPr lang="en-US" sz="2400" dirty="0" err="1"/>
              <a:t>leo</a:t>
            </a:r>
            <a:r>
              <a:rPr lang="en-US" sz="2400" dirty="0"/>
              <a:t> </a:t>
            </a:r>
            <a:r>
              <a:rPr lang="en-US" sz="2400" dirty="0" err="1"/>
              <a:t>atafurahi</a:t>
            </a:r>
            <a:r>
              <a:rPr lang="en-US" sz="2400" dirty="0"/>
              <a:t> </a:t>
            </a:r>
            <a:r>
              <a:rPr lang="en-US" sz="2400" dirty="0" err="1"/>
              <a:t>sana</a:t>
            </a:r>
            <a:r>
              <a:rPr lang="en-US" sz="2400" dirty="0"/>
              <a:t>. </a:t>
            </a:r>
          </a:p>
          <a:p>
            <a:r>
              <a:rPr lang="en-US" sz="2400" dirty="0"/>
              <a:t>B. Aisha </a:t>
            </a:r>
            <a:r>
              <a:rPr lang="en-US" sz="2400" dirty="0" err="1"/>
              <a:t>alisema</a:t>
            </a:r>
            <a:r>
              <a:rPr lang="en-US" sz="2400" dirty="0"/>
              <a:t> </a:t>
            </a:r>
            <a:r>
              <a:rPr lang="en-US" sz="2400" dirty="0" err="1"/>
              <a:t>kuwa</a:t>
            </a:r>
            <a:r>
              <a:rPr lang="en-US" sz="2400" dirty="0"/>
              <a:t> </a:t>
            </a:r>
            <a:r>
              <a:rPr lang="en-US" sz="2400" dirty="0" err="1"/>
              <a:t>angetuzwa</a:t>
            </a:r>
            <a:r>
              <a:rPr lang="en-US" sz="2400" dirty="0"/>
              <a:t> </a:t>
            </a:r>
            <a:r>
              <a:rPr lang="en-US" sz="2400" dirty="0" err="1"/>
              <a:t>leo</a:t>
            </a:r>
            <a:r>
              <a:rPr lang="en-US" sz="2400" dirty="0"/>
              <a:t> </a:t>
            </a:r>
            <a:r>
              <a:rPr lang="en-US" sz="2400" dirty="0" err="1"/>
              <a:t>angefurahi</a:t>
            </a:r>
            <a:r>
              <a:rPr lang="en-US" sz="2400" dirty="0"/>
              <a:t> </a:t>
            </a:r>
            <a:r>
              <a:rPr lang="en-US" sz="2400" dirty="0" err="1"/>
              <a:t>sana</a:t>
            </a:r>
            <a:r>
              <a:rPr lang="en-US" sz="2400" dirty="0"/>
              <a:t>. </a:t>
            </a:r>
          </a:p>
          <a:p>
            <a:r>
              <a:rPr lang="en-US" sz="2400" dirty="0"/>
              <a:t>C. Aisha </a:t>
            </a:r>
            <a:r>
              <a:rPr lang="en-US" sz="2400" dirty="0" err="1"/>
              <a:t>alisema</a:t>
            </a:r>
            <a:r>
              <a:rPr lang="en-US" sz="2400" dirty="0"/>
              <a:t> </a:t>
            </a:r>
            <a:r>
              <a:rPr lang="en-US" sz="2400" dirty="0" err="1"/>
              <a:t>kuwa</a:t>
            </a:r>
            <a:r>
              <a:rPr lang="en-US" sz="2400" dirty="0"/>
              <a:t> </a:t>
            </a:r>
            <a:r>
              <a:rPr lang="en-US" sz="2400" dirty="0" err="1"/>
              <a:t>angetuzwa</a:t>
            </a:r>
            <a:r>
              <a:rPr lang="en-US" sz="2400" dirty="0"/>
              <a:t> </a:t>
            </a:r>
            <a:r>
              <a:rPr lang="en-US" sz="2400" dirty="0" err="1"/>
              <a:t>siku</a:t>
            </a:r>
            <a:r>
              <a:rPr lang="en-US" sz="2400" dirty="0"/>
              <a:t> </a:t>
            </a:r>
            <a:r>
              <a:rPr lang="en-US" sz="2400" dirty="0" err="1"/>
              <a:t>hiyo</a:t>
            </a:r>
            <a:r>
              <a:rPr lang="en-US" sz="2400" dirty="0"/>
              <a:t> </a:t>
            </a:r>
            <a:r>
              <a:rPr lang="en-US" sz="2400" dirty="0" err="1"/>
              <a:t>angefurahi</a:t>
            </a:r>
            <a:r>
              <a:rPr lang="en-US" sz="2400" dirty="0"/>
              <a:t> </a:t>
            </a:r>
            <a:r>
              <a:rPr lang="en-US" sz="2400" dirty="0" err="1"/>
              <a:t>sana</a:t>
            </a:r>
            <a:r>
              <a:rPr lang="en-US" sz="2400" dirty="0"/>
              <a:t>. </a:t>
            </a:r>
          </a:p>
          <a:p>
            <a:r>
              <a:rPr lang="en-US" sz="2400" dirty="0"/>
              <a:t>D. Aisha </a:t>
            </a:r>
            <a:r>
              <a:rPr lang="en-US" sz="2400" dirty="0" err="1"/>
              <a:t>alisema</a:t>
            </a:r>
            <a:r>
              <a:rPr lang="en-US" sz="2400" dirty="0"/>
              <a:t> </a:t>
            </a:r>
            <a:r>
              <a:rPr lang="en-US" sz="2400" dirty="0" err="1"/>
              <a:t>kuwa</a:t>
            </a:r>
            <a:r>
              <a:rPr lang="en-US" sz="2400" dirty="0"/>
              <a:t> </a:t>
            </a:r>
            <a:r>
              <a:rPr lang="en-US" sz="2400" dirty="0" err="1"/>
              <a:t>akituzwa</a:t>
            </a:r>
            <a:r>
              <a:rPr lang="en-US" sz="2400" dirty="0"/>
              <a:t> </a:t>
            </a:r>
            <a:r>
              <a:rPr lang="en-US" sz="2400" dirty="0" err="1"/>
              <a:t>siku</a:t>
            </a:r>
            <a:r>
              <a:rPr lang="en-US" sz="2400" dirty="0"/>
              <a:t> </a:t>
            </a:r>
            <a:r>
              <a:rPr lang="en-US" sz="2400" dirty="0" err="1"/>
              <a:t>hiyo</a:t>
            </a:r>
            <a:r>
              <a:rPr lang="en-US" sz="2400" dirty="0"/>
              <a:t> </a:t>
            </a:r>
            <a:r>
              <a:rPr lang="en-US" sz="2400" dirty="0" err="1"/>
              <a:t>atafurahi</a:t>
            </a:r>
            <a:r>
              <a:rPr lang="en-US" sz="2400" dirty="0"/>
              <a:t> </a:t>
            </a:r>
            <a:r>
              <a:rPr lang="en-US" sz="2400" dirty="0" err="1"/>
              <a:t>sana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4286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524000" y="1"/>
            <a:ext cx="91439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20</a:t>
            </a:r>
            <a:r>
              <a:rPr lang="en-US" sz="2400" dirty="0"/>
              <a:t>. </a:t>
            </a:r>
            <a:r>
              <a:rPr lang="en-US" sz="2400" dirty="0" err="1"/>
              <a:t>Mzee</a:t>
            </a:r>
            <a:r>
              <a:rPr lang="en-US" sz="2400" dirty="0"/>
              <a:t> </a:t>
            </a:r>
            <a:r>
              <a:rPr lang="en-US" sz="2400" dirty="0" err="1"/>
              <a:t>aliyembeba</a:t>
            </a:r>
            <a:r>
              <a:rPr lang="en-US" sz="2400" dirty="0"/>
              <a:t> </a:t>
            </a:r>
            <a:r>
              <a:rPr lang="en-US" sz="2400" dirty="0"/>
              <a:t>_____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/>
              <a:t>_____ </a:t>
            </a:r>
            <a:r>
              <a:rPr lang="en-US" sz="2400" dirty="0"/>
              <a:t>lake </a:t>
            </a:r>
            <a:r>
              <a:rPr lang="en-US" sz="2400" dirty="0" err="1"/>
              <a:t>ali</a:t>
            </a:r>
            <a:r>
              <a:rPr lang="en-US" sz="2400" dirty="0"/>
              <a:t>____ </a:t>
            </a:r>
            <a:r>
              <a:rPr lang="en-US" sz="2400" dirty="0" err="1"/>
              <a:t>mwendo</a:t>
            </a:r>
            <a:r>
              <a:rPr lang="en-US" sz="2400" dirty="0"/>
              <a:t>.</a:t>
            </a:r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kaza</a:t>
            </a:r>
            <a:r>
              <a:rPr lang="en-US" sz="2400" dirty="0"/>
              <a:t>, kasha, </a:t>
            </a:r>
            <a:r>
              <a:rPr lang="en-US" sz="2400" dirty="0" err="1"/>
              <a:t>kasa</a:t>
            </a:r>
            <a:r>
              <a:rPr lang="en-US" sz="2400" dirty="0"/>
              <a:t>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kasa</a:t>
            </a:r>
            <a:r>
              <a:rPr lang="en-US" sz="2400" dirty="0"/>
              <a:t>, kasha, </a:t>
            </a:r>
            <a:r>
              <a:rPr lang="en-US" sz="2400" dirty="0" err="1"/>
              <a:t>kaza</a:t>
            </a:r>
            <a:r>
              <a:rPr lang="en-US" sz="2400" dirty="0"/>
              <a:t> </a:t>
            </a:r>
          </a:p>
          <a:p>
            <a:r>
              <a:rPr lang="en-US" sz="2400" dirty="0"/>
              <a:t>C. kasha, </a:t>
            </a:r>
            <a:r>
              <a:rPr lang="en-US" sz="2400" dirty="0" err="1"/>
              <a:t>kaza</a:t>
            </a:r>
            <a:r>
              <a:rPr lang="en-US" sz="2400" dirty="0"/>
              <a:t>, </a:t>
            </a:r>
            <a:r>
              <a:rPr lang="en-US" sz="2400" dirty="0" err="1"/>
              <a:t>kasa</a:t>
            </a:r>
            <a:r>
              <a:rPr lang="en-US" sz="2400" dirty="0"/>
              <a:t>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kaza</a:t>
            </a:r>
            <a:r>
              <a:rPr lang="en-US" sz="2400" dirty="0"/>
              <a:t>, </a:t>
            </a:r>
            <a:r>
              <a:rPr lang="en-US" sz="2400" dirty="0" err="1"/>
              <a:t>kasa</a:t>
            </a:r>
            <a:r>
              <a:rPr lang="en-US" sz="2400" dirty="0"/>
              <a:t>, kasha </a:t>
            </a:r>
          </a:p>
          <a:p>
            <a:endParaRPr lang="en-US" sz="2400" dirty="0"/>
          </a:p>
          <a:p>
            <a:r>
              <a:rPr lang="en-US" sz="2400" dirty="0"/>
              <a:t>21. </a:t>
            </a:r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jibu</a:t>
            </a:r>
            <a:r>
              <a:rPr lang="en-US" sz="2400" dirty="0"/>
              <a:t> </a:t>
            </a:r>
            <a:r>
              <a:rPr lang="en-US" sz="2400" dirty="0" err="1"/>
              <a:t>lifaalo</a:t>
            </a:r>
            <a:r>
              <a:rPr lang="en-US" sz="2400" dirty="0"/>
              <a:t> </a:t>
            </a:r>
            <a:r>
              <a:rPr lang="en-US" sz="2400" dirty="0" err="1"/>
              <a:t>kueleza</a:t>
            </a:r>
            <a:r>
              <a:rPr lang="en-US" sz="2400" dirty="0"/>
              <a:t> </a:t>
            </a:r>
            <a:r>
              <a:rPr lang="en-US" sz="2400" dirty="0" err="1"/>
              <a:t>hili</a:t>
            </a:r>
            <a:r>
              <a:rPr lang="en-US" sz="2400" dirty="0"/>
              <a:t>: </a:t>
            </a:r>
            <a:r>
              <a:rPr lang="en-US" sz="2400" dirty="0" err="1"/>
              <a:t>Masalkheri</a:t>
            </a:r>
            <a:r>
              <a:rPr lang="en-US" sz="2400" dirty="0"/>
              <a:t>: _________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Maamkizi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mchana</a:t>
            </a:r>
            <a:r>
              <a:rPr lang="en-US" sz="2400" dirty="0"/>
              <a:t>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Maamkizi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asubuhi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Maamkizi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jua</a:t>
            </a:r>
            <a:r>
              <a:rPr lang="en-US" sz="2400" dirty="0"/>
              <a:t> la </a:t>
            </a:r>
            <a:r>
              <a:rPr lang="en-US" sz="2400" dirty="0" err="1"/>
              <a:t>utosi</a:t>
            </a:r>
            <a:r>
              <a:rPr lang="en-US" sz="2400" dirty="0"/>
              <a:t>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Maamkizi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jioni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22. </a:t>
            </a:r>
            <a:r>
              <a:rPr lang="en-US" sz="2400" dirty="0" err="1"/>
              <a:t>Vitu</a:t>
            </a:r>
            <a:r>
              <a:rPr lang="en-US" sz="2400" dirty="0"/>
              <a:t> </a:t>
            </a:r>
            <a:r>
              <a:rPr lang="en-US" sz="2400" dirty="0" err="1"/>
              <a:t>vinavyotolewa</a:t>
            </a:r>
            <a:r>
              <a:rPr lang="en-US" sz="2400" dirty="0"/>
              <a:t> </a:t>
            </a:r>
            <a:r>
              <a:rPr lang="en-US" sz="2400" dirty="0" err="1"/>
              <a:t>mahakamani</a:t>
            </a:r>
            <a:r>
              <a:rPr lang="en-US" sz="2400" dirty="0"/>
              <a:t> </a:t>
            </a:r>
            <a:r>
              <a:rPr lang="en-US" sz="2400" dirty="0" err="1"/>
              <a:t>kama</a:t>
            </a:r>
            <a:r>
              <a:rPr lang="en-US" sz="2400" dirty="0"/>
              <a:t> </a:t>
            </a:r>
            <a:r>
              <a:rPr lang="en-US" sz="2400" dirty="0" err="1"/>
              <a:t>sehemu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ushahidi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A. </a:t>
            </a:r>
            <a:r>
              <a:rPr lang="en-US" sz="2400" dirty="0" err="1"/>
              <a:t>thibitisho</a:t>
            </a:r>
            <a:r>
              <a:rPr lang="en-US" sz="2400" dirty="0"/>
              <a:t> </a:t>
            </a:r>
            <a:r>
              <a:rPr lang="en-US" sz="2400" dirty="0"/>
              <a:t>	B</a:t>
            </a:r>
            <a:r>
              <a:rPr lang="en-US" sz="2400" dirty="0"/>
              <a:t>. </a:t>
            </a:r>
            <a:r>
              <a:rPr lang="en-US" sz="2400" dirty="0" err="1"/>
              <a:t>itifaki</a:t>
            </a:r>
            <a:r>
              <a:rPr lang="en-US" sz="2400" dirty="0"/>
              <a:t> </a:t>
            </a:r>
            <a:r>
              <a:rPr lang="en-US" sz="2400" dirty="0"/>
              <a:t>	C</a:t>
            </a:r>
            <a:r>
              <a:rPr lang="en-US" sz="2400" dirty="0"/>
              <a:t>. </a:t>
            </a:r>
            <a:r>
              <a:rPr lang="en-US" sz="2400" dirty="0" err="1"/>
              <a:t>ithibati</a:t>
            </a:r>
            <a:r>
              <a:rPr lang="en-US" sz="2400" dirty="0"/>
              <a:t> </a:t>
            </a:r>
            <a:r>
              <a:rPr lang="en-US" sz="2400" dirty="0"/>
              <a:t>	D</a:t>
            </a:r>
            <a:r>
              <a:rPr lang="en-US" sz="2400" dirty="0"/>
              <a:t>. </a:t>
            </a:r>
            <a:r>
              <a:rPr lang="en-US" sz="2400" dirty="0" err="1"/>
              <a:t>shahidi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23. </a:t>
            </a:r>
            <a:r>
              <a:rPr lang="en-US" sz="2400" dirty="0" err="1"/>
              <a:t>Tutawalipa</a:t>
            </a:r>
            <a:r>
              <a:rPr lang="en-US" sz="2400" dirty="0"/>
              <a:t> ______ </a:t>
            </a:r>
            <a:r>
              <a:rPr lang="en-US" sz="2400" dirty="0" err="1"/>
              <a:t>wametubebea</a:t>
            </a:r>
            <a:r>
              <a:rPr lang="en-US" sz="2400" dirty="0"/>
              <a:t> </a:t>
            </a:r>
            <a:r>
              <a:rPr lang="en-US" sz="2400" dirty="0" err="1"/>
              <a:t>mizigo</a:t>
            </a:r>
            <a:r>
              <a:rPr lang="en-US" sz="2400" dirty="0"/>
              <a:t>.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madhali</a:t>
            </a:r>
            <a:r>
              <a:rPr lang="en-US" sz="2400" dirty="0"/>
              <a:t> </a:t>
            </a:r>
            <a:r>
              <a:rPr lang="en-US" sz="2400" dirty="0"/>
              <a:t>		B</a:t>
            </a:r>
            <a:r>
              <a:rPr lang="en-US" sz="2400" dirty="0"/>
              <a:t>. </a:t>
            </a:r>
            <a:r>
              <a:rPr lang="en-US" sz="2400" dirty="0" err="1"/>
              <a:t>madamu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baada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/>
              <a:t>		D</a:t>
            </a:r>
            <a:r>
              <a:rPr lang="en-US" sz="2400" dirty="0"/>
              <a:t>. </a:t>
            </a:r>
            <a:r>
              <a:rPr lang="en-US" sz="2400" dirty="0" err="1"/>
              <a:t>isitoshe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116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524000" y="1"/>
            <a:ext cx="91439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24</a:t>
            </a:r>
            <a:r>
              <a:rPr lang="en-US" sz="2400" dirty="0"/>
              <a:t>. </a:t>
            </a:r>
            <a:r>
              <a:rPr lang="en-US" sz="2400" dirty="0" err="1"/>
              <a:t>Darasa</a:t>
            </a:r>
            <a:r>
              <a:rPr lang="en-US" sz="2400" dirty="0"/>
              <a:t> </a:t>
            </a:r>
            <a:r>
              <a:rPr lang="en-US" sz="2400" dirty="0" err="1"/>
              <a:t>letu</a:t>
            </a:r>
            <a:r>
              <a:rPr lang="en-US" sz="2400" dirty="0"/>
              <a:t> </a:t>
            </a:r>
            <a:r>
              <a:rPr lang="en-US" sz="2400" dirty="0" err="1"/>
              <a:t>lina</a:t>
            </a:r>
            <a:r>
              <a:rPr lang="en-US" sz="2400" dirty="0"/>
              <a:t> </a:t>
            </a:r>
            <a:r>
              <a:rPr lang="en-US" sz="2400" dirty="0" err="1"/>
              <a:t>wanafunzi</a:t>
            </a:r>
            <a:r>
              <a:rPr lang="en-US" sz="2400" dirty="0"/>
              <a:t> </a:t>
            </a:r>
            <a:r>
              <a:rPr lang="en-US" sz="2400" dirty="0" err="1"/>
              <a:t>miteni</a:t>
            </a:r>
            <a:r>
              <a:rPr lang="en-US" sz="2400" dirty="0"/>
              <a:t>; </a:t>
            </a:r>
            <a:r>
              <a:rPr lang="en-US" sz="2400" dirty="0" err="1"/>
              <a:t>khumusi</a:t>
            </a:r>
            <a:r>
              <a:rPr lang="en-US" sz="2400" dirty="0"/>
              <a:t> </a:t>
            </a:r>
            <a:r>
              <a:rPr lang="en-US" sz="2400" dirty="0" err="1"/>
              <a:t>yao</a:t>
            </a:r>
            <a:r>
              <a:rPr lang="en-US" sz="2400" dirty="0"/>
              <a:t> </a:t>
            </a:r>
            <a:r>
              <a:rPr lang="en-US" sz="2400" dirty="0" err="1"/>
              <a:t>waliochelewa</a:t>
            </a:r>
            <a:r>
              <a:rPr lang="en-US" sz="2400" dirty="0"/>
              <a:t> </a:t>
            </a:r>
            <a:r>
              <a:rPr lang="en-US" sz="2400" dirty="0" err="1"/>
              <a:t>asubuhi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wanagenzi</a:t>
            </a:r>
            <a:r>
              <a:rPr lang="en-US" sz="2400" dirty="0"/>
              <a:t>. </a:t>
            </a:r>
            <a:r>
              <a:rPr lang="en-US" sz="2400" dirty="0" err="1"/>
              <a:t>Wangapi</a:t>
            </a:r>
            <a:r>
              <a:rPr lang="en-US" sz="2400" dirty="0"/>
              <a:t> </a:t>
            </a:r>
            <a:r>
              <a:rPr lang="en-US" sz="2400" dirty="0" err="1"/>
              <a:t>walifika</a:t>
            </a:r>
            <a:r>
              <a:rPr lang="en-US" sz="2400" dirty="0"/>
              <a:t> </a:t>
            </a:r>
            <a:r>
              <a:rPr lang="en-US" sz="2400" dirty="0" err="1"/>
              <a:t>mapema</a:t>
            </a:r>
            <a:r>
              <a:rPr lang="en-US" sz="2400" dirty="0"/>
              <a:t>?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arubaini</a:t>
            </a:r>
            <a:r>
              <a:rPr lang="en-US" sz="2400" dirty="0"/>
              <a:t> </a:t>
            </a:r>
          </a:p>
          <a:p>
            <a:r>
              <a:rPr lang="pl-PL" sz="2400" dirty="0"/>
              <a:t>B. mia moja na arubaini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mia</a:t>
            </a:r>
            <a:r>
              <a:rPr lang="en-US" sz="2400" dirty="0"/>
              <a:t> </a:t>
            </a:r>
            <a:r>
              <a:rPr lang="en-US" sz="2400" dirty="0" err="1"/>
              <a:t>moja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sitini</a:t>
            </a:r>
            <a:r>
              <a:rPr lang="en-US" sz="2400" dirty="0"/>
              <a:t>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mia</a:t>
            </a:r>
            <a:r>
              <a:rPr lang="en-US" sz="2400" dirty="0"/>
              <a:t> </a:t>
            </a:r>
            <a:r>
              <a:rPr lang="en-US" sz="2400" dirty="0" err="1"/>
              <a:t>mbili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arubaini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25. Ni </a:t>
            </a:r>
            <a:r>
              <a:rPr lang="en-US" sz="2400" dirty="0" err="1"/>
              <a:t>pambo</a:t>
            </a:r>
            <a:r>
              <a:rPr lang="en-US" sz="2400" dirty="0"/>
              <a:t> </a:t>
            </a:r>
            <a:r>
              <a:rPr lang="en-US" sz="2400" dirty="0" err="1"/>
              <a:t>gani</a:t>
            </a:r>
            <a:r>
              <a:rPr lang="en-US" sz="2400" dirty="0"/>
              <a:t> </a:t>
            </a:r>
            <a:r>
              <a:rPr lang="en-US" sz="2400" dirty="0" err="1"/>
              <a:t>ambalo</a:t>
            </a:r>
            <a:r>
              <a:rPr lang="en-US" sz="2400" dirty="0"/>
              <a:t> </a:t>
            </a:r>
            <a:r>
              <a:rPr lang="en-US" sz="2400" dirty="0" err="1"/>
              <a:t>halivaliwi</a:t>
            </a:r>
            <a:r>
              <a:rPr lang="en-US" sz="2400" dirty="0"/>
              <a:t> </a:t>
            </a:r>
            <a:r>
              <a:rPr lang="en-US" sz="2400" dirty="0" err="1"/>
              <a:t>kwenye</a:t>
            </a:r>
            <a:r>
              <a:rPr lang="en-US" sz="2400" dirty="0"/>
              <a:t> </a:t>
            </a:r>
            <a:r>
              <a:rPr lang="en-US" sz="2400" dirty="0" err="1"/>
              <a:t>sehemu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kichwa</a:t>
            </a:r>
            <a:r>
              <a:rPr lang="en-US" sz="2400" dirty="0"/>
              <a:t>? A. </a:t>
            </a:r>
            <a:r>
              <a:rPr lang="en-US" sz="2400" dirty="0" err="1"/>
              <a:t>Kikuku</a:t>
            </a:r>
            <a:r>
              <a:rPr lang="en-US" sz="2400" dirty="0"/>
              <a:t> </a:t>
            </a:r>
            <a:r>
              <a:rPr lang="en-US" sz="2400" dirty="0"/>
              <a:t>	B</a:t>
            </a:r>
            <a:r>
              <a:rPr lang="en-US" sz="2400" dirty="0"/>
              <a:t>. </a:t>
            </a:r>
            <a:r>
              <a:rPr lang="en-US" sz="2400" dirty="0" err="1"/>
              <a:t>Kishaufu</a:t>
            </a:r>
            <a:r>
              <a:rPr lang="en-US" sz="2400" dirty="0"/>
              <a:t> </a:t>
            </a:r>
            <a:r>
              <a:rPr lang="en-US" sz="2400" dirty="0"/>
              <a:t>	C</a:t>
            </a:r>
            <a:r>
              <a:rPr lang="en-US" sz="2400" dirty="0"/>
              <a:t>. </a:t>
            </a:r>
            <a:r>
              <a:rPr lang="en-US" sz="2400" dirty="0" err="1"/>
              <a:t>Kipini</a:t>
            </a:r>
            <a:r>
              <a:rPr lang="en-US" sz="2400" dirty="0"/>
              <a:t> </a:t>
            </a:r>
            <a:r>
              <a:rPr lang="en-US" sz="2400" dirty="0"/>
              <a:t>	D</a:t>
            </a:r>
            <a:r>
              <a:rPr lang="en-US" sz="2400" dirty="0"/>
              <a:t>. </a:t>
            </a:r>
            <a:r>
              <a:rPr lang="en-US" sz="2400" dirty="0" err="1"/>
              <a:t>herini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26. Ni </a:t>
            </a:r>
            <a:r>
              <a:rPr lang="en-US" sz="2400" dirty="0" err="1"/>
              <a:t>kikundi</a:t>
            </a:r>
            <a:r>
              <a:rPr lang="en-US" sz="2400" dirty="0"/>
              <a:t> </a:t>
            </a:r>
            <a:r>
              <a:rPr lang="en-US" sz="2400" dirty="0" err="1"/>
              <a:t>kipi</a:t>
            </a:r>
            <a:r>
              <a:rPr lang="en-US" sz="2400" dirty="0"/>
              <a:t> </a:t>
            </a:r>
            <a:r>
              <a:rPr lang="en-US" sz="2400" dirty="0" err="1"/>
              <a:t>kilicho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maneno</a:t>
            </a:r>
            <a:r>
              <a:rPr lang="en-US" sz="2400" dirty="0"/>
              <a:t> </a:t>
            </a:r>
            <a:r>
              <a:rPr lang="en-US" sz="2400" dirty="0" err="1"/>
              <a:t>yanayopatikana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ngeli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LI – YA? </a:t>
            </a:r>
          </a:p>
          <a:p>
            <a:pPr marL="514350" indent="-514350">
              <a:buAutoNum type="romanLcParenR"/>
            </a:pPr>
            <a:r>
              <a:rPr lang="en-US" sz="2400" dirty="0" err="1"/>
              <a:t>kabati</a:t>
            </a:r>
            <a:r>
              <a:rPr lang="en-US" sz="2400" dirty="0"/>
              <a:t> 	ii</a:t>
            </a:r>
            <a:r>
              <a:rPr lang="en-US" sz="2400" dirty="0"/>
              <a:t>) </a:t>
            </a:r>
            <a:r>
              <a:rPr lang="en-US" sz="2400" dirty="0" err="1"/>
              <a:t>pua</a:t>
            </a:r>
            <a:r>
              <a:rPr lang="en-US" sz="2400" dirty="0"/>
              <a:t> </a:t>
            </a:r>
            <a:r>
              <a:rPr lang="en-US" sz="2400" dirty="0"/>
              <a:t>	iii</a:t>
            </a:r>
            <a:r>
              <a:rPr lang="en-US" sz="2400" dirty="0"/>
              <a:t>) </a:t>
            </a:r>
            <a:r>
              <a:rPr lang="en-US" sz="2400" dirty="0" err="1"/>
              <a:t>tawi</a:t>
            </a:r>
            <a:r>
              <a:rPr lang="en-US" sz="2400" dirty="0"/>
              <a:t> </a:t>
            </a:r>
            <a:r>
              <a:rPr lang="en-US" sz="2400" dirty="0"/>
              <a:t>	iv</a:t>
            </a:r>
            <a:r>
              <a:rPr lang="en-US" sz="2400" dirty="0"/>
              <a:t>) </a:t>
            </a:r>
            <a:r>
              <a:rPr lang="en-US" sz="2400" dirty="0" err="1"/>
              <a:t>shuka</a:t>
            </a:r>
            <a:r>
              <a:rPr lang="en-US" sz="2400" dirty="0"/>
              <a:t> </a:t>
            </a:r>
            <a:r>
              <a:rPr lang="en-US" sz="2400" dirty="0"/>
              <a:t>	</a:t>
            </a:r>
            <a:r>
              <a:rPr lang="it-IT" sz="2400" dirty="0"/>
              <a:t>v</a:t>
            </a:r>
            <a:r>
              <a:rPr lang="it-IT" sz="2400" dirty="0"/>
              <a:t>) goti </a:t>
            </a:r>
            <a:endParaRPr lang="it-IT" sz="2400" dirty="0"/>
          </a:p>
          <a:p>
            <a:r>
              <a:rPr lang="it-IT" sz="2400" dirty="0"/>
              <a:t>A</a:t>
            </a:r>
            <a:r>
              <a:rPr lang="it-IT" sz="2400" dirty="0"/>
              <a:t>. (i), (ii), (iii), (iv) </a:t>
            </a:r>
          </a:p>
          <a:p>
            <a:r>
              <a:rPr lang="nn-NO" sz="2400" dirty="0"/>
              <a:t>B. (i), (iii), (iv), (v) </a:t>
            </a:r>
          </a:p>
          <a:p>
            <a:r>
              <a:rPr lang="en-US" sz="2400" dirty="0"/>
              <a:t>C. (ii), (iii), (iv), (v) </a:t>
            </a:r>
          </a:p>
          <a:p>
            <a:r>
              <a:rPr lang="nn-NO" sz="2400" dirty="0"/>
              <a:t>D. (i), (ii), (iv), (v)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541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524000" y="1"/>
            <a:ext cx="914399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27</a:t>
            </a:r>
            <a:r>
              <a:rPr lang="en-US" sz="2400" dirty="0"/>
              <a:t>. </a:t>
            </a:r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wingi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ukubwa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: </a:t>
            </a:r>
            <a:r>
              <a:rPr lang="en-US" sz="2400" dirty="0" err="1"/>
              <a:t>Mzee</a:t>
            </a:r>
            <a:r>
              <a:rPr lang="en-US" sz="2400" dirty="0"/>
              <a:t> </a:t>
            </a:r>
            <a:r>
              <a:rPr lang="en-US" sz="2400" dirty="0" err="1"/>
              <a:t>huyu</a:t>
            </a:r>
            <a:r>
              <a:rPr lang="en-US" sz="2400" dirty="0"/>
              <a:t> </a:t>
            </a:r>
            <a:r>
              <a:rPr lang="en-US" sz="2400" dirty="0" err="1"/>
              <a:t>ana</a:t>
            </a:r>
            <a:r>
              <a:rPr lang="en-US" sz="2400" dirty="0"/>
              <a:t> </a:t>
            </a:r>
            <a:r>
              <a:rPr lang="en-US" sz="2400" dirty="0" err="1"/>
              <a:t>uso</a:t>
            </a:r>
            <a:r>
              <a:rPr lang="en-US" sz="2400" dirty="0"/>
              <a:t> </a:t>
            </a:r>
            <a:r>
              <a:rPr lang="en-US" sz="2400" dirty="0" err="1"/>
              <a:t>mpana</a:t>
            </a:r>
            <a:r>
              <a:rPr lang="en-US" sz="2400" dirty="0"/>
              <a:t>. 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Jizee</a:t>
            </a:r>
            <a:r>
              <a:rPr lang="en-US" sz="2400" dirty="0"/>
              <a:t> </a:t>
            </a:r>
            <a:r>
              <a:rPr lang="en-US" sz="2400" dirty="0" err="1"/>
              <a:t>hili</a:t>
            </a:r>
            <a:r>
              <a:rPr lang="en-US" sz="2400" dirty="0"/>
              <a:t> </a:t>
            </a:r>
            <a:r>
              <a:rPr lang="en-US" sz="2400" dirty="0" err="1"/>
              <a:t>lina</a:t>
            </a:r>
            <a:r>
              <a:rPr lang="en-US" sz="2400" dirty="0"/>
              <a:t> </a:t>
            </a:r>
            <a:r>
              <a:rPr lang="en-US" sz="2400" dirty="0" err="1"/>
              <a:t>juso</a:t>
            </a:r>
            <a:r>
              <a:rPr lang="en-US" sz="2400" dirty="0"/>
              <a:t> </a:t>
            </a:r>
            <a:r>
              <a:rPr lang="en-US" sz="2400" dirty="0" err="1"/>
              <a:t>pana</a:t>
            </a:r>
            <a:r>
              <a:rPr lang="en-US" sz="2400" dirty="0"/>
              <a:t>. </a:t>
            </a:r>
          </a:p>
          <a:p>
            <a:r>
              <a:rPr lang="es-ES" sz="2400" dirty="0"/>
              <a:t>B. </a:t>
            </a:r>
            <a:r>
              <a:rPr lang="es-ES" sz="2400" dirty="0" err="1"/>
              <a:t>Majizee</a:t>
            </a:r>
            <a:r>
              <a:rPr lang="es-ES" sz="2400" dirty="0"/>
              <a:t> haya </a:t>
            </a:r>
            <a:r>
              <a:rPr lang="es-ES" sz="2400" dirty="0" err="1"/>
              <a:t>yana</a:t>
            </a:r>
            <a:r>
              <a:rPr lang="es-ES" sz="2400" dirty="0"/>
              <a:t> </a:t>
            </a:r>
            <a:r>
              <a:rPr lang="es-ES" sz="2400" dirty="0" err="1"/>
              <a:t>majuso</a:t>
            </a:r>
            <a:r>
              <a:rPr lang="es-ES" sz="2400" dirty="0"/>
              <a:t> </a:t>
            </a:r>
            <a:r>
              <a:rPr lang="es-ES" sz="2400" dirty="0" err="1"/>
              <a:t>mapana</a:t>
            </a:r>
            <a:r>
              <a:rPr lang="es-ES" sz="2400" dirty="0"/>
              <a:t>. </a:t>
            </a:r>
          </a:p>
          <a:p>
            <a:r>
              <a:rPr lang="pl-PL" sz="2400" dirty="0"/>
              <a:t>C. Wazee hawa wana nyuso pana. </a:t>
            </a:r>
          </a:p>
          <a:p>
            <a:r>
              <a:rPr lang="es-ES" sz="2400" dirty="0"/>
              <a:t>D. </a:t>
            </a:r>
            <a:r>
              <a:rPr lang="es-ES" sz="2400" dirty="0" err="1"/>
              <a:t>Mazee</a:t>
            </a:r>
            <a:r>
              <a:rPr lang="es-ES" sz="2400" dirty="0"/>
              <a:t> haya </a:t>
            </a:r>
            <a:r>
              <a:rPr lang="es-ES" sz="2400" dirty="0" err="1"/>
              <a:t>yana</a:t>
            </a:r>
            <a:r>
              <a:rPr lang="es-ES" sz="2400" dirty="0"/>
              <a:t> </a:t>
            </a:r>
            <a:r>
              <a:rPr lang="es-ES" sz="2400" dirty="0" err="1"/>
              <a:t>majuso</a:t>
            </a:r>
            <a:r>
              <a:rPr lang="es-ES" sz="2400" dirty="0"/>
              <a:t> </a:t>
            </a:r>
            <a:r>
              <a:rPr lang="es-ES" sz="2400" dirty="0" err="1"/>
              <a:t>mapana</a:t>
            </a:r>
            <a:r>
              <a:rPr lang="es-ES" sz="2400" dirty="0"/>
              <a:t>. </a:t>
            </a:r>
          </a:p>
          <a:p>
            <a:endParaRPr lang="en-US" sz="2400" dirty="0"/>
          </a:p>
          <a:p>
            <a:r>
              <a:rPr lang="fi-FI" sz="2400" dirty="0"/>
              <a:t>28. Dada ni kwa kaka kama vile mbarika ni kwa: 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beberu</a:t>
            </a:r>
            <a:r>
              <a:rPr lang="en-US" sz="2400" dirty="0"/>
              <a:t> </a:t>
            </a:r>
            <a:r>
              <a:rPr lang="en-US" sz="2400" dirty="0"/>
              <a:t>	B</a:t>
            </a:r>
            <a:r>
              <a:rPr lang="en-US" sz="2400" dirty="0"/>
              <a:t>. </a:t>
            </a:r>
            <a:r>
              <a:rPr lang="en-US" sz="2400" dirty="0" err="1"/>
              <a:t>pora</a:t>
            </a:r>
            <a:r>
              <a:rPr lang="en-US" sz="2400" dirty="0"/>
              <a:t> </a:t>
            </a:r>
            <a:r>
              <a:rPr lang="en-US" sz="2400" dirty="0"/>
              <a:t>	C</a:t>
            </a:r>
            <a:r>
              <a:rPr lang="en-US" sz="2400" dirty="0"/>
              <a:t>. </a:t>
            </a:r>
            <a:r>
              <a:rPr lang="en-US" sz="2400" dirty="0" err="1"/>
              <a:t>mori</a:t>
            </a:r>
            <a:r>
              <a:rPr lang="en-US" sz="2400" dirty="0"/>
              <a:t> </a:t>
            </a:r>
            <a:r>
              <a:rPr lang="en-US" sz="2400" dirty="0"/>
              <a:t>	D</a:t>
            </a:r>
            <a:r>
              <a:rPr lang="en-US" sz="2400" dirty="0"/>
              <a:t>. </a:t>
            </a:r>
            <a:r>
              <a:rPr lang="en-US" sz="2400" dirty="0" err="1"/>
              <a:t>mtamba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29. Meza, </a:t>
            </a:r>
            <a:r>
              <a:rPr lang="en-US" sz="2400" dirty="0" err="1"/>
              <a:t>viti</a:t>
            </a:r>
            <a:r>
              <a:rPr lang="en-US" sz="2400" dirty="0"/>
              <a:t>, </a:t>
            </a:r>
            <a:r>
              <a:rPr lang="en-US" sz="2400" dirty="0" err="1"/>
              <a:t>kabati</a:t>
            </a:r>
            <a:r>
              <a:rPr lang="en-US" sz="2400" dirty="0"/>
              <a:t>, </a:t>
            </a:r>
            <a:r>
              <a:rPr lang="en-US" sz="2400" dirty="0" err="1"/>
              <a:t>kitanda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neno</a:t>
            </a:r>
            <a:r>
              <a:rPr lang="en-US" sz="2400" dirty="0"/>
              <a:t> </a:t>
            </a:r>
            <a:r>
              <a:rPr lang="en-US" sz="2400" dirty="0" err="1"/>
              <a:t>moja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ramani</a:t>
            </a:r>
            <a:r>
              <a:rPr lang="en-US" sz="2400" dirty="0"/>
              <a:t> </a:t>
            </a:r>
            <a:r>
              <a:rPr lang="en-US" sz="2400" dirty="0"/>
              <a:t>	B</a:t>
            </a:r>
            <a:r>
              <a:rPr lang="en-US" sz="2400" dirty="0"/>
              <a:t>. </a:t>
            </a:r>
            <a:r>
              <a:rPr lang="en-US" sz="2400" dirty="0" err="1"/>
              <a:t>zamani</a:t>
            </a:r>
            <a:r>
              <a:rPr lang="en-US" sz="2400" dirty="0"/>
              <a:t> </a:t>
            </a:r>
            <a:r>
              <a:rPr lang="en-US" sz="2400" dirty="0"/>
              <a:t>	C</a:t>
            </a:r>
            <a:r>
              <a:rPr lang="en-US" sz="2400" dirty="0"/>
              <a:t>. </a:t>
            </a:r>
            <a:r>
              <a:rPr lang="en-US" sz="2400" dirty="0" err="1"/>
              <a:t>thamani</a:t>
            </a:r>
            <a:r>
              <a:rPr lang="en-US" sz="2400" dirty="0"/>
              <a:t> </a:t>
            </a:r>
            <a:r>
              <a:rPr lang="en-US" sz="2400" dirty="0"/>
              <a:t>	D</a:t>
            </a:r>
            <a:r>
              <a:rPr lang="en-US" sz="2400" dirty="0"/>
              <a:t>. </a:t>
            </a:r>
            <a:r>
              <a:rPr lang="en-US" sz="2400" dirty="0" err="1"/>
              <a:t>samani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30. </a:t>
            </a:r>
            <a:r>
              <a:rPr lang="en-US" sz="2400" dirty="0" err="1"/>
              <a:t>Tumia</a:t>
            </a:r>
            <a:r>
              <a:rPr lang="en-US" sz="2400" dirty="0"/>
              <a:t> </a:t>
            </a:r>
            <a:r>
              <a:rPr lang="en-US" sz="2400" dirty="0" err="1"/>
              <a:t>msemo</a:t>
            </a:r>
            <a:r>
              <a:rPr lang="en-US" sz="2400" dirty="0"/>
              <a:t> </a:t>
            </a:r>
            <a:r>
              <a:rPr lang="en-US" sz="2400" dirty="0" err="1"/>
              <a:t>ufaao</a:t>
            </a:r>
            <a:r>
              <a:rPr lang="en-US" sz="2400" dirty="0"/>
              <a:t>: </a:t>
            </a:r>
          </a:p>
          <a:p>
            <a:r>
              <a:rPr lang="en-US" sz="2400" dirty="0" err="1"/>
              <a:t>Mzee</a:t>
            </a:r>
            <a:r>
              <a:rPr lang="en-US" sz="2400" dirty="0"/>
              <a:t> </a:t>
            </a:r>
            <a:r>
              <a:rPr lang="en-US" sz="2400" dirty="0" err="1"/>
              <a:t>huyu</a:t>
            </a:r>
            <a:r>
              <a:rPr lang="en-US" sz="2400" dirty="0"/>
              <a:t> </a:t>
            </a:r>
            <a:r>
              <a:rPr lang="en-US" sz="2400" dirty="0" err="1"/>
              <a:t>hapendi</a:t>
            </a:r>
            <a:r>
              <a:rPr lang="en-US" sz="2400" dirty="0"/>
              <a:t> </a:t>
            </a:r>
            <a:r>
              <a:rPr lang="en-US" sz="2400" dirty="0" err="1"/>
              <a:t>kushirikiana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wengine</a:t>
            </a:r>
            <a:r>
              <a:rPr lang="en-US" sz="2400" dirty="0"/>
              <a:t>, </a:t>
            </a:r>
            <a:r>
              <a:rPr lang="en-US" sz="2400" dirty="0" err="1"/>
              <a:t>ana</a:t>
            </a:r>
            <a:r>
              <a:rPr lang="en-US" sz="2400" dirty="0"/>
              <a:t> </a:t>
            </a:r>
            <a:r>
              <a:rPr lang="en-US" sz="2400" dirty="0" err="1"/>
              <a:t>moyo</a:t>
            </a:r>
            <a:r>
              <a:rPr lang="en-US" sz="2400" dirty="0"/>
              <a:t> </a:t>
            </a:r>
            <a:r>
              <a:rPr lang="en-US" sz="2400" dirty="0"/>
              <a:t>______</a:t>
            </a:r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mdogo</a:t>
            </a:r>
            <a:r>
              <a:rPr lang="en-US" sz="2400" dirty="0"/>
              <a:t> </a:t>
            </a:r>
            <a:r>
              <a:rPr lang="en-US" sz="2400" dirty="0"/>
              <a:t>		B</a:t>
            </a:r>
            <a:r>
              <a:rPr lang="en-US" sz="2400" dirty="0"/>
              <a:t>.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bua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mweusi</a:t>
            </a:r>
            <a:r>
              <a:rPr lang="en-US" sz="2400" dirty="0"/>
              <a:t> </a:t>
            </a:r>
            <a:r>
              <a:rPr lang="en-US" sz="2400" dirty="0"/>
              <a:t>		D</a:t>
            </a:r>
            <a:r>
              <a:rPr lang="en-US" sz="2400" dirty="0"/>
              <a:t>.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simba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232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3664" y="1"/>
            <a:ext cx="9200536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/>
              <a:t>Kukanusha</a:t>
            </a:r>
            <a:r>
              <a:rPr lang="en-US" sz="2400" b="1" u="sng" dirty="0"/>
              <a:t> -</a:t>
            </a:r>
            <a:r>
              <a:rPr lang="en-US" sz="2400" b="1" u="sng" dirty="0" err="1"/>
              <a:t>ki</a:t>
            </a:r>
            <a:r>
              <a:rPr lang="en-US" sz="2400" b="1" u="sng" dirty="0"/>
              <a:t>- </a:t>
            </a:r>
            <a:r>
              <a:rPr lang="en-US" sz="2400" b="1" u="sng" dirty="0" err="1"/>
              <a:t>ya</a:t>
            </a:r>
            <a:r>
              <a:rPr lang="en-US" sz="2400" b="1" u="sng" dirty="0"/>
              <a:t> </a:t>
            </a:r>
            <a:r>
              <a:rPr lang="en-US" sz="2400" b="1" u="sng" dirty="0" err="1"/>
              <a:t>masharti</a:t>
            </a:r>
            <a:endParaRPr lang="en-US" sz="2400" b="1" u="sng" dirty="0"/>
          </a:p>
          <a:p>
            <a:endParaRPr lang="en-US" sz="1000" dirty="0"/>
          </a:p>
          <a:p>
            <a:r>
              <a:rPr lang="en-US" sz="2400" b="1" i="1" dirty="0" err="1"/>
              <a:t>ki</a:t>
            </a:r>
            <a:r>
              <a:rPr lang="en-US" sz="2400" b="1" i="1" dirty="0"/>
              <a:t> -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masharti</a:t>
            </a:r>
            <a:r>
              <a:rPr lang="en-US" sz="2400" dirty="0"/>
              <a:t> au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lazima</a:t>
            </a:r>
            <a:r>
              <a:rPr lang="en-US" sz="2400" dirty="0"/>
              <a:t> </a:t>
            </a:r>
            <a:r>
              <a:rPr lang="en-US" sz="2400" dirty="0" err="1"/>
              <a:t>hukanushwa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i="1" dirty="0"/>
              <a:t>-</a:t>
            </a:r>
            <a:r>
              <a:rPr lang="en-US" sz="2400" i="1" dirty="0" err="1"/>
              <a:t>sipo</a:t>
            </a:r>
            <a:r>
              <a:rPr lang="en-US" sz="2400" i="1" dirty="0"/>
              <a:t>-</a:t>
            </a:r>
            <a:endParaRPr lang="en-US" sz="2400" dirty="0"/>
          </a:p>
          <a:p>
            <a:r>
              <a:rPr lang="en-US" sz="2400" i="1" dirty="0"/>
              <a:t>Soma </a:t>
            </a:r>
            <a:r>
              <a:rPr lang="en-US" sz="2400" i="1" dirty="0" err="1"/>
              <a:t>mifano</a:t>
            </a:r>
            <a:r>
              <a:rPr lang="en-US" sz="2400" i="1" dirty="0"/>
              <a:t> </a:t>
            </a:r>
            <a:r>
              <a:rPr lang="en-US" sz="2400" i="1" dirty="0" err="1"/>
              <a:t>ifuatayo</a:t>
            </a:r>
            <a:r>
              <a:rPr lang="en-US" sz="2400" i="1" dirty="0"/>
              <a:t>:</a:t>
            </a:r>
            <a:endParaRPr lang="en-US" sz="2400" dirty="0"/>
          </a:p>
          <a:p>
            <a:pPr lvl="0"/>
            <a:r>
              <a:rPr lang="en-US" sz="2400" dirty="0" err="1"/>
              <a:t>Ukija</a:t>
            </a:r>
            <a:r>
              <a:rPr lang="en-US" sz="2400" dirty="0"/>
              <a:t> </a:t>
            </a:r>
            <a:r>
              <a:rPr lang="en-US" sz="2400" dirty="0" err="1"/>
              <a:t>utaniona</a:t>
            </a:r>
            <a:r>
              <a:rPr lang="en-US" sz="2400" dirty="0"/>
              <a:t>.  </a:t>
            </a:r>
            <a:r>
              <a:rPr lang="en-US" sz="2400" dirty="0"/>
              <a:t>-------------------------------- </a:t>
            </a:r>
            <a:r>
              <a:rPr lang="en-US" sz="2400" dirty="0" err="1"/>
              <a:t>U</a:t>
            </a:r>
            <a:r>
              <a:rPr lang="en-US" sz="2400" i="1" dirty="0" err="1"/>
              <a:t>sipo</a:t>
            </a:r>
            <a:r>
              <a:rPr lang="en-US" sz="2400" dirty="0" err="1"/>
              <a:t>kuja</a:t>
            </a:r>
            <a:r>
              <a:rPr lang="en-US" sz="2400" dirty="0"/>
              <a:t> </a:t>
            </a:r>
            <a:r>
              <a:rPr lang="en-US" sz="2400" dirty="0" err="1"/>
              <a:t>hutaniona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Akisoma</a:t>
            </a:r>
            <a:r>
              <a:rPr lang="en-US" sz="2400" dirty="0"/>
              <a:t> </a:t>
            </a:r>
            <a:r>
              <a:rPr lang="en-US" sz="2400" dirty="0" err="1"/>
              <a:t>sana</a:t>
            </a:r>
            <a:r>
              <a:rPr lang="en-US" sz="2400" dirty="0"/>
              <a:t> </a:t>
            </a:r>
            <a:r>
              <a:rPr lang="en-US" sz="2400" dirty="0" err="1"/>
              <a:t>atafaulu</a:t>
            </a:r>
            <a:r>
              <a:rPr lang="en-US" sz="2400" dirty="0"/>
              <a:t>.  </a:t>
            </a:r>
            <a:r>
              <a:rPr lang="en-US" sz="2400" dirty="0"/>
              <a:t>--------------------</a:t>
            </a:r>
            <a:r>
              <a:rPr lang="en-US" sz="2400" dirty="0" err="1"/>
              <a:t>A</a:t>
            </a:r>
            <a:r>
              <a:rPr lang="en-US" sz="2400" i="1" dirty="0" err="1"/>
              <a:t>sipo</a:t>
            </a:r>
            <a:r>
              <a:rPr lang="en-US" sz="2400" dirty="0" err="1"/>
              <a:t>soma</a:t>
            </a:r>
            <a:r>
              <a:rPr lang="en-US" sz="2400" dirty="0"/>
              <a:t> </a:t>
            </a:r>
            <a:r>
              <a:rPr lang="en-US" sz="2400" dirty="0" err="1"/>
              <a:t>sana</a:t>
            </a:r>
            <a:r>
              <a:rPr lang="en-US" sz="2400" dirty="0"/>
              <a:t> </a:t>
            </a:r>
            <a:r>
              <a:rPr lang="en-US" sz="2400" dirty="0" err="1"/>
              <a:t>hatafaulu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Tukipanda</a:t>
            </a:r>
            <a:r>
              <a:rPr lang="en-US" sz="2400" dirty="0"/>
              <a:t> </a:t>
            </a:r>
            <a:r>
              <a:rPr lang="en-US" sz="2400" dirty="0" err="1"/>
              <a:t>miti</a:t>
            </a:r>
            <a:r>
              <a:rPr lang="en-US" sz="2400" dirty="0"/>
              <a:t> </a:t>
            </a:r>
            <a:r>
              <a:rPr lang="en-US" sz="2400" dirty="0" err="1"/>
              <a:t>tutapata</a:t>
            </a:r>
            <a:r>
              <a:rPr lang="en-US" sz="2400" dirty="0"/>
              <a:t> </a:t>
            </a:r>
            <a:r>
              <a:rPr lang="en-US" sz="2400" dirty="0" err="1"/>
              <a:t>mvua</a:t>
            </a:r>
            <a:r>
              <a:rPr lang="en-US" sz="2400" dirty="0"/>
              <a:t>.------ </a:t>
            </a:r>
            <a:r>
              <a:rPr lang="en-US" sz="2400" dirty="0" err="1"/>
              <a:t>Tusipopanda</a:t>
            </a:r>
            <a:r>
              <a:rPr lang="en-US" sz="2400" dirty="0"/>
              <a:t> </a:t>
            </a:r>
            <a:r>
              <a:rPr lang="en-US" sz="2400" dirty="0" err="1"/>
              <a:t>miti</a:t>
            </a:r>
            <a:r>
              <a:rPr lang="en-US" sz="2400" dirty="0"/>
              <a:t> </a:t>
            </a:r>
            <a:r>
              <a:rPr lang="en-US" sz="2400" dirty="0" err="1"/>
              <a:t>hatutapata</a:t>
            </a:r>
            <a:r>
              <a:rPr lang="en-US" sz="2400" dirty="0"/>
              <a:t> </a:t>
            </a:r>
            <a:r>
              <a:rPr lang="en-US" sz="2400" dirty="0" err="1"/>
              <a:t>mvua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Nikivuta</a:t>
            </a:r>
            <a:r>
              <a:rPr lang="en-US" sz="2400" dirty="0"/>
              <a:t> </a:t>
            </a:r>
            <a:r>
              <a:rPr lang="en-US" sz="2400" dirty="0" err="1"/>
              <a:t>sigara</a:t>
            </a:r>
            <a:r>
              <a:rPr lang="en-US" sz="2400" dirty="0"/>
              <a:t> </a:t>
            </a:r>
            <a:r>
              <a:rPr lang="en-US" sz="2400" dirty="0" err="1"/>
              <a:t>nitaugua</a:t>
            </a:r>
            <a:r>
              <a:rPr lang="en-US" sz="2400" dirty="0"/>
              <a:t> </a:t>
            </a:r>
            <a:r>
              <a:rPr lang="en-US" sz="2400" dirty="0" err="1"/>
              <a:t>saratani</a:t>
            </a:r>
            <a:r>
              <a:rPr lang="en-US" sz="2400" dirty="0"/>
              <a:t>.--- </a:t>
            </a:r>
            <a:r>
              <a:rPr lang="en-US" sz="2400" dirty="0" err="1"/>
              <a:t>Ni</a:t>
            </a:r>
            <a:r>
              <a:rPr lang="en-US" sz="2400" i="1" dirty="0" err="1"/>
              <a:t>sipo</a:t>
            </a:r>
            <a:r>
              <a:rPr lang="en-US" sz="2400" dirty="0" err="1"/>
              <a:t>vuta</a:t>
            </a:r>
            <a:r>
              <a:rPr lang="en-US" sz="2400" dirty="0"/>
              <a:t> </a:t>
            </a:r>
            <a:r>
              <a:rPr lang="en-US" sz="2400" dirty="0" err="1"/>
              <a:t>sigara</a:t>
            </a:r>
            <a:r>
              <a:rPr lang="en-US" sz="2400" dirty="0"/>
              <a:t> </a:t>
            </a:r>
            <a:r>
              <a:rPr lang="en-US" sz="2400" dirty="0" err="1"/>
              <a:t>sitaugua</a:t>
            </a:r>
            <a:r>
              <a:rPr lang="en-US" sz="2400" dirty="0"/>
              <a:t> </a:t>
            </a:r>
            <a:r>
              <a:rPr lang="en-US" sz="2400" dirty="0" err="1"/>
              <a:t>sataratani</a:t>
            </a:r>
            <a:r>
              <a:rPr lang="en-US" sz="2400" dirty="0"/>
              <a:t>.</a:t>
            </a:r>
          </a:p>
          <a:p>
            <a:pPr lvl="0"/>
            <a:endParaRPr lang="en-US" sz="2400" b="1" u="sng" dirty="0"/>
          </a:p>
          <a:p>
            <a:pPr lvl="0"/>
            <a:r>
              <a:rPr lang="en-US" sz="2400" b="1" u="sng" dirty="0" err="1"/>
              <a:t>Kukanusha</a:t>
            </a:r>
            <a:r>
              <a:rPr lang="en-US" sz="2400" b="1" u="sng" dirty="0"/>
              <a:t> </a:t>
            </a:r>
            <a:r>
              <a:rPr lang="en-US" sz="2400" b="1" u="sng" dirty="0" err="1"/>
              <a:t>kirejeshi</a:t>
            </a:r>
            <a:r>
              <a:rPr lang="en-US" sz="2400" b="1" u="sng" dirty="0"/>
              <a:t>  </a:t>
            </a:r>
            <a:r>
              <a:rPr lang="en-US" sz="2400" b="1" u="sng" dirty="0" err="1"/>
              <a:t>ndi</a:t>
            </a:r>
            <a:r>
              <a:rPr lang="en-US" sz="2400" b="1" u="sng" dirty="0"/>
              <a:t>-  </a:t>
            </a:r>
            <a:r>
              <a:rPr lang="en-US" sz="2400" b="1" u="sng" dirty="0" err="1"/>
              <a:t>tunatumia</a:t>
            </a:r>
            <a:r>
              <a:rPr lang="en-US" sz="2400" b="1" u="sng" dirty="0"/>
              <a:t>  </a:t>
            </a:r>
            <a:r>
              <a:rPr lang="en-US" sz="2400" b="1" u="sng" dirty="0" err="1"/>
              <a:t>si</a:t>
            </a:r>
            <a:r>
              <a:rPr lang="en-US" sz="2400" b="1" u="sng" dirty="0"/>
              <a:t>-</a:t>
            </a:r>
          </a:p>
          <a:p>
            <a:pPr lvl="0"/>
            <a:endParaRPr lang="en-US" sz="1000" dirty="0"/>
          </a:p>
          <a:p>
            <a:pPr lvl="0"/>
            <a:r>
              <a:rPr lang="en-US" sz="2400" dirty="0" err="1"/>
              <a:t>Kitabu</a:t>
            </a:r>
            <a:r>
              <a:rPr lang="en-US" sz="2400" dirty="0"/>
              <a:t> </a:t>
            </a:r>
            <a:r>
              <a:rPr lang="en-US" sz="2400" dirty="0" err="1"/>
              <a:t>hiki</a:t>
            </a:r>
            <a:r>
              <a:rPr lang="en-US" sz="2400" dirty="0"/>
              <a:t> </a:t>
            </a:r>
            <a:r>
              <a:rPr lang="en-US" sz="2400" b="1" i="1" dirty="0" err="1"/>
              <a:t>ndi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kinachofaa</a:t>
            </a:r>
            <a:r>
              <a:rPr lang="en-US" sz="2400" dirty="0"/>
              <a:t>. </a:t>
            </a:r>
            <a:r>
              <a:rPr lang="en-US" sz="2400" dirty="0"/>
              <a:t>------- </a:t>
            </a:r>
            <a:r>
              <a:rPr lang="en-US" sz="2400" dirty="0" err="1"/>
              <a:t>kitabu</a:t>
            </a:r>
            <a:r>
              <a:rPr lang="en-US" sz="2400" dirty="0"/>
              <a:t> </a:t>
            </a:r>
            <a:r>
              <a:rPr lang="en-US" sz="2400" dirty="0" err="1"/>
              <a:t>hiki</a:t>
            </a:r>
            <a:r>
              <a:rPr lang="en-US" sz="2400" dirty="0"/>
              <a:t> </a:t>
            </a:r>
            <a:r>
              <a:rPr lang="en-US" sz="2400" b="1" i="1" dirty="0" err="1"/>
              <a:t>si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kinachofaa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Ukimwi</a:t>
            </a:r>
            <a:r>
              <a:rPr lang="en-US" sz="2400" dirty="0"/>
              <a:t> </a:t>
            </a:r>
            <a:r>
              <a:rPr lang="en-US" sz="2400" b="1" i="1" dirty="0" err="1"/>
              <a:t>ndi</a:t>
            </a:r>
            <a:r>
              <a:rPr lang="en-US" sz="2400" dirty="0" err="1"/>
              <a:t>o</a:t>
            </a:r>
            <a:r>
              <a:rPr lang="en-US" sz="2400" dirty="0"/>
              <a:t> </a:t>
            </a:r>
            <a:r>
              <a:rPr lang="en-US" sz="2400" dirty="0" err="1"/>
              <a:t>uwele</a:t>
            </a:r>
            <a:r>
              <a:rPr lang="en-US" sz="2400" dirty="0"/>
              <a:t> </a:t>
            </a:r>
            <a:r>
              <a:rPr lang="en-US" sz="2400" dirty="0" err="1"/>
              <a:t>hatari</a:t>
            </a:r>
            <a:r>
              <a:rPr lang="en-US" sz="2400" dirty="0"/>
              <a:t>. </a:t>
            </a:r>
            <a:r>
              <a:rPr lang="en-US" sz="2400" dirty="0"/>
              <a:t>------ </a:t>
            </a:r>
            <a:r>
              <a:rPr lang="en-US" sz="2400" dirty="0" err="1"/>
              <a:t>Ukimwi</a:t>
            </a:r>
            <a:r>
              <a:rPr lang="en-US" sz="2400" dirty="0"/>
              <a:t> </a:t>
            </a:r>
            <a:r>
              <a:rPr lang="en-US" sz="2400" b="1" i="1" dirty="0" err="1"/>
              <a:t>si</a:t>
            </a:r>
            <a:r>
              <a:rPr lang="en-US" sz="2400" dirty="0" err="1"/>
              <a:t>o</a:t>
            </a:r>
            <a:r>
              <a:rPr lang="en-US" sz="2400" dirty="0"/>
              <a:t> </a:t>
            </a:r>
            <a:r>
              <a:rPr lang="en-US" sz="2400" dirty="0" err="1"/>
              <a:t>uwele</a:t>
            </a:r>
            <a:r>
              <a:rPr lang="en-US" sz="2400" dirty="0"/>
              <a:t> </a:t>
            </a:r>
            <a:r>
              <a:rPr lang="en-US" sz="2400" dirty="0" err="1"/>
              <a:t>hatari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Mwalimu</a:t>
            </a:r>
            <a:r>
              <a:rPr lang="en-US" sz="2400" dirty="0"/>
              <a:t> </a:t>
            </a:r>
            <a:r>
              <a:rPr lang="en-US" sz="2400" dirty="0" err="1"/>
              <a:t>Nyagah</a:t>
            </a:r>
            <a:r>
              <a:rPr lang="en-US" sz="2400" dirty="0"/>
              <a:t> </a:t>
            </a:r>
            <a:r>
              <a:rPr lang="en-US" sz="2400" b="1" i="1" dirty="0" err="1"/>
              <a:t>ndi</a:t>
            </a:r>
            <a:r>
              <a:rPr lang="en-US" sz="2400" dirty="0" err="1"/>
              <a:t>ye</a:t>
            </a:r>
            <a:r>
              <a:rPr lang="en-US" sz="2400" dirty="0"/>
              <a:t> </a:t>
            </a:r>
            <a:r>
              <a:rPr lang="en-US" sz="2400" dirty="0" err="1"/>
              <a:t>aliyenifundisha</a:t>
            </a:r>
            <a:r>
              <a:rPr lang="en-US" sz="2400" dirty="0"/>
              <a:t>. </a:t>
            </a:r>
            <a:r>
              <a:rPr lang="en-US" sz="2400" dirty="0"/>
              <a:t>----</a:t>
            </a:r>
            <a:r>
              <a:rPr lang="en-US" sz="2400" dirty="0" err="1"/>
              <a:t>Mwalimu</a:t>
            </a:r>
            <a:r>
              <a:rPr lang="en-US" sz="2400" dirty="0"/>
              <a:t> </a:t>
            </a:r>
            <a:r>
              <a:rPr lang="en-US" sz="2400" dirty="0" err="1"/>
              <a:t>Nyagah</a:t>
            </a:r>
            <a:r>
              <a:rPr lang="en-US" sz="2400" dirty="0"/>
              <a:t> </a:t>
            </a:r>
            <a:r>
              <a:rPr lang="en-US" sz="2400" b="1" i="1" dirty="0" err="1"/>
              <a:t>si</a:t>
            </a:r>
            <a:r>
              <a:rPr lang="en-US" sz="2400" dirty="0" err="1"/>
              <a:t>ye</a:t>
            </a:r>
            <a:r>
              <a:rPr lang="en-US" sz="2400" dirty="0"/>
              <a:t> </a:t>
            </a:r>
            <a:r>
              <a:rPr lang="en-US" sz="2400" dirty="0" err="1"/>
              <a:t>aliyenifundisha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Magari</a:t>
            </a:r>
            <a:r>
              <a:rPr lang="en-US" sz="2400" dirty="0"/>
              <a:t> </a:t>
            </a:r>
            <a:r>
              <a:rPr lang="en-US" sz="2400" dirty="0" err="1"/>
              <a:t>hayo</a:t>
            </a:r>
            <a:r>
              <a:rPr lang="en-US" sz="2400" dirty="0"/>
              <a:t> </a:t>
            </a:r>
            <a:r>
              <a:rPr lang="en-US" sz="2400" b="1" i="1" dirty="0" err="1"/>
              <a:t>ndi</a:t>
            </a:r>
            <a:r>
              <a:rPr lang="en-US" sz="2400" dirty="0" err="1"/>
              <a:t>yo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rais</a:t>
            </a:r>
            <a:r>
              <a:rPr lang="en-US" sz="2400" dirty="0"/>
              <a:t>. </a:t>
            </a:r>
            <a:r>
              <a:rPr lang="en-US" sz="2400" dirty="0"/>
              <a:t>–------------- </a:t>
            </a:r>
            <a:r>
              <a:rPr lang="en-US" sz="2400" dirty="0" err="1"/>
              <a:t>Magari</a:t>
            </a:r>
            <a:r>
              <a:rPr lang="en-US" sz="2400" dirty="0"/>
              <a:t> </a:t>
            </a:r>
            <a:r>
              <a:rPr lang="en-US" sz="2400" dirty="0" err="1"/>
              <a:t>hayo</a:t>
            </a:r>
            <a:r>
              <a:rPr lang="en-US" sz="2400" dirty="0"/>
              <a:t> </a:t>
            </a:r>
            <a:r>
              <a:rPr lang="en-US" sz="2400" b="1" i="1" dirty="0" err="1"/>
              <a:t>si</a:t>
            </a:r>
            <a:r>
              <a:rPr lang="en-US" sz="2400" dirty="0" err="1"/>
              <a:t>yo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rais</a:t>
            </a:r>
            <a:r>
              <a:rPr lang="en-U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622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3" t="17531" r="18935"/>
          <a:stretch/>
        </p:blipFill>
        <p:spPr bwMode="auto">
          <a:xfrm>
            <a:off x="1524000" y="1"/>
            <a:ext cx="9143999" cy="656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61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5" t="14647" r="18817" b="24106"/>
          <a:stretch/>
        </p:blipFill>
        <p:spPr bwMode="auto">
          <a:xfrm>
            <a:off x="1524000" y="-15240"/>
            <a:ext cx="8915400" cy="4732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05897" y="4716781"/>
            <a:ext cx="8763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Kutoka</a:t>
            </a:r>
            <a:r>
              <a:rPr lang="en-US" b="1" dirty="0"/>
              <a:t> </a:t>
            </a:r>
            <a:r>
              <a:rPr lang="en-US" b="1" dirty="0" err="1"/>
              <a:t>swali</a:t>
            </a:r>
            <a:r>
              <a:rPr lang="en-US" b="1" dirty="0"/>
              <a:t> la 16 </a:t>
            </a:r>
            <a:r>
              <a:rPr lang="en-US" b="1" dirty="0" err="1"/>
              <a:t>mpaka</a:t>
            </a:r>
            <a:r>
              <a:rPr lang="en-US" b="1" dirty="0"/>
              <a:t> 30, </a:t>
            </a:r>
            <a:r>
              <a:rPr lang="en-US" b="1" dirty="0" err="1"/>
              <a:t>cagua</a:t>
            </a:r>
            <a:r>
              <a:rPr lang="en-US" b="1" dirty="0"/>
              <a:t> </a:t>
            </a:r>
            <a:r>
              <a:rPr lang="en-US" b="1" dirty="0" err="1"/>
              <a:t>jibu</a:t>
            </a:r>
            <a:r>
              <a:rPr lang="en-US" b="1" dirty="0"/>
              <a:t> </a:t>
            </a:r>
            <a:r>
              <a:rPr lang="en-US" b="1" dirty="0" err="1"/>
              <a:t>lililo</a:t>
            </a:r>
            <a:r>
              <a:rPr lang="en-US" b="1" dirty="0"/>
              <a:t> </a:t>
            </a:r>
            <a:r>
              <a:rPr lang="en-US" b="1" dirty="0" err="1"/>
              <a:t>sahihi</a:t>
            </a:r>
            <a:r>
              <a:rPr lang="en-US" b="1" dirty="0"/>
              <a:t>.</a:t>
            </a:r>
          </a:p>
          <a:p>
            <a:r>
              <a:rPr lang="en-US" dirty="0"/>
              <a:t>16. Ami, </a:t>
            </a:r>
            <a:r>
              <a:rPr lang="en-US" dirty="0" err="1"/>
              <a:t>mjomba</a:t>
            </a:r>
            <a:r>
              <a:rPr lang="en-US" dirty="0"/>
              <a:t>, </a:t>
            </a:r>
            <a:r>
              <a:rPr lang="en-US" dirty="0" err="1"/>
              <a:t>wifi</a:t>
            </a:r>
            <a:r>
              <a:rPr lang="en-US" dirty="0"/>
              <a:t>, </a:t>
            </a:r>
            <a:r>
              <a:rPr lang="en-US" dirty="0" err="1"/>
              <a:t>halati</a:t>
            </a:r>
            <a:r>
              <a:rPr lang="en-US" dirty="0"/>
              <a:t>,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majina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jamii</a:t>
            </a:r>
            <a:r>
              <a:rPr lang="en-US" dirty="0"/>
              <a:t>. </a:t>
            </a:r>
            <a:r>
              <a:rPr lang="en-US" dirty="0" err="1"/>
              <a:t>Shungi</a:t>
            </a:r>
            <a:r>
              <a:rPr lang="en-US" dirty="0"/>
              <a:t> la </a:t>
            </a:r>
            <a:r>
              <a:rPr lang="en-US" dirty="0" err="1"/>
              <a:t>nywele</a:t>
            </a:r>
            <a:r>
              <a:rPr lang="en-US" dirty="0"/>
              <a:t>, </a:t>
            </a:r>
            <a:r>
              <a:rPr lang="en-US" dirty="0" err="1"/>
              <a:t>halaika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watu</a:t>
            </a:r>
            <a:r>
              <a:rPr lang="en-US" dirty="0"/>
              <a:t>,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majina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___________</a:t>
            </a:r>
          </a:p>
          <a:p>
            <a:r>
              <a:rPr lang="en-US" dirty="0"/>
              <a:t>A. </a:t>
            </a:r>
            <a:r>
              <a:rPr lang="en-US" dirty="0" err="1"/>
              <a:t>makundi</a:t>
            </a:r>
            <a:endParaRPr lang="en-US" dirty="0"/>
          </a:p>
          <a:p>
            <a:r>
              <a:rPr lang="en-US" dirty="0"/>
              <a:t>B. </a:t>
            </a:r>
            <a:r>
              <a:rPr lang="en-US" dirty="0" err="1"/>
              <a:t>pekee</a:t>
            </a:r>
            <a:endParaRPr lang="en-US" dirty="0"/>
          </a:p>
          <a:p>
            <a:r>
              <a:rPr lang="en-US" dirty="0"/>
              <a:t>C. </a:t>
            </a:r>
            <a:r>
              <a:rPr lang="en-US" dirty="0" err="1"/>
              <a:t>wingi</a:t>
            </a:r>
            <a:endParaRPr lang="en-US" dirty="0"/>
          </a:p>
          <a:p>
            <a:r>
              <a:rPr lang="en-US" dirty="0"/>
              <a:t>D. </a:t>
            </a:r>
            <a:r>
              <a:rPr lang="en-US" dirty="0" err="1"/>
              <a:t>dhahania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1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524000" y="1"/>
            <a:ext cx="9143999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17</a:t>
            </a:r>
            <a:r>
              <a:rPr lang="en-US" sz="2200" dirty="0"/>
              <a:t>. </a:t>
            </a:r>
            <a:r>
              <a:rPr lang="en-US" sz="2200" dirty="0" err="1"/>
              <a:t>Chagua</a:t>
            </a:r>
            <a:r>
              <a:rPr lang="en-US" sz="2200" dirty="0"/>
              <a:t> </a:t>
            </a:r>
            <a:r>
              <a:rPr lang="en-US" sz="2200" dirty="0" err="1"/>
              <a:t>neno</a:t>
            </a:r>
            <a:r>
              <a:rPr lang="en-US" sz="2200" dirty="0"/>
              <a:t> </a:t>
            </a:r>
            <a:r>
              <a:rPr lang="en-US" sz="2200" dirty="0" err="1"/>
              <a:t>ambalo</a:t>
            </a:r>
            <a:r>
              <a:rPr lang="en-US" sz="2200" dirty="0"/>
              <a:t> </a:t>
            </a:r>
            <a:r>
              <a:rPr lang="en-US" sz="2200" dirty="0" err="1"/>
              <a:t>halipaswa</a:t>
            </a:r>
            <a:r>
              <a:rPr lang="en-US" sz="2200" dirty="0"/>
              <a:t> </a:t>
            </a:r>
            <a:r>
              <a:rPr lang="en-US" sz="2200" dirty="0" err="1"/>
              <a:t>kuwapo</a:t>
            </a:r>
            <a:r>
              <a:rPr lang="en-US" sz="2200" dirty="0"/>
              <a:t> </a:t>
            </a:r>
            <a:r>
              <a:rPr lang="en-US" sz="2200" dirty="0" err="1"/>
              <a:t>katika</a:t>
            </a:r>
            <a:r>
              <a:rPr lang="en-US" sz="2200" dirty="0"/>
              <a:t> </a:t>
            </a:r>
            <a:r>
              <a:rPr lang="en-US" sz="2200" dirty="0" err="1"/>
              <a:t>kundi</a:t>
            </a:r>
            <a:r>
              <a:rPr lang="en-US" sz="2200" dirty="0"/>
              <a:t> </a:t>
            </a:r>
            <a:r>
              <a:rPr lang="en-US" sz="2200" dirty="0" err="1"/>
              <a:t>hili</a:t>
            </a:r>
            <a:r>
              <a:rPr lang="en-US" sz="2200" dirty="0"/>
              <a:t>. </a:t>
            </a:r>
            <a:endParaRPr lang="en-US" sz="2200" dirty="0"/>
          </a:p>
          <a:p>
            <a:r>
              <a:rPr lang="en-US" sz="2200" dirty="0"/>
              <a:t>A</a:t>
            </a:r>
            <a:r>
              <a:rPr lang="en-US" sz="2200" dirty="0"/>
              <a:t>. </a:t>
            </a:r>
            <a:r>
              <a:rPr lang="en-US" sz="2200" dirty="0" err="1"/>
              <a:t>siafu</a:t>
            </a:r>
            <a:r>
              <a:rPr lang="en-US" sz="2200" dirty="0"/>
              <a:t> </a:t>
            </a:r>
            <a:r>
              <a:rPr lang="en-US" sz="2200" dirty="0"/>
              <a:t>	B</a:t>
            </a:r>
            <a:r>
              <a:rPr lang="en-US" sz="2200" dirty="0"/>
              <a:t>. </a:t>
            </a:r>
            <a:r>
              <a:rPr lang="en-US" sz="2200" dirty="0" err="1"/>
              <a:t>njiwa</a:t>
            </a:r>
            <a:r>
              <a:rPr lang="en-US" sz="2200" dirty="0"/>
              <a:t> </a:t>
            </a:r>
            <a:r>
              <a:rPr lang="en-US" sz="2200" dirty="0"/>
              <a:t>	C</a:t>
            </a:r>
            <a:r>
              <a:rPr lang="en-US" sz="2200" dirty="0"/>
              <a:t>. </a:t>
            </a:r>
            <a:r>
              <a:rPr lang="en-US" sz="2200" dirty="0" err="1"/>
              <a:t>kasuku</a:t>
            </a:r>
            <a:r>
              <a:rPr lang="en-US" sz="2200" dirty="0"/>
              <a:t> </a:t>
            </a:r>
            <a:r>
              <a:rPr lang="en-US" sz="2200" dirty="0"/>
              <a:t>	D</a:t>
            </a:r>
            <a:r>
              <a:rPr lang="en-US" sz="2200" dirty="0"/>
              <a:t>. </a:t>
            </a:r>
            <a:r>
              <a:rPr lang="en-US" sz="2200" dirty="0" err="1"/>
              <a:t>korongo</a:t>
            </a:r>
            <a:r>
              <a:rPr lang="en-US" sz="2200" dirty="0"/>
              <a:t> </a:t>
            </a:r>
          </a:p>
          <a:p>
            <a:endParaRPr lang="en-US" sz="2200" dirty="0"/>
          </a:p>
          <a:p>
            <a:r>
              <a:rPr lang="en-US" sz="2200" dirty="0"/>
              <a:t>18. </a:t>
            </a:r>
            <a:r>
              <a:rPr lang="en-US" sz="2200" dirty="0" err="1"/>
              <a:t>Kukanusha</a:t>
            </a:r>
            <a:r>
              <a:rPr lang="en-US" sz="2200" dirty="0"/>
              <a:t> </a:t>
            </a:r>
            <a:r>
              <a:rPr lang="en-US" sz="2200" dirty="0" err="1"/>
              <a:t>kwa</a:t>
            </a:r>
            <a:r>
              <a:rPr lang="en-US" sz="2200" dirty="0"/>
              <a:t> </a:t>
            </a:r>
            <a:r>
              <a:rPr lang="en-US" sz="2200" dirty="0" err="1"/>
              <a:t>sentensi</a:t>
            </a:r>
            <a:r>
              <a:rPr lang="en-US" sz="2200" dirty="0"/>
              <a:t>: ‘Maria </a:t>
            </a:r>
            <a:r>
              <a:rPr lang="en-US" sz="2200" dirty="0" err="1"/>
              <a:t>ameingia</a:t>
            </a:r>
            <a:r>
              <a:rPr lang="en-US" sz="2200" dirty="0"/>
              <a:t> </a:t>
            </a:r>
            <a:r>
              <a:rPr lang="en-US" sz="2200" dirty="0" err="1"/>
              <a:t>darasani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akanipata</a:t>
            </a:r>
            <a:r>
              <a:rPr lang="en-US" sz="2200" dirty="0"/>
              <a:t>.’ </a:t>
            </a:r>
            <a:r>
              <a:rPr lang="en-US" sz="2200" dirty="0" err="1"/>
              <a:t>ni</a:t>
            </a:r>
            <a:r>
              <a:rPr lang="en-US" sz="2200" dirty="0"/>
              <a:t>: </a:t>
            </a:r>
            <a:endParaRPr lang="en-US" sz="2200" dirty="0"/>
          </a:p>
          <a:p>
            <a:r>
              <a:rPr lang="en-US" sz="2200" dirty="0"/>
              <a:t>A</a:t>
            </a:r>
            <a:r>
              <a:rPr lang="en-US" sz="2200" dirty="0"/>
              <a:t>. Maria </a:t>
            </a:r>
            <a:r>
              <a:rPr lang="en-US" sz="2200" dirty="0" err="1"/>
              <a:t>hakuingia</a:t>
            </a:r>
            <a:r>
              <a:rPr lang="en-US" sz="2200" dirty="0"/>
              <a:t> </a:t>
            </a:r>
            <a:r>
              <a:rPr lang="en-US" sz="2200" dirty="0" err="1"/>
              <a:t>darasani</a:t>
            </a:r>
            <a:r>
              <a:rPr lang="en-US" sz="2200" dirty="0"/>
              <a:t> </a:t>
            </a:r>
            <a:r>
              <a:rPr lang="en-US" sz="2200" dirty="0" err="1"/>
              <a:t>wala</a:t>
            </a:r>
            <a:r>
              <a:rPr lang="en-US" sz="2200" dirty="0"/>
              <a:t> </a:t>
            </a:r>
            <a:r>
              <a:rPr lang="en-US" sz="2200" dirty="0" err="1"/>
              <a:t>hakunipata</a:t>
            </a:r>
            <a:r>
              <a:rPr lang="en-US" sz="2200" dirty="0"/>
              <a:t>. </a:t>
            </a:r>
          </a:p>
          <a:p>
            <a:r>
              <a:rPr lang="pt-BR" sz="2200" dirty="0"/>
              <a:t>B. Maria hajaingia darasani wala hajanipata. </a:t>
            </a:r>
          </a:p>
          <a:p>
            <a:r>
              <a:rPr lang="en-US" sz="2200" dirty="0"/>
              <a:t>C. Maria </a:t>
            </a:r>
            <a:r>
              <a:rPr lang="en-US" sz="2200" dirty="0" err="1"/>
              <a:t>haingii</a:t>
            </a:r>
            <a:r>
              <a:rPr lang="en-US" sz="2200" dirty="0"/>
              <a:t> </a:t>
            </a:r>
            <a:r>
              <a:rPr lang="en-US" sz="2200" dirty="0" err="1"/>
              <a:t>darasani</a:t>
            </a:r>
            <a:r>
              <a:rPr lang="en-US" sz="2200" dirty="0"/>
              <a:t> </a:t>
            </a:r>
            <a:r>
              <a:rPr lang="en-US" sz="2200" dirty="0" err="1"/>
              <a:t>wala</a:t>
            </a:r>
            <a:r>
              <a:rPr lang="en-US" sz="2200" dirty="0"/>
              <a:t> </a:t>
            </a:r>
            <a:r>
              <a:rPr lang="en-US" sz="2200" dirty="0" err="1"/>
              <a:t>hanipati</a:t>
            </a:r>
            <a:r>
              <a:rPr lang="en-US" sz="2200" dirty="0"/>
              <a:t>. </a:t>
            </a:r>
          </a:p>
          <a:p>
            <a:r>
              <a:rPr lang="pt-BR" sz="2200" dirty="0"/>
              <a:t>D. Maria ameingia darasani wala hakunipata. 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19. </a:t>
            </a:r>
            <a:r>
              <a:rPr lang="en-US" sz="2200" dirty="0" err="1"/>
              <a:t>Chagua</a:t>
            </a:r>
            <a:r>
              <a:rPr lang="en-US" sz="2200" dirty="0"/>
              <a:t> </a:t>
            </a:r>
            <a:r>
              <a:rPr lang="en-US" sz="2200" dirty="0" err="1"/>
              <a:t>usemi</a:t>
            </a:r>
            <a:r>
              <a:rPr lang="en-US" sz="2200" dirty="0"/>
              <a:t> </a:t>
            </a:r>
            <a:r>
              <a:rPr lang="en-US" sz="2200" dirty="0" err="1"/>
              <a:t>wa</a:t>
            </a:r>
            <a:r>
              <a:rPr lang="en-US" sz="2200" dirty="0"/>
              <a:t> </a:t>
            </a:r>
            <a:r>
              <a:rPr lang="en-US" sz="2200" dirty="0" err="1"/>
              <a:t>taarifa</a:t>
            </a:r>
            <a:r>
              <a:rPr lang="en-US" sz="2200" dirty="0"/>
              <a:t> </a:t>
            </a:r>
            <a:r>
              <a:rPr lang="en-US" sz="2200" dirty="0" err="1"/>
              <a:t>ufaao</a:t>
            </a:r>
            <a:r>
              <a:rPr lang="en-US" sz="2200" dirty="0"/>
              <a:t> </a:t>
            </a:r>
            <a:r>
              <a:rPr lang="en-US" sz="2200" dirty="0" err="1"/>
              <a:t>wa</a:t>
            </a:r>
            <a:r>
              <a:rPr lang="en-US" sz="2200" dirty="0"/>
              <a:t>: “</a:t>
            </a:r>
            <a:r>
              <a:rPr lang="en-US" sz="2200" dirty="0" err="1"/>
              <a:t>Ukija</a:t>
            </a:r>
            <a:r>
              <a:rPr lang="en-US" sz="2200" dirty="0"/>
              <a:t> </a:t>
            </a:r>
            <a:r>
              <a:rPr lang="en-US" sz="2200" dirty="0" err="1"/>
              <a:t>mapema</a:t>
            </a:r>
            <a:r>
              <a:rPr lang="en-US" sz="2200" dirty="0"/>
              <a:t> </a:t>
            </a:r>
            <a:r>
              <a:rPr lang="en-US" sz="2200" dirty="0" err="1"/>
              <a:t>nitaweza</a:t>
            </a:r>
            <a:r>
              <a:rPr lang="en-US" sz="2200" dirty="0"/>
              <a:t> </a:t>
            </a:r>
            <a:r>
              <a:rPr lang="en-US" sz="2200" dirty="0" err="1"/>
              <a:t>kukutembeza</a:t>
            </a:r>
            <a:r>
              <a:rPr lang="en-US" sz="2200" dirty="0"/>
              <a:t> </a:t>
            </a:r>
            <a:r>
              <a:rPr lang="en-US" sz="2200" dirty="0" err="1"/>
              <a:t>humu</a:t>
            </a:r>
            <a:r>
              <a:rPr lang="en-US" sz="2200" dirty="0"/>
              <a:t> </a:t>
            </a:r>
            <a:r>
              <a:rPr lang="en-US" sz="2200" dirty="0" err="1"/>
              <a:t>mwetu</a:t>
            </a:r>
            <a:r>
              <a:rPr lang="en-US" sz="2200" dirty="0"/>
              <a:t>,” </a:t>
            </a:r>
            <a:r>
              <a:rPr lang="en-US" sz="2200" dirty="0" err="1"/>
              <a:t>Fatu</a:t>
            </a:r>
            <a:r>
              <a:rPr lang="en-US" sz="2200" dirty="0"/>
              <a:t> </a:t>
            </a:r>
            <a:r>
              <a:rPr lang="en-US" sz="2200" dirty="0" err="1"/>
              <a:t>akamwambia</a:t>
            </a:r>
            <a:r>
              <a:rPr lang="en-US" sz="2200" dirty="0"/>
              <a:t>. A. </a:t>
            </a:r>
            <a:r>
              <a:rPr lang="en-US" sz="2200" dirty="0" err="1"/>
              <a:t>Fatu</a:t>
            </a:r>
            <a:r>
              <a:rPr lang="en-US" sz="2200" dirty="0"/>
              <a:t> </a:t>
            </a:r>
            <a:r>
              <a:rPr lang="en-US" sz="2200" dirty="0" err="1"/>
              <a:t>alimwambia</a:t>
            </a:r>
            <a:r>
              <a:rPr lang="en-US" sz="2200" dirty="0"/>
              <a:t> </a:t>
            </a:r>
            <a:r>
              <a:rPr lang="en-US" sz="2200" dirty="0" err="1"/>
              <a:t>kuwa</a:t>
            </a:r>
            <a:r>
              <a:rPr lang="en-US" sz="2200" dirty="0"/>
              <a:t> </a:t>
            </a:r>
            <a:r>
              <a:rPr lang="en-US" sz="2200" dirty="0" err="1"/>
              <a:t>angekuja</a:t>
            </a:r>
            <a:r>
              <a:rPr lang="en-US" sz="2200" dirty="0"/>
              <a:t> </a:t>
            </a:r>
            <a:r>
              <a:rPr lang="en-US" sz="2200" dirty="0" err="1"/>
              <a:t>mapema</a:t>
            </a:r>
            <a:r>
              <a:rPr lang="en-US" sz="2200" dirty="0"/>
              <a:t> </a:t>
            </a:r>
            <a:r>
              <a:rPr lang="en-US" sz="2200" dirty="0" err="1"/>
              <a:t>angeweza</a:t>
            </a:r>
            <a:r>
              <a:rPr lang="en-US" sz="2200" dirty="0"/>
              <a:t> </a:t>
            </a:r>
            <a:r>
              <a:rPr lang="en-US" sz="2200" dirty="0" err="1"/>
              <a:t>kumtembeza</a:t>
            </a:r>
            <a:r>
              <a:rPr lang="en-US" sz="2200" dirty="0"/>
              <a:t> </a:t>
            </a:r>
            <a:r>
              <a:rPr lang="en-US" sz="2200" dirty="0" err="1"/>
              <a:t>humo</a:t>
            </a:r>
            <a:r>
              <a:rPr lang="en-US" sz="2200" dirty="0"/>
              <a:t> </a:t>
            </a:r>
            <a:r>
              <a:rPr lang="en-US" sz="2200" dirty="0" err="1"/>
              <a:t>mwao</a:t>
            </a:r>
            <a:r>
              <a:rPr lang="en-US" sz="2200" dirty="0"/>
              <a:t>. </a:t>
            </a:r>
          </a:p>
          <a:p>
            <a:r>
              <a:rPr lang="en-US" sz="2200" dirty="0"/>
              <a:t>B. </a:t>
            </a:r>
            <a:r>
              <a:rPr lang="en-US" sz="2200" dirty="0" err="1"/>
              <a:t>Fatu</a:t>
            </a:r>
            <a:r>
              <a:rPr lang="en-US" sz="2200" dirty="0"/>
              <a:t> </a:t>
            </a:r>
            <a:r>
              <a:rPr lang="en-US" sz="2200" dirty="0" err="1"/>
              <a:t>alimwambia</a:t>
            </a:r>
            <a:r>
              <a:rPr lang="en-US" sz="2200" dirty="0"/>
              <a:t> </a:t>
            </a:r>
            <a:r>
              <a:rPr lang="en-US" sz="2200" dirty="0" err="1"/>
              <a:t>kuwa</a:t>
            </a:r>
            <a:r>
              <a:rPr lang="en-US" sz="2200" dirty="0"/>
              <a:t> </a:t>
            </a:r>
            <a:r>
              <a:rPr lang="en-US" sz="2200" dirty="0" err="1"/>
              <a:t>akija</a:t>
            </a:r>
            <a:r>
              <a:rPr lang="en-US" sz="2200" dirty="0"/>
              <a:t> </a:t>
            </a:r>
            <a:r>
              <a:rPr lang="en-US" sz="2200" dirty="0" err="1"/>
              <a:t>mapema</a:t>
            </a:r>
            <a:r>
              <a:rPr lang="en-US" sz="2200" dirty="0"/>
              <a:t> </a:t>
            </a:r>
            <a:r>
              <a:rPr lang="en-US" sz="2200" dirty="0" err="1"/>
              <a:t>ataweza</a:t>
            </a:r>
            <a:r>
              <a:rPr lang="en-US" sz="2200" dirty="0"/>
              <a:t> </a:t>
            </a:r>
            <a:r>
              <a:rPr lang="en-US" sz="2200" dirty="0" err="1"/>
              <a:t>kumtembeza</a:t>
            </a:r>
            <a:r>
              <a:rPr lang="en-US" sz="2200" dirty="0"/>
              <a:t> </a:t>
            </a:r>
            <a:r>
              <a:rPr lang="en-US" sz="2200" dirty="0" err="1"/>
              <a:t>humu</a:t>
            </a:r>
            <a:r>
              <a:rPr lang="en-US" sz="2200" dirty="0"/>
              <a:t> </a:t>
            </a:r>
            <a:r>
              <a:rPr lang="en-US" sz="2200" dirty="0" err="1"/>
              <a:t>mwao</a:t>
            </a:r>
            <a:r>
              <a:rPr lang="en-US" sz="2200" dirty="0"/>
              <a:t>. </a:t>
            </a:r>
          </a:p>
          <a:p>
            <a:r>
              <a:rPr lang="en-US" sz="2200" dirty="0"/>
              <a:t>C. </a:t>
            </a:r>
            <a:r>
              <a:rPr lang="en-US" sz="2200" dirty="0" err="1"/>
              <a:t>Fatu</a:t>
            </a:r>
            <a:r>
              <a:rPr lang="en-US" sz="2200" dirty="0"/>
              <a:t> </a:t>
            </a:r>
            <a:r>
              <a:rPr lang="en-US" sz="2200" dirty="0" err="1"/>
              <a:t>alimwambia</a:t>
            </a:r>
            <a:r>
              <a:rPr lang="en-US" sz="2200" dirty="0"/>
              <a:t> </a:t>
            </a:r>
            <a:r>
              <a:rPr lang="en-US" sz="2200" dirty="0" err="1"/>
              <a:t>kuwa</a:t>
            </a:r>
            <a:r>
              <a:rPr lang="en-US" sz="2200" dirty="0"/>
              <a:t> </a:t>
            </a:r>
            <a:r>
              <a:rPr lang="en-US" sz="2200" dirty="0" err="1"/>
              <a:t>angekuja</a:t>
            </a:r>
            <a:r>
              <a:rPr lang="en-US" sz="2200" dirty="0"/>
              <a:t> </a:t>
            </a:r>
            <a:r>
              <a:rPr lang="en-US" sz="2200" dirty="0" err="1"/>
              <a:t>mapema</a:t>
            </a:r>
            <a:r>
              <a:rPr lang="en-US" sz="2200" dirty="0"/>
              <a:t> </a:t>
            </a:r>
            <a:r>
              <a:rPr lang="en-US" sz="2200" dirty="0" err="1"/>
              <a:t>angeweza</a:t>
            </a:r>
            <a:r>
              <a:rPr lang="en-US" sz="2200" dirty="0"/>
              <a:t> </a:t>
            </a:r>
            <a:r>
              <a:rPr lang="en-US" sz="2200" dirty="0" err="1"/>
              <a:t>kumtembeza</a:t>
            </a:r>
            <a:r>
              <a:rPr lang="en-US" sz="2200" dirty="0"/>
              <a:t> </a:t>
            </a:r>
            <a:r>
              <a:rPr lang="en-US" sz="2200" dirty="0" err="1"/>
              <a:t>mle</a:t>
            </a:r>
            <a:r>
              <a:rPr lang="en-US" sz="2200" dirty="0"/>
              <a:t> </a:t>
            </a:r>
            <a:r>
              <a:rPr lang="en-US" sz="2200" dirty="0" err="1"/>
              <a:t>mwao</a:t>
            </a:r>
            <a:r>
              <a:rPr lang="en-US" sz="2200" dirty="0"/>
              <a:t>. </a:t>
            </a:r>
          </a:p>
          <a:p>
            <a:r>
              <a:rPr lang="en-US" sz="2200" dirty="0"/>
              <a:t>D. </a:t>
            </a:r>
            <a:r>
              <a:rPr lang="en-US" sz="2200" dirty="0" err="1"/>
              <a:t>Fatu</a:t>
            </a:r>
            <a:r>
              <a:rPr lang="en-US" sz="2200" dirty="0"/>
              <a:t> </a:t>
            </a:r>
            <a:r>
              <a:rPr lang="en-US" sz="2200" dirty="0" err="1"/>
              <a:t>alimwambia</a:t>
            </a:r>
            <a:r>
              <a:rPr lang="en-US" sz="2200" dirty="0"/>
              <a:t> </a:t>
            </a:r>
            <a:r>
              <a:rPr lang="en-US" sz="2200" dirty="0" err="1"/>
              <a:t>kuwa</a:t>
            </a:r>
            <a:r>
              <a:rPr lang="en-US" sz="2200" dirty="0"/>
              <a:t> </a:t>
            </a:r>
            <a:r>
              <a:rPr lang="en-US" sz="2200" dirty="0" err="1"/>
              <a:t>akija</a:t>
            </a:r>
            <a:r>
              <a:rPr lang="en-US" sz="2200" dirty="0"/>
              <a:t> </a:t>
            </a:r>
            <a:r>
              <a:rPr lang="en-US" sz="2200" dirty="0" err="1"/>
              <a:t>mapema</a:t>
            </a:r>
            <a:r>
              <a:rPr lang="en-US" sz="2200" dirty="0"/>
              <a:t> </a:t>
            </a:r>
            <a:r>
              <a:rPr lang="en-US" sz="2200" dirty="0" err="1"/>
              <a:t>ataweza</a:t>
            </a:r>
            <a:r>
              <a:rPr lang="en-US" sz="2200" dirty="0"/>
              <a:t> </a:t>
            </a:r>
            <a:r>
              <a:rPr lang="en-US" sz="2200" dirty="0" err="1"/>
              <a:t>kumtembeza</a:t>
            </a:r>
            <a:r>
              <a:rPr lang="en-US" sz="2200" dirty="0"/>
              <a:t> </a:t>
            </a:r>
            <a:r>
              <a:rPr lang="en-US" sz="2200" dirty="0" err="1"/>
              <a:t>humo</a:t>
            </a:r>
            <a:r>
              <a:rPr lang="en-US" sz="2200" dirty="0"/>
              <a:t> </a:t>
            </a:r>
            <a:r>
              <a:rPr lang="en-US" sz="2200" dirty="0" err="1"/>
              <a:t>mwao</a:t>
            </a:r>
            <a:r>
              <a:rPr lang="en-US" sz="2200" dirty="0"/>
              <a:t>.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699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524000" y="1"/>
            <a:ext cx="9143999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20. </a:t>
            </a:r>
            <a:r>
              <a:rPr lang="en-US" sz="2200" dirty="0" err="1"/>
              <a:t>Bainisha</a:t>
            </a:r>
            <a:r>
              <a:rPr lang="en-US" sz="2200" dirty="0"/>
              <a:t> </a:t>
            </a:r>
            <a:r>
              <a:rPr lang="en-US" sz="2200" dirty="0" err="1"/>
              <a:t>matumizi</a:t>
            </a:r>
            <a:r>
              <a:rPr lang="en-US" sz="2200" dirty="0"/>
              <a:t> </a:t>
            </a:r>
            <a:r>
              <a:rPr lang="en-US" sz="2200" dirty="0" err="1"/>
              <a:t>ya</a:t>
            </a:r>
            <a:r>
              <a:rPr lang="en-US" sz="2200" dirty="0"/>
              <a:t> </a:t>
            </a:r>
            <a:r>
              <a:rPr lang="en-US" sz="2200" dirty="0" err="1"/>
              <a:t>maneno</a:t>
            </a:r>
            <a:r>
              <a:rPr lang="en-US" sz="2200" dirty="0"/>
              <a:t> </a:t>
            </a:r>
            <a:r>
              <a:rPr lang="en-US" sz="2200" dirty="0" err="1"/>
              <a:t>yaliyopigiwa</a:t>
            </a:r>
            <a:r>
              <a:rPr lang="en-US" sz="2200" dirty="0"/>
              <a:t> </a:t>
            </a:r>
            <a:r>
              <a:rPr lang="en-US" sz="2200" dirty="0" err="1"/>
              <a:t>mstari</a:t>
            </a:r>
            <a:r>
              <a:rPr lang="en-US" sz="2200" dirty="0"/>
              <a:t> </a:t>
            </a:r>
            <a:r>
              <a:rPr lang="en-US" sz="2200" dirty="0" err="1"/>
              <a:t>katika</a:t>
            </a:r>
            <a:r>
              <a:rPr lang="en-US" sz="2200" dirty="0"/>
              <a:t> </a:t>
            </a:r>
            <a:r>
              <a:rPr lang="en-US" sz="2200" dirty="0" err="1"/>
              <a:t>sentensi</a:t>
            </a:r>
            <a:r>
              <a:rPr lang="en-US" sz="2200" dirty="0"/>
              <a:t>:</a:t>
            </a:r>
          </a:p>
          <a:p>
            <a:r>
              <a:rPr lang="en-US" sz="2200" dirty="0" err="1"/>
              <a:t>Muwa</a:t>
            </a:r>
            <a:r>
              <a:rPr lang="en-US" sz="2200" dirty="0"/>
              <a:t> </a:t>
            </a:r>
            <a:r>
              <a:rPr lang="en-US" sz="2200" dirty="0" err="1"/>
              <a:t>huu</a:t>
            </a:r>
            <a:r>
              <a:rPr lang="en-US" sz="2200" dirty="0"/>
              <a:t> </a:t>
            </a:r>
            <a:r>
              <a:rPr lang="en-US" sz="2200" dirty="0" err="1"/>
              <a:t>ni</a:t>
            </a:r>
            <a:r>
              <a:rPr lang="en-US" sz="2200" dirty="0"/>
              <a:t> wake, </a:t>
            </a:r>
            <a:r>
              <a:rPr lang="en-US" sz="2200" dirty="0" err="1"/>
              <a:t>ule</a:t>
            </a:r>
            <a:r>
              <a:rPr lang="en-US" sz="2200" dirty="0"/>
              <a:t> pale </a:t>
            </a:r>
            <a:r>
              <a:rPr lang="en-US" sz="2200" dirty="0" err="1"/>
              <a:t>ni</a:t>
            </a:r>
            <a:r>
              <a:rPr lang="en-US" sz="2200" dirty="0"/>
              <a:t> </a:t>
            </a:r>
            <a:r>
              <a:rPr lang="en-US" sz="2200" dirty="0" err="1"/>
              <a:t>wako</a:t>
            </a:r>
            <a:endParaRPr lang="en-US" sz="2200" dirty="0"/>
          </a:p>
          <a:p>
            <a:r>
              <a:rPr lang="en-US" sz="2200" dirty="0"/>
              <a:t>A. </a:t>
            </a:r>
            <a:r>
              <a:rPr lang="en-US" sz="2200" dirty="0" err="1"/>
              <a:t>kivumishi</a:t>
            </a:r>
            <a:r>
              <a:rPr lang="en-US" sz="2200" dirty="0"/>
              <a:t>, </a:t>
            </a:r>
            <a:r>
              <a:rPr lang="en-US" sz="2200" dirty="0" err="1"/>
              <a:t>kiwakilishi</a:t>
            </a:r>
            <a:endParaRPr lang="en-US" sz="2200" dirty="0"/>
          </a:p>
          <a:p>
            <a:r>
              <a:rPr lang="en-US" sz="2200" dirty="0"/>
              <a:t>B. </a:t>
            </a:r>
            <a:r>
              <a:rPr lang="en-US" sz="2200" dirty="0" err="1"/>
              <a:t>kielezi</a:t>
            </a:r>
            <a:r>
              <a:rPr lang="en-US" sz="2200" dirty="0"/>
              <a:t>, </a:t>
            </a:r>
            <a:r>
              <a:rPr lang="en-US" sz="2200" dirty="0" err="1"/>
              <a:t>kiwakilishi</a:t>
            </a:r>
            <a:endParaRPr lang="en-US" sz="2200" dirty="0"/>
          </a:p>
          <a:p>
            <a:r>
              <a:rPr lang="en-US" sz="2200" dirty="0"/>
              <a:t>C. </a:t>
            </a:r>
            <a:r>
              <a:rPr lang="en-US" sz="2200" dirty="0" err="1"/>
              <a:t>kuvumishi</a:t>
            </a:r>
            <a:r>
              <a:rPr lang="en-US" sz="2200" dirty="0"/>
              <a:t>, </a:t>
            </a:r>
            <a:r>
              <a:rPr lang="en-US" sz="2200" dirty="0" err="1"/>
              <a:t>kielezi</a:t>
            </a:r>
            <a:endParaRPr lang="en-US" sz="2200" dirty="0"/>
          </a:p>
          <a:p>
            <a:r>
              <a:rPr lang="en-US" sz="2200" dirty="0"/>
              <a:t>D. </a:t>
            </a:r>
            <a:r>
              <a:rPr lang="en-US" sz="2200" dirty="0" err="1"/>
              <a:t>kiwakilishi</a:t>
            </a:r>
            <a:r>
              <a:rPr lang="en-US" sz="2200" dirty="0"/>
              <a:t>, </a:t>
            </a:r>
            <a:r>
              <a:rPr lang="en-US" sz="2200" dirty="0" err="1"/>
              <a:t>kivumishi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21. </a:t>
            </a:r>
            <a:r>
              <a:rPr lang="en-US" sz="2200" dirty="0" err="1"/>
              <a:t>Tofauti</a:t>
            </a:r>
            <a:r>
              <a:rPr lang="en-US" sz="2200" dirty="0"/>
              <a:t> </a:t>
            </a:r>
            <a:r>
              <a:rPr lang="en-US" sz="2200" dirty="0" err="1"/>
              <a:t>ya</a:t>
            </a:r>
            <a:r>
              <a:rPr lang="en-US" sz="2200" dirty="0"/>
              <a:t> </a:t>
            </a:r>
            <a:r>
              <a:rPr lang="en-US" sz="2200" dirty="0" err="1"/>
              <a:t>maana</a:t>
            </a:r>
            <a:r>
              <a:rPr lang="en-US" sz="2200" dirty="0"/>
              <a:t> </a:t>
            </a:r>
            <a:r>
              <a:rPr lang="en-US" sz="2200" dirty="0" err="1"/>
              <a:t>kati</a:t>
            </a:r>
            <a:r>
              <a:rPr lang="en-US" sz="2200" dirty="0"/>
              <a:t> </a:t>
            </a:r>
            <a:r>
              <a:rPr lang="en-US" sz="2200" dirty="0" err="1"/>
              <a:t>ya</a:t>
            </a:r>
            <a:r>
              <a:rPr lang="en-US" sz="2200" dirty="0"/>
              <a:t> </a:t>
            </a:r>
            <a:r>
              <a:rPr lang="en-US" sz="2200" dirty="0" err="1"/>
              <a:t>wanne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wa</a:t>
            </a:r>
            <a:r>
              <a:rPr lang="en-US" sz="2200" dirty="0"/>
              <a:t> </a:t>
            </a:r>
            <a:r>
              <a:rPr lang="en-US" sz="2200" dirty="0" err="1"/>
              <a:t>nne</a:t>
            </a:r>
            <a:r>
              <a:rPr lang="en-US" sz="2200" dirty="0"/>
              <a:t> </a:t>
            </a:r>
            <a:r>
              <a:rPr lang="en-US" sz="2200" dirty="0" err="1"/>
              <a:t>ni</a:t>
            </a:r>
            <a:r>
              <a:rPr lang="en-US" sz="2200" dirty="0"/>
              <a:t>:</a:t>
            </a:r>
          </a:p>
          <a:p>
            <a:r>
              <a:rPr lang="en-US" sz="2200" dirty="0"/>
              <a:t>A. </a:t>
            </a:r>
            <a:r>
              <a:rPr lang="en-US" sz="2200" dirty="0" err="1"/>
              <a:t>Wanne</a:t>
            </a:r>
            <a:r>
              <a:rPr lang="en-US" sz="2200" dirty="0"/>
              <a:t> </a:t>
            </a:r>
            <a:r>
              <a:rPr lang="en-US" sz="2200" dirty="0" err="1"/>
              <a:t>ni</a:t>
            </a:r>
            <a:r>
              <a:rPr lang="en-US" sz="2200" dirty="0"/>
              <a:t> </a:t>
            </a:r>
            <a:r>
              <a:rPr lang="en-US" sz="2200" dirty="0" err="1"/>
              <a:t>idadi</a:t>
            </a:r>
            <a:r>
              <a:rPr lang="en-US" sz="2200" dirty="0"/>
              <a:t> </a:t>
            </a:r>
            <a:r>
              <a:rPr lang="en-US" sz="2200" dirty="0" err="1"/>
              <a:t>ya</a:t>
            </a:r>
            <a:r>
              <a:rPr lang="en-US" sz="2200" dirty="0"/>
              <a:t> </a:t>
            </a:r>
            <a:r>
              <a:rPr lang="en-US" sz="2200" dirty="0" err="1"/>
              <a:t>jumla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wa</a:t>
            </a:r>
            <a:r>
              <a:rPr lang="en-US" sz="2200" dirty="0"/>
              <a:t> </a:t>
            </a:r>
            <a:r>
              <a:rPr lang="en-US" sz="2200" dirty="0" err="1"/>
              <a:t>nne</a:t>
            </a:r>
            <a:r>
              <a:rPr lang="en-US" sz="2200" dirty="0"/>
              <a:t> </a:t>
            </a:r>
            <a:r>
              <a:rPr lang="en-US" sz="2200" dirty="0" err="1"/>
              <a:t>ni</a:t>
            </a:r>
            <a:r>
              <a:rPr lang="en-US" sz="2200" dirty="0"/>
              <a:t> </a:t>
            </a:r>
            <a:r>
              <a:rPr lang="en-US" sz="2200" dirty="0" err="1"/>
              <a:t>idadi</a:t>
            </a:r>
            <a:r>
              <a:rPr lang="en-US" sz="2200" dirty="0"/>
              <a:t> </a:t>
            </a:r>
            <a:r>
              <a:rPr lang="en-US" sz="2200" dirty="0" err="1"/>
              <a:t>kamili</a:t>
            </a:r>
            <a:r>
              <a:rPr lang="en-US" sz="2200" dirty="0"/>
              <a:t> </a:t>
            </a:r>
            <a:r>
              <a:rPr lang="en-US" sz="2200" dirty="0" err="1"/>
              <a:t>katika</a:t>
            </a:r>
            <a:r>
              <a:rPr lang="en-US" sz="2200" dirty="0"/>
              <a:t> </a:t>
            </a:r>
            <a:r>
              <a:rPr lang="en-US" sz="2200" dirty="0" err="1"/>
              <a:t>orodha</a:t>
            </a:r>
            <a:r>
              <a:rPr lang="en-US" sz="2200" dirty="0"/>
              <a:t>.</a:t>
            </a:r>
          </a:p>
          <a:p>
            <a:r>
              <a:rPr lang="en-US" sz="2200" dirty="0"/>
              <a:t>B. </a:t>
            </a:r>
            <a:r>
              <a:rPr lang="en-US" sz="2200" dirty="0" err="1"/>
              <a:t>Wanne</a:t>
            </a:r>
            <a:r>
              <a:rPr lang="en-US" sz="2200" dirty="0"/>
              <a:t> </a:t>
            </a:r>
            <a:r>
              <a:rPr lang="en-US" sz="2200" dirty="0" err="1"/>
              <a:t>ni</a:t>
            </a:r>
            <a:r>
              <a:rPr lang="en-US" sz="2200" dirty="0"/>
              <a:t> </a:t>
            </a:r>
            <a:r>
              <a:rPr lang="en-US" sz="2200" dirty="0" err="1"/>
              <a:t>kuonyesha</a:t>
            </a:r>
            <a:r>
              <a:rPr lang="en-US" sz="2200" dirty="0"/>
              <a:t> </a:t>
            </a:r>
            <a:r>
              <a:rPr lang="en-US" sz="2200" dirty="0" err="1"/>
              <a:t>sifa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wa</a:t>
            </a:r>
            <a:r>
              <a:rPr lang="en-US" sz="2200" dirty="0"/>
              <a:t> </a:t>
            </a:r>
            <a:r>
              <a:rPr lang="en-US" sz="2200" dirty="0" err="1"/>
              <a:t>nne</a:t>
            </a:r>
            <a:r>
              <a:rPr lang="en-US" sz="2200" dirty="0"/>
              <a:t> </a:t>
            </a:r>
            <a:r>
              <a:rPr lang="en-US" sz="2200" dirty="0" err="1"/>
              <a:t>ni</a:t>
            </a:r>
            <a:r>
              <a:rPr lang="en-US" sz="2200" dirty="0"/>
              <a:t> </a:t>
            </a:r>
            <a:r>
              <a:rPr lang="en-US" sz="2200" dirty="0" err="1"/>
              <a:t>kuonyesha</a:t>
            </a:r>
            <a:r>
              <a:rPr lang="en-US" sz="2200" dirty="0"/>
              <a:t> </a:t>
            </a:r>
            <a:r>
              <a:rPr lang="en-US" sz="2200" dirty="0" err="1"/>
              <a:t>idadi</a:t>
            </a:r>
            <a:r>
              <a:rPr lang="en-US" sz="2200" dirty="0"/>
              <a:t>.</a:t>
            </a:r>
          </a:p>
          <a:p>
            <a:r>
              <a:rPr lang="en-US" sz="2200" dirty="0"/>
              <a:t>C. </a:t>
            </a:r>
            <a:r>
              <a:rPr lang="en-US" sz="2200" dirty="0" err="1"/>
              <a:t>Wanne</a:t>
            </a:r>
            <a:r>
              <a:rPr lang="en-US" sz="2200" dirty="0"/>
              <a:t> </a:t>
            </a:r>
            <a:r>
              <a:rPr lang="en-US" sz="2200" dirty="0" err="1"/>
              <a:t>ni</a:t>
            </a:r>
            <a:r>
              <a:rPr lang="en-US" sz="2200" dirty="0"/>
              <a:t> </a:t>
            </a:r>
            <a:r>
              <a:rPr lang="en-US" sz="2200" dirty="0" err="1"/>
              <a:t>kuonyesha</a:t>
            </a:r>
            <a:r>
              <a:rPr lang="en-US" sz="2200" dirty="0"/>
              <a:t> </a:t>
            </a:r>
            <a:r>
              <a:rPr lang="en-US" sz="2200" dirty="0" err="1"/>
              <a:t>idadi</a:t>
            </a:r>
            <a:r>
              <a:rPr lang="en-US" sz="2200" dirty="0"/>
              <a:t> </a:t>
            </a:r>
            <a:r>
              <a:rPr lang="en-US" sz="2200" dirty="0" err="1"/>
              <a:t>kamili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wa</a:t>
            </a:r>
            <a:r>
              <a:rPr lang="en-US" sz="2200" dirty="0"/>
              <a:t> </a:t>
            </a:r>
            <a:r>
              <a:rPr lang="en-US" sz="2200" dirty="0" err="1"/>
              <a:t>nne</a:t>
            </a:r>
            <a:r>
              <a:rPr lang="en-US" sz="2200" dirty="0"/>
              <a:t> </a:t>
            </a:r>
            <a:r>
              <a:rPr lang="en-US" sz="2200" dirty="0" err="1"/>
              <a:t>ni</a:t>
            </a:r>
            <a:r>
              <a:rPr lang="en-US" sz="2200" dirty="0"/>
              <a:t> </a:t>
            </a:r>
            <a:r>
              <a:rPr lang="en-US" sz="2200" dirty="0" err="1"/>
              <a:t>anayechukua</a:t>
            </a:r>
            <a:r>
              <a:rPr lang="en-US" sz="2200" dirty="0"/>
              <a:t> </a:t>
            </a:r>
            <a:r>
              <a:rPr lang="en-US" sz="2200" dirty="0" err="1"/>
              <a:t>nafasi</a:t>
            </a:r>
            <a:r>
              <a:rPr lang="en-US" sz="2200" dirty="0"/>
              <a:t> </a:t>
            </a:r>
            <a:r>
              <a:rPr lang="en-US" sz="2200" dirty="0" err="1"/>
              <a:t>ya</a:t>
            </a:r>
            <a:r>
              <a:rPr lang="en-US" sz="2200" dirty="0"/>
              <a:t> </a:t>
            </a:r>
            <a:r>
              <a:rPr lang="en-US" sz="2200" dirty="0" err="1"/>
              <a:t>nne</a:t>
            </a:r>
            <a:r>
              <a:rPr lang="en-US" sz="2200" dirty="0"/>
              <a:t> </a:t>
            </a:r>
            <a:r>
              <a:rPr lang="en-US" sz="2200" dirty="0" err="1"/>
              <a:t>katika</a:t>
            </a:r>
            <a:r>
              <a:rPr lang="en-US" sz="2200" dirty="0"/>
              <a:t> </a:t>
            </a:r>
            <a:r>
              <a:rPr lang="en-US" sz="2200" dirty="0" err="1"/>
              <a:t>orodha</a:t>
            </a:r>
            <a:r>
              <a:rPr lang="en-US" sz="2200" dirty="0"/>
              <a:t>.</a:t>
            </a:r>
          </a:p>
          <a:p>
            <a:r>
              <a:rPr lang="en-US" sz="2200" dirty="0"/>
              <a:t>D. </a:t>
            </a:r>
            <a:r>
              <a:rPr lang="en-US" sz="2200" dirty="0" err="1"/>
              <a:t>Wanne</a:t>
            </a:r>
            <a:r>
              <a:rPr lang="en-US" sz="2200" dirty="0"/>
              <a:t> </a:t>
            </a:r>
            <a:r>
              <a:rPr lang="en-US" sz="2200" dirty="0" err="1"/>
              <a:t>ni</a:t>
            </a:r>
            <a:r>
              <a:rPr lang="en-US" sz="2200" dirty="0"/>
              <a:t> </a:t>
            </a:r>
            <a:r>
              <a:rPr lang="en-US" sz="2200" dirty="0" err="1"/>
              <a:t>idadi</a:t>
            </a:r>
            <a:r>
              <a:rPr lang="en-US" sz="2200" dirty="0"/>
              <a:t> </a:t>
            </a:r>
            <a:r>
              <a:rPr lang="en-US" sz="2200" dirty="0" err="1"/>
              <a:t>kamili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wa</a:t>
            </a:r>
            <a:r>
              <a:rPr lang="en-US" sz="2200" dirty="0"/>
              <a:t> </a:t>
            </a:r>
            <a:r>
              <a:rPr lang="en-US" sz="2200" dirty="0" err="1"/>
              <a:t>nne</a:t>
            </a:r>
            <a:r>
              <a:rPr lang="en-US" sz="2200" dirty="0"/>
              <a:t> </a:t>
            </a:r>
            <a:r>
              <a:rPr lang="en-US" sz="2200" dirty="0" err="1"/>
              <a:t>ni</a:t>
            </a:r>
            <a:r>
              <a:rPr lang="en-US" sz="2200" dirty="0"/>
              <a:t> </a:t>
            </a:r>
            <a:r>
              <a:rPr lang="en-US" sz="2200" dirty="0" err="1"/>
              <a:t>idadi</a:t>
            </a:r>
            <a:r>
              <a:rPr lang="en-US" sz="2200" dirty="0"/>
              <a:t> </a:t>
            </a:r>
            <a:r>
              <a:rPr lang="en-US" sz="2200" dirty="0" err="1"/>
              <a:t>katika</a:t>
            </a:r>
            <a:r>
              <a:rPr lang="en-US" sz="2200" dirty="0"/>
              <a:t> </a:t>
            </a:r>
            <a:r>
              <a:rPr lang="en-US" sz="2200" dirty="0" err="1"/>
              <a:t>orodha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dirty="0"/>
              <a:t>22. </a:t>
            </a:r>
            <a:r>
              <a:rPr lang="en-US" sz="2200" dirty="0" err="1"/>
              <a:t>Chagua</a:t>
            </a:r>
            <a:r>
              <a:rPr lang="en-US" sz="2200" dirty="0"/>
              <a:t> </a:t>
            </a:r>
            <a:r>
              <a:rPr lang="en-US" sz="2200" dirty="0" err="1"/>
              <a:t>sentensi</a:t>
            </a:r>
            <a:r>
              <a:rPr lang="en-US" sz="2200" dirty="0"/>
              <a:t> </a:t>
            </a:r>
            <a:r>
              <a:rPr lang="en-US" sz="2200" dirty="0" err="1"/>
              <a:t>inayoonyesha</a:t>
            </a:r>
            <a:r>
              <a:rPr lang="en-US" sz="2200" dirty="0"/>
              <a:t> </a:t>
            </a:r>
            <a:r>
              <a:rPr lang="en-US" sz="2200" dirty="0" err="1"/>
              <a:t>kwa</a:t>
            </a:r>
            <a:r>
              <a:rPr lang="en-US" sz="2200" dirty="0"/>
              <a:t> </a:t>
            </a:r>
            <a:r>
              <a:rPr lang="en-US" sz="2200" dirty="0" err="1"/>
              <a:t>ya</a:t>
            </a:r>
            <a:r>
              <a:rPr lang="en-US" sz="2200" dirty="0"/>
              <a:t> </a:t>
            </a:r>
            <a:r>
              <a:rPr lang="en-US" sz="2200" dirty="0" err="1"/>
              <a:t>hali</a:t>
            </a:r>
            <a:r>
              <a:rPr lang="en-US" sz="2200" dirty="0"/>
              <a:t>.</a:t>
            </a:r>
          </a:p>
          <a:p>
            <a:r>
              <a:rPr lang="en-US" sz="2200" dirty="0"/>
              <a:t>A. </a:t>
            </a:r>
            <a:r>
              <a:rPr lang="en-US" sz="2200" dirty="0" err="1"/>
              <a:t>Ameenda</a:t>
            </a:r>
            <a:r>
              <a:rPr lang="en-US" sz="2200" dirty="0"/>
              <a:t> </a:t>
            </a:r>
            <a:r>
              <a:rPr lang="en-US" sz="2200" dirty="0" err="1"/>
              <a:t>kwa</a:t>
            </a:r>
            <a:r>
              <a:rPr lang="en-US" sz="2200" dirty="0"/>
              <a:t> </a:t>
            </a:r>
            <a:r>
              <a:rPr lang="en-US" sz="2200" dirty="0" err="1"/>
              <a:t>haraka</a:t>
            </a:r>
            <a:r>
              <a:rPr lang="en-US" sz="2200" dirty="0"/>
              <a:t>.</a:t>
            </a:r>
          </a:p>
          <a:p>
            <a:r>
              <a:rPr lang="en-US" sz="2200" dirty="0"/>
              <a:t>B. </a:t>
            </a:r>
            <a:r>
              <a:rPr lang="en-US" sz="2200" dirty="0" err="1"/>
              <a:t>Amealikwa</a:t>
            </a:r>
            <a:r>
              <a:rPr lang="en-US" sz="2200" dirty="0"/>
              <a:t> </a:t>
            </a:r>
            <a:r>
              <a:rPr lang="en-US" sz="2200" dirty="0" err="1"/>
              <a:t>harusini</a:t>
            </a:r>
            <a:r>
              <a:rPr lang="en-US" sz="2200" dirty="0"/>
              <a:t> </a:t>
            </a:r>
            <a:r>
              <a:rPr lang="en-US" sz="2200" dirty="0" err="1"/>
              <a:t>kwa</a:t>
            </a:r>
            <a:r>
              <a:rPr lang="en-US" sz="2200" dirty="0"/>
              <a:t> </a:t>
            </a:r>
            <a:r>
              <a:rPr lang="en-US" sz="2200" dirty="0" err="1"/>
              <a:t>Hamisi</a:t>
            </a:r>
            <a:r>
              <a:rPr lang="en-US" sz="2200" dirty="0"/>
              <a:t>.</a:t>
            </a:r>
          </a:p>
          <a:p>
            <a:r>
              <a:rPr lang="en-US" sz="2200" dirty="0"/>
              <a:t>C. </a:t>
            </a:r>
            <a:r>
              <a:rPr lang="en-US" sz="2200" dirty="0" err="1"/>
              <a:t>Tulikula</a:t>
            </a:r>
            <a:r>
              <a:rPr lang="en-US" sz="2200" dirty="0"/>
              <a:t> </a:t>
            </a:r>
            <a:r>
              <a:rPr lang="en-US" sz="2200" dirty="0" err="1"/>
              <a:t>wali</a:t>
            </a:r>
            <a:r>
              <a:rPr lang="en-US" sz="2200" dirty="0"/>
              <a:t> </a:t>
            </a:r>
            <a:r>
              <a:rPr lang="en-US" sz="2200" dirty="0" err="1"/>
              <a:t>kwa</a:t>
            </a:r>
            <a:r>
              <a:rPr lang="en-US" sz="2200" dirty="0"/>
              <a:t> </a:t>
            </a:r>
            <a:r>
              <a:rPr lang="en-US" sz="2200" dirty="0" err="1"/>
              <a:t>mchuzi</a:t>
            </a:r>
            <a:r>
              <a:rPr lang="en-US" sz="2200" dirty="0"/>
              <a:t>.</a:t>
            </a:r>
          </a:p>
          <a:p>
            <a:r>
              <a:rPr lang="en-US" sz="2200" dirty="0"/>
              <a:t>D. </a:t>
            </a:r>
            <a:r>
              <a:rPr lang="en-US" sz="2200" dirty="0" err="1"/>
              <a:t>Alienda</a:t>
            </a:r>
            <a:r>
              <a:rPr lang="en-US" sz="2200" dirty="0"/>
              <a:t> </a:t>
            </a:r>
            <a:r>
              <a:rPr lang="en-US" sz="2200" dirty="0" err="1"/>
              <a:t>Ulaya</a:t>
            </a:r>
            <a:r>
              <a:rPr lang="en-US" sz="2200" dirty="0"/>
              <a:t> </a:t>
            </a:r>
            <a:r>
              <a:rPr lang="en-US" sz="2200" dirty="0" err="1"/>
              <a:t>kwa</a:t>
            </a:r>
            <a:r>
              <a:rPr lang="en-US" sz="2200" dirty="0"/>
              <a:t> </a:t>
            </a:r>
            <a:r>
              <a:rPr lang="en-US" sz="2200" dirty="0" err="1"/>
              <a:t>ndege</a:t>
            </a:r>
            <a:r>
              <a:rPr lang="en-US" sz="2200" dirty="0"/>
              <a:t>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0575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524000" y="0"/>
            <a:ext cx="914399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24</a:t>
            </a:r>
            <a:r>
              <a:rPr lang="en-US" sz="2000" dirty="0"/>
              <a:t>. </a:t>
            </a:r>
            <a:r>
              <a:rPr lang="en-US" sz="2000" dirty="0" err="1"/>
              <a:t>Jibu</a:t>
            </a:r>
            <a:r>
              <a:rPr lang="en-US" sz="2000" dirty="0"/>
              <a:t> la </a:t>
            </a:r>
            <a:r>
              <a:rPr lang="en-US" sz="2000" dirty="0" err="1"/>
              <a:t>kitendawili</a:t>
            </a:r>
            <a:r>
              <a:rPr lang="en-US" sz="2000" dirty="0"/>
              <a:t> ‘</a:t>
            </a:r>
            <a:r>
              <a:rPr lang="en-US" sz="2000" dirty="0" err="1"/>
              <a:t>Hushindana</a:t>
            </a:r>
            <a:r>
              <a:rPr lang="en-US" sz="2000" dirty="0"/>
              <a:t> </a:t>
            </a:r>
            <a:r>
              <a:rPr lang="en-US" sz="2000" dirty="0" err="1"/>
              <a:t>wakifuatana</a:t>
            </a:r>
            <a:r>
              <a:rPr lang="en-US" sz="2000" dirty="0"/>
              <a:t>’ </a:t>
            </a:r>
            <a:r>
              <a:rPr lang="en-US" sz="2000" dirty="0" err="1"/>
              <a:t>ni</a:t>
            </a:r>
            <a:r>
              <a:rPr lang="en-US" sz="2000" dirty="0"/>
              <a:t> </a:t>
            </a:r>
            <a:r>
              <a:rPr lang="en-US" sz="2000" dirty="0"/>
              <a:t>__________</a:t>
            </a:r>
          </a:p>
          <a:p>
            <a:r>
              <a:rPr lang="en-US" sz="2000" dirty="0"/>
              <a:t>A</a:t>
            </a:r>
            <a:r>
              <a:rPr lang="en-US" sz="2000" dirty="0"/>
              <a:t>. </a:t>
            </a:r>
            <a:r>
              <a:rPr lang="en-US" sz="2000" dirty="0" err="1"/>
              <a:t>Kivuli</a:t>
            </a:r>
            <a:r>
              <a:rPr lang="en-US" sz="2000" dirty="0"/>
              <a:t> </a:t>
            </a:r>
            <a:r>
              <a:rPr lang="en-US" sz="2000" dirty="0"/>
              <a:t>	B</a:t>
            </a:r>
            <a:r>
              <a:rPr lang="en-US" sz="2000" dirty="0"/>
              <a:t>. </a:t>
            </a:r>
            <a:r>
              <a:rPr lang="en-US" sz="2000" dirty="0" err="1"/>
              <a:t>Mawingu</a:t>
            </a:r>
            <a:r>
              <a:rPr lang="en-US" sz="2000" dirty="0"/>
              <a:t> </a:t>
            </a:r>
            <a:r>
              <a:rPr lang="en-US" sz="2000" dirty="0"/>
              <a:t>	C</a:t>
            </a:r>
            <a:r>
              <a:rPr lang="en-US" sz="2000" dirty="0"/>
              <a:t>. </a:t>
            </a:r>
            <a:r>
              <a:rPr lang="en-US" sz="2000" dirty="0" err="1"/>
              <a:t>Miguu</a:t>
            </a:r>
            <a:r>
              <a:rPr lang="en-US" sz="2000" dirty="0"/>
              <a:t> </a:t>
            </a:r>
            <a:r>
              <a:rPr lang="en-US" sz="2000" dirty="0"/>
              <a:t>	D</a:t>
            </a:r>
            <a:r>
              <a:rPr lang="en-US" sz="2000" dirty="0"/>
              <a:t>. </a:t>
            </a:r>
            <a:r>
              <a:rPr lang="en-US" sz="2000" dirty="0" err="1"/>
              <a:t>Magurudumu</a:t>
            </a:r>
            <a:r>
              <a:rPr lang="en-US" sz="2000" dirty="0"/>
              <a:t> </a:t>
            </a:r>
          </a:p>
          <a:p>
            <a:endParaRPr lang="en-US" sz="1600" dirty="0"/>
          </a:p>
          <a:p>
            <a:r>
              <a:rPr lang="en-US" sz="2000" dirty="0"/>
              <a:t>25. </a:t>
            </a:r>
            <a:r>
              <a:rPr lang="en-US" sz="2000" dirty="0" err="1"/>
              <a:t>Chagua</a:t>
            </a:r>
            <a:r>
              <a:rPr lang="en-US" sz="2000" dirty="0"/>
              <a:t> </a:t>
            </a:r>
            <a:r>
              <a:rPr lang="en-US" sz="2000" dirty="0" err="1"/>
              <a:t>uakifishi</a:t>
            </a:r>
            <a:r>
              <a:rPr lang="en-US" sz="2000" dirty="0"/>
              <a:t> </a:t>
            </a:r>
            <a:r>
              <a:rPr lang="en-US" sz="2000" dirty="0" err="1"/>
              <a:t>ufaao</a:t>
            </a:r>
            <a:r>
              <a:rPr lang="en-US" sz="2000" dirty="0"/>
              <a:t> </a:t>
            </a:r>
            <a:r>
              <a:rPr lang="en-US" sz="2000" dirty="0" err="1"/>
              <a:t>wa</a:t>
            </a:r>
            <a:r>
              <a:rPr lang="en-US" sz="2000" dirty="0"/>
              <a:t>: Musa </a:t>
            </a:r>
            <a:r>
              <a:rPr lang="en-US" sz="2000" dirty="0" err="1"/>
              <a:t>allishangaa</a:t>
            </a:r>
            <a:r>
              <a:rPr lang="en-US" sz="2000" dirty="0"/>
              <a:t> lo </a:t>
            </a:r>
            <a:r>
              <a:rPr lang="en-US" sz="2000" dirty="0" err="1"/>
              <a:t>leo</a:t>
            </a:r>
            <a:r>
              <a:rPr lang="en-US" sz="2000" dirty="0"/>
              <a:t> </a:t>
            </a:r>
            <a:r>
              <a:rPr lang="en-US" sz="2000" dirty="0" err="1"/>
              <a:t>umepatikana</a:t>
            </a:r>
            <a:r>
              <a:rPr lang="en-US" sz="2000" dirty="0"/>
              <a:t>. </a:t>
            </a:r>
            <a:endParaRPr lang="en-US" sz="2000" dirty="0"/>
          </a:p>
          <a:p>
            <a:r>
              <a:rPr lang="en-US" sz="2000" dirty="0"/>
              <a:t>A</a:t>
            </a:r>
            <a:r>
              <a:rPr lang="en-US" sz="2000" dirty="0"/>
              <a:t>. Musa </a:t>
            </a:r>
            <a:r>
              <a:rPr lang="en-US" sz="2000" dirty="0" err="1"/>
              <a:t>alishangaa</a:t>
            </a:r>
            <a:r>
              <a:rPr lang="en-US" sz="2000" dirty="0"/>
              <a:t> “lo </a:t>
            </a:r>
            <a:r>
              <a:rPr lang="en-US" sz="2000" dirty="0" err="1"/>
              <a:t>leo</a:t>
            </a:r>
            <a:r>
              <a:rPr lang="en-US" sz="2000" dirty="0"/>
              <a:t> </a:t>
            </a:r>
            <a:r>
              <a:rPr lang="en-US" sz="2000" dirty="0" err="1"/>
              <a:t>umepatikana</a:t>
            </a:r>
            <a:r>
              <a:rPr lang="en-US" sz="2000" dirty="0"/>
              <a:t>!” </a:t>
            </a:r>
          </a:p>
          <a:p>
            <a:r>
              <a:rPr lang="en-US" sz="2000" dirty="0"/>
              <a:t>B. Musa </a:t>
            </a:r>
            <a:r>
              <a:rPr lang="en-US" sz="2000" dirty="0" err="1"/>
              <a:t>alishangaa</a:t>
            </a:r>
            <a:r>
              <a:rPr lang="en-US" sz="2000" dirty="0"/>
              <a:t> lo! </a:t>
            </a:r>
            <a:r>
              <a:rPr lang="en-US" sz="2000" dirty="0" err="1"/>
              <a:t>leo</a:t>
            </a:r>
            <a:r>
              <a:rPr lang="en-US" sz="2000" dirty="0"/>
              <a:t> </a:t>
            </a:r>
            <a:r>
              <a:rPr lang="en-US" sz="2000" dirty="0" err="1"/>
              <a:t>umepatikana</a:t>
            </a:r>
            <a:r>
              <a:rPr lang="en-US" sz="2000" dirty="0"/>
              <a:t>! </a:t>
            </a:r>
          </a:p>
          <a:p>
            <a:r>
              <a:rPr lang="en-US" sz="2000" dirty="0"/>
              <a:t>C. Musa </a:t>
            </a:r>
            <a:r>
              <a:rPr lang="en-US" sz="2000" dirty="0" err="1"/>
              <a:t>alishangaa</a:t>
            </a:r>
            <a:r>
              <a:rPr lang="en-US" sz="2000" dirty="0"/>
              <a:t>, “Lo! Leo </a:t>
            </a:r>
            <a:r>
              <a:rPr lang="en-US" sz="2000" dirty="0" err="1"/>
              <a:t>umepatikana</a:t>
            </a:r>
            <a:r>
              <a:rPr lang="en-US" sz="2000" dirty="0"/>
              <a:t>!” </a:t>
            </a:r>
          </a:p>
          <a:p>
            <a:r>
              <a:rPr lang="en-US" sz="2000" dirty="0"/>
              <a:t>D. Musa </a:t>
            </a:r>
            <a:r>
              <a:rPr lang="en-US" sz="2000" dirty="0" err="1"/>
              <a:t>alishangaa</a:t>
            </a:r>
            <a:r>
              <a:rPr lang="en-US" sz="2000" dirty="0"/>
              <a:t>, Lo </a:t>
            </a:r>
            <a:r>
              <a:rPr lang="en-US" sz="2000" dirty="0" err="1"/>
              <a:t>leo</a:t>
            </a:r>
            <a:r>
              <a:rPr lang="en-US" sz="2000" dirty="0"/>
              <a:t> </a:t>
            </a:r>
            <a:r>
              <a:rPr lang="en-US" sz="2000" dirty="0" err="1"/>
              <a:t>umepatikana</a:t>
            </a:r>
            <a:r>
              <a:rPr lang="en-US" sz="2000" dirty="0"/>
              <a:t>! </a:t>
            </a:r>
          </a:p>
          <a:p>
            <a:endParaRPr lang="en-US" sz="1400" dirty="0"/>
          </a:p>
          <a:p>
            <a:r>
              <a:rPr lang="en-US" sz="2000" dirty="0"/>
              <a:t>26. </a:t>
            </a:r>
            <a:r>
              <a:rPr lang="en-US" sz="2000" dirty="0" err="1"/>
              <a:t>Njuga</a:t>
            </a:r>
            <a:r>
              <a:rPr lang="en-US" sz="2000" dirty="0"/>
              <a:t> </a:t>
            </a:r>
            <a:r>
              <a:rPr lang="en-US" sz="2000" dirty="0" err="1"/>
              <a:t>ni</a:t>
            </a:r>
            <a:r>
              <a:rPr lang="en-US" sz="2000" dirty="0"/>
              <a:t> </a:t>
            </a:r>
            <a:r>
              <a:rPr lang="en-US" sz="2000" dirty="0" err="1"/>
              <a:t>kwa</a:t>
            </a:r>
            <a:r>
              <a:rPr lang="en-US" sz="2000" dirty="0"/>
              <a:t> </a:t>
            </a:r>
            <a:r>
              <a:rPr lang="en-US" sz="2000" dirty="0" err="1"/>
              <a:t>mguu</a:t>
            </a:r>
            <a:r>
              <a:rPr lang="en-US" sz="2000" dirty="0"/>
              <a:t>. Zulia </a:t>
            </a:r>
            <a:r>
              <a:rPr lang="en-US" sz="2000" dirty="0" err="1"/>
              <a:t>ni</a:t>
            </a:r>
            <a:r>
              <a:rPr lang="en-US" sz="2000" dirty="0"/>
              <a:t> </a:t>
            </a:r>
            <a:r>
              <a:rPr lang="en-US" sz="2000" dirty="0" err="1"/>
              <a:t>kwa</a:t>
            </a:r>
            <a:r>
              <a:rPr lang="en-US" sz="2000" dirty="0"/>
              <a:t> ________ </a:t>
            </a:r>
            <a:endParaRPr lang="en-US" sz="2000" dirty="0"/>
          </a:p>
          <a:p>
            <a:r>
              <a:rPr lang="en-US" sz="2000" dirty="0"/>
              <a:t>A</a:t>
            </a:r>
            <a:r>
              <a:rPr lang="en-US" sz="2000" dirty="0"/>
              <a:t>. </a:t>
            </a:r>
            <a:r>
              <a:rPr lang="en-US" sz="2000" dirty="0" err="1"/>
              <a:t>sakafu</a:t>
            </a:r>
            <a:r>
              <a:rPr lang="en-US" sz="2000" dirty="0"/>
              <a:t> </a:t>
            </a:r>
            <a:r>
              <a:rPr lang="en-US" sz="2000" dirty="0"/>
              <a:t>	B</a:t>
            </a:r>
            <a:r>
              <a:rPr lang="en-US" sz="2000" dirty="0"/>
              <a:t>.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/>
              <a:t>	C</a:t>
            </a:r>
            <a:r>
              <a:rPr lang="en-US" sz="2000" dirty="0"/>
              <a:t>. </a:t>
            </a:r>
            <a:r>
              <a:rPr lang="en-US" sz="2000" dirty="0" err="1"/>
              <a:t>kiambaza</a:t>
            </a:r>
            <a:r>
              <a:rPr lang="en-US" sz="2000" dirty="0"/>
              <a:t> </a:t>
            </a:r>
            <a:r>
              <a:rPr lang="en-US" sz="2000" dirty="0"/>
              <a:t>	D</a:t>
            </a:r>
            <a:r>
              <a:rPr lang="en-US" sz="2000" dirty="0"/>
              <a:t>. </a:t>
            </a:r>
            <a:r>
              <a:rPr lang="en-US" sz="2000" dirty="0" err="1"/>
              <a:t>dirisha</a:t>
            </a:r>
            <a:endParaRPr lang="en-US" sz="2000" dirty="0"/>
          </a:p>
          <a:p>
            <a:endParaRPr lang="en-US" sz="1200" dirty="0"/>
          </a:p>
          <a:p>
            <a:r>
              <a:rPr lang="en-US" sz="2000" dirty="0"/>
              <a:t>27. </a:t>
            </a:r>
            <a:r>
              <a:rPr lang="en-US" sz="2000" dirty="0" err="1"/>
              <a:t>Panga</a:t>
            </a:r>
            <a:r>
              <a:rPr lang="en-US" sz="2000" dirty="0"/>
              <a:t> </a:t>
            </a:r>
            <a:r>
              <a:rPr lang="en-US" sz="2000" dirty="0" err="1"/>
              <a:t>vifungu</a:t>
            </a:r>
            <a:r>
              <a:rPr lang="en-US" sz="2000" dirty="0"/>
              <a:t> </a:t>
            </a:r>
            <a:r>
              <a:rPr lang="en-US" sz="2000" dirty="0" err="1"/>
              <a:t>vifuatavyo</a:t>
            </a:r>
            <a:r>
              <a:rPr lang="en-US" sz="2000" dirty="0"/>
              <a:t> </a:t>
            </a:r>
            <a:r>
              <a:rPr lang="en-US" sz="2000" dirty="0" err="1"/>
              <a:t>kuunda</a:t>
            </a:r>
            <a:r>
              <a:rPr lang="en-US" sz="2000" dirty="0"/>
              <a:t> </a:t>
            </a:r>
            <a:r>
              <a:rPr lang="en-US" sz="2000" dirty="0" err="1"/>
              <a:t>sentensi</a:t>
            </a:r>
            <a:r>
              <a:rPr lang="en-US" sz="2000" dirty="0"/>
              <a:t> </a:t>
            </a:r>
            <a:r>
              <a:rPr lang="en-US" sz="2000" dirty="0" err="1"/>
              <a:t>yenye</a:t>
            </a:r>
            <a:r>
              <a:rPr lang="en-US" sz="2000" dirty="0"/>
              <a:t> </a:t>
            </a:r>
            <a:r>
              <a:rPr lang="en-US" sz="2000" dirty="0" err="1"/>
              <a:t>maana</a:t>
            </a:r>
            <a:r>
              <a:rPr lang="en-US" sz="2000" dirty="0"/>
              <a:t> </a:t>
            </a:r>
            <a:r>
              <a:rPr lang="en-US" sz="2000" dirty="0" err="1"/>
              <a:t>kamili</a:t>
            </a:r>
            <a:r>
              <a:rPr lang="en-US" sz="2000" dirty="0"/>
              <a:t>. </a:t>
            </a:r>
          </a:p>
          <a:p>
            <a:r>
              <a:rPr lang="en-US" sz="2000" dirty="0"/>
              <a:t>(i) </a:t>
            </a:r>
            <a:r>
              <a:rPr lang="en-US" sz="2000" dirty="0" err="1"/>
              <a:t>Yanayohusu</a:t>
            </a:r>
            <a:r>
              <a:rPr lang="en-US" sz="2000" dirty="0"/>
              <a:t> </a:t>
            </a:r>
            <a:r>
              <a:rPr lang="en-US" sz="2000" dirty="0" err="1"/>
              <a:t>maisha</a:t>
            </a:r>
            <a:r>
              <a:rPr lang="en-US" sz="2000" dirty="0"/>
              <a:t> </a:t>
            </a:r>
            <a:r>
              <a:rPr lang="en-US" sz="2000" dirty="0" err="1"/>
              <a:t>yao</a:t>
            </a:r>
            <a:r>
              <a:rPr lang="en-US" sz="2000" dirty="0"/>
              <a:t> </a:t>
            </a:r>
          </a:p>
          <a:p>
            <a:r>
              <a:rPr lang="en-US" sz="2000" dirty="0"/>
              <a:t>(ii) </a:t>
            </a:r>
            <a:r>
              <a:rPr lang="en-US" sz="2000" dirty="0" err="1"/>
              <a:t>Vijana</a:t>
            </a:r>
            <a:r>
              <a:rPr lang="en-US" sz="2000" dirty="0"/>
              <a:t> </a:t>
            </a:r>
            <a:r>
              <a:rPr lang="en-US" sz="2000" dirty="0" err="1"/>
              <a:t>wa</a:t>
            </a:r>
            <a:r>
              <a:rPr lang="en-US" sz="2000" dirty="0"/>
              <a:t> </a:t>
            </a:r>
            <a:r>
              <a:rPr lang="en-US" sz="2000" dirty="0" err="1"/>
              <a:t>hirimu</a:t>
            </a:r>
            <a:r>
              <a:rPr lang="en-US" sz="2000" dirty="0"/>
              <a:t> </a:t>
            </a:r>
          </a:p>
          <a:p>
            <a:r>
              <a:rPr lang="en-US" sz="2000" dirty="0"/>
              <a:t>(iii) </a:t>
            </a:r>
            <a:r>
              <a:rPr lang="en-US" sz="2000" dirty="0" err="1"/>
              <a:t>Huwa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mazungumzo</a:t>
            </a:r>
            <a:r>
              <a:rPr lang="en-US" sz="2000" dirty="0"/>
              <a:t> </a:t>
            </a:r>
          </a:p>
          <a:p>
            <a:r>
              <a:rPr lang="en-US" sz="2000" dirty="0"/>
              <a:t>(iv) </a:t>
            </a:r>
            <a:r>
              <a:rPr lang="en-US" sz="2000" dirty="0" err="1"/>
              <a:t>Kuhusu</a:t>
            </a:r>
            <a:r>
              <a:rPr lang="en-US" sz="2000" dirty="0"/>
              <a:t> mambo </a:t>
            </a:r>
          </a:p>
          <a:p>
            <a:endParaRPr lang="en-US" sz="1200" dirty="0"/>
          </a:p>
          <a:p>
            <a:r>
              <a:rPr lang="nn-NO" sz="2000" dirty="0"/>
              <a:t>A. (iv) (iii) (i) (ii) </a:t>
            </a:r>
          </a:p>
          <a:p>
            <a:r>
              <a:rPr lang="nn-NO" sz="2000" dirty="0"/>
              <a:t>B. (ii) (iii) (iv) (i) </a:t>
            </a:r>
          </a:p>
          <a:p>
            <a:r>
              <a:rPr lang="nn-NO" sz="2000" dirty="0"/>
              <a:t>C. (ii) (iv) (iii) (i) </a:t>
            </a:r>
          </a:p>
          <a:p>
            <a:r>
              <a:rPr lang="nn-NO" sz="2000" dirty="0"/>
              <a:t>D. (i) (ii) (iii) (iv) </a:t>
            </a:r>
          </a:p>
        </p:txBody>
      </p:sp>
    </p:spTree>
    <p:extLst>
      <p:ext uri="{BB962C8B-B14F-4D97-AF65-F5344CB8AC3E}">
        <p14:creationId xmlns:p14="http://schemas.microsoft.com/office/powerpoint/2010/main" val="429423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524000" y="106026"/>
            <a:ext cx="914399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28</a:t>
            </a:r>
            <a:r>
              <a:rPr lang="en-US" sz="2400" dirty="0"/>
              <a:t>. </a:t>
            </a:r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yenye</a:t>
            </a:r>
            <a:r>
              <a:rPr lang="en-US" sz="2400" dirty="0"/>
              <a:t> </a:t>
            </a:r>
            <a:r>
              <a:rPr lang="en-US" sz="2400" dirty="0" err="1"/>
              <a:t>ki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kuonyesha</a:t>
            </a:r>
            <a:r>
              <a:rPr lang="en-US" sz="2400" dirty="0"/>
              <a:t> </a:t>
            </a:r>
            <a:r>
              <a:rPr lang="en-US" sz="2400" dirty="0" err="1"/>
              <a:t>kielezi</a:t>
            </a:r>
            <a:r>
              <a:rPr lang="en-US" sz="2400" dirty="0"/>
              <a:t>.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Kikoba</a:t>
            </a:r>
            <a:r>
              <a:rPr lang="en-US" sz="2400" dirty="0"/>
              <a:t> </a:t>
            </a:r>
            <a:r>
              <a:rPr lang="en-US" sz="2400" dirty="0" err="1"/>
              <a:t>kile</a:t>
            </a:r>
            <a:r>
              <a:rPr lang="en-US" sz="2400" dirty="0"/>
              <a:t> </a:t>
            </a:r>
            <a:r>
              <a:rPr lang="en-US" sz="2400" dirty="0" err="1"/>
              <a:t>kimejaa</a:t>
            </a:r>
            <a:r>
              <a:rPr lang="en-US" sz="2400" dirty="0"/>
              <a:t> </a:t>
            </a:r>
            <a:r>
              <a:rPr lang="en-US" sz="2400" dirty="0" err="1"/>
              <a:t>pesa</a:t>
            </a:r>
            <a:r>
              <a:rPr lang="en-US" sz="2400" dirty="0"/>
              <a:t> </a:t>
            </a:r>
          </a:p>
          <a:p>
            <a:r>
              <a:rPr lang="fi-FI" sz="2400" dirty="0"/>
              <a:t>B. Kiambaza kile kitapakwa rangi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Akija</a:t>
            </a:r>
            <a:r>
              <a:rPr lang="en-US" sz="2400" dirty="0"/>
              <a:t> </a:t>
            </a:r>
            <a:r>
              <a:rPr lang="en-US" sz="2400" dirty="0" err="1"/>
              <a:t>kule</a:t>
            </a:r>
            <a:r>
              <a:rPr lang="en-US" sz="2400" dirty="0"/>
              <a:t> </a:t>
            </a:r>
            <a:r>
              <a:rPr lang="en-US" sz="2400" dirty="0" err="1"/>
              <a:t>atampata</a:t>
            </a:r>
            <a:r>
              <a:rPr lang="en-US" sz="2400" dirty="0"/>
              <a:t> </a:t>
            </a:r>
          </a:p>
          <a:p>
            <a:r>
              <a:rPr lang="fi-FI" sz="2400" dirty="0"/>
              <a:t>D. Mtoto yule amevaa Kiafrika </a:t>
            </a:r>
          </a:p>
          <a:p>
            <a:endParaRPr lang="en-US" sz="2400" dirty="0"/>
          </a:p>
          <a:p>
            <a:r>
              <a:rPr lang="en-US" sz="2400" dirty="0"/>
              <a:t>29. </a:t>
            </a:r>
            <a:r>
              <a:rPr lang="en-US" sz="2400" dirty="0" err="1"/>
              <a:t>Wingi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: </a:t>
            </a:r>
            <a:r>
              <a:rPr lang="en-US" sz="2400" dirty="0" err="1"/>
              <a:t>Seremala</a:t>
            </a:r>
            <a:r>
              <a:rPr lang="en-US" sz="2400" dirty="0"/>
              <a:t> </a:t>
            </a:r>
            <a:r>
              <a:rPr lang="en-US" sz="2400" dirty="0" err="1"/>
              <a:t>aliitengeneza</a:t>
            </a:r>
            <a:r>
              <a:rPr lang="en-US" sz="2400" dirty="0"/>
              <a:t> </a:t>
            </a:r>
            <a:r>
              <a:rPr lang="en-US" sz="2400" dirty="0" err="1"/>
              <a:t>meza</a:t>
            </a:r>
            <a:r>
              <a:rPr lang="en-US" sz="2400" dirty="0"/>
              <a:t> </a:t>
            </a:r>
            <a:r>
              <a:rPr lang="en-US" sz="2400" dirty="0" err="1"/>
              <a:t>nzuri</a:t>
            </a:r>
            <a:r>
              <a:rPr lang="en-US" sz="2400" dirty="0"/>
              <a:t> </a:t>
            </a:r>
            <a:r>
              <a:rPr lang="en-US" sz="2400" dirty="0" err="1"/>
              <a:t>akamuuzia</a:t>
            </a:r>
            <a:r>
              <a:rPr lang="en-US" sz="2400" dirty="0"/>
              <a:t> </a:t>
            </a:r>
            <a:r>
              <a:rPr lang="en-US" sz="2400" dirty="0" err="1"/>
              <a:t>mteja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_________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Seremala</a:t>
            </a:r>
            <a:r>
              <a:rPr lang="en-US" sz="2400" dirty="0"/>
              <a:t> </a:t>
            </a:r>
            <a:r>
              <a:rPr lang="en-US" sz="2400" dirty="0" err="1"/>
              <a:t>walizitengeneza</a:t>
            </a:r>
            <a:r>
              <a:rPr lang="en-US" sz="2400" dirty="0"/>
              <a:t> </a:t>
            </a:r>
            <a:r>
              <a:rPr lang="en-US" sz="2400" dirty="0" err="1"/>
              <a:t>meza</a:t>
            </a:r>
            <a:r>
              <a:rPr lang="en-US" sz="2400" dirty="0"/>
              <a:t> </a:t>
            </a:r>
            <a:r>
              <a:rPr lang="en-US" sz="2400" dirty="0" err="1"/>
              <a:t>nzuri</a:t>
            </a:r>
            <a:r>
              <a:rPr lang="en-US" sz="2400" dirty="0"/>
              <a:t> </a:t>
            </a:r>
            <a:r>
              <a:rPr lang="en-US" sz="2400" dirty="0" err="1"/>
              <a:t>wakamuuzia</a:t>
            </a:r>
            <a:r>
              <a:rPr lang="en-US" sz="2400" dirty="0"/>
              <a:t> </a:t>
            </a:r>
            <a:r>
              <a:rPr lang="en-US" sz="2400" dirty="0" err="1"/>
              <a:t>mteja</a:t>
            </a:r>
            <a:r>
              <a:rPr lang="en-US" sz="2400" dirty="0"/>
              <a:t>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Seremala</a:t>
            </a:r>
            <a:r>
              <a:rPr lang="en-US" sz="2400" dirty="0"/>
              <a:t> </a:t>
            </a:r>
            <a:r>
              <a:rPr lang="en-US" sz="2400" dirty="0" err="1"/>
              <a:t>walizitengeneza</a:t>
            </a:r>
            <a:r>
              <a:rPr lang="en-US" sz="2400" dirty="0"/>
              <a:t> </a:t>
            </a:r>
            <a:r>
              <a:rPr lang="en-US" sz="2400" dirty="0" err="1"/>
              <a:t>meza</a:t>
            </a:r>
            <a:r>
              <a:rPr lang="en-US" sz="2400" dirty="0"/>
              <a:t> </a:t>
            </a:r>
            <a:r>
              <a:rPr lang="en-US" sz="2400" dirty="0" err="1"/>
              <a:t>nzuri</a:t>
            </a:r>
            <a:r>
              <a:rPr lang="en-US" sz="2400" dirty="0"/>
              <a:t> </a:t>
            </a:r>
            <a:r>
              <a:rPr lang="en-US" sz="2400" dirty="0" err="1"/>
              <a:t>wakawauzia</a:t>
            </a:r>
            <a:r>
              <a:rPr lang="en-US" sz="2400" dirty="0"/>
              <a:t> </a:t>
            </a:r>
            <a:r>
              <a:rPr lang="en-US" sz="2400" dirty="0" err="1"/>
              <a:t>wateja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Maseremala</a:t>
            </a:r>
            <a:r>
              <a:rPr lang="en-US" sz="2400" dirty="0"/>
              <a:t> </a:t>
            </a:r>
            <a:r>
              <a:rPr lang="en-US" sz="2400" dirty="0" err="1"/>
              <a:t>walizitengeneza</a:t>
            </a:r>
            <a:r>
              <a:rPr lang="en-US" sz="2400" dirty="0"/>
              <a:t> </a:t>
            </a:r>
            <a:r>
              <a:rPr lang="en-US" sz="2400" dirty="0" err="1"/>
              <a:t>meza</a:t>
            </a:r>
            <a:r>
              <a:rPr lang="en-US" sz="2400" dirty="0"/>
              <a:t> </a:t>
            </a:r>
            <a:r>
              <a:rPr lang="en-US" sz="2400" dirty="0" err="1"/>
              <a:t>nzuri</a:t>
            </a:r>
            <a:r>
              <a:rPr lang="en-US" sz="2400" dirty="0"/>
              <a:t> </a:t>
            </a:r>
            <a:r>
              <a:rPr lang="en-US" sz="2400" dirty="0" err="1"/>
              <a:t>wakaziuzia</a:t>
            </a:r>
            <a:r>
              <a:rPr lang="en-US" sz="2400" dirty="0"/>
              <a:t> </a:t>
            </a:r>
            <a:r>
              <a:rPr lang="en-US" sz="2400" dirty="0" err="1"/>
              <a:t>wateja</a:t>
            </a:r>
            <a:r>
              <a:rPr lang="en-US" sz="2400" dirty="0"/>
              <a:t>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Maseremala</a:t>
            </a:r>
            <a:r>
              <a:rPr lang="en-US" sz="2400" dirty="0"/>
              <a:t> </a:t>
            </a:r>
            <a:r>
              <a:rPr lang="en-US" sz="2400" dirty="0" err="1"/>
              <a:t>walizitengeneza</a:t>
            </a:r>
            <a:r>
              <a:rPr lang="en-US" sz="2400" dirty="0"/>
              <a:t> </a:t>
            </a:r>
            <a:r>
              <a:rPr lang="en-US" sz="2400" dirty="0" err="1"/>
              <a:t>meza</a:t>
            </a:r>
            <a:r>
              <a:rPr lang="en-US" sz="2400" dirty="0"/>
              <a:t> </a:t>
            </a:r>
            <a:r>
              <a:rPr lang="en-US" sz="2400" dirty="0" err="1"/>
              <a:t>nzuri</a:t>
            </a:r>
            <a:r>
              <a:rPr lang="en-US" sz="2400" dirty="0"/>
              <a:t> </a:t>
            </a:r>
            <a:r>
              <a:rPr lang="en-US" sz="2400" dirty="0" err="1"/>
              <a:t>wakawauzia</a:t>
            </a:r>
            <a:r>
              <a:rPr lang="en-US" sz="2400" dirty="0"/>
              <a:t> </a:t>
            </a:r>
            <a:r>
              <a:rPr lang="en-US" sz="2400" dirty="0" err="1"/>
              <a:t>wateja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30. </a:t>
            </a:r>
            <a:r>
              <a:rPr lang="en-US" sz="2400" dirty="0" err="1"/>
              <a:t>Utosi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kichwa</a:t>
            </a:r>
            <a:r>
              <a:rPr lang="en-US" sz="2400" dirty="0"/>
              <a:t>. </a:t>
            </a:r>
            <a:r>
              <a:rPr lang="en-US" sz="2400" dirty="0" err="1"/>
              <a:t>Kiwiko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______ </a:t>
            </a:r>
            <a:endParaRPr lang="en-US" sz="2400" dirty="0"/>
          </a:p>
          <a:p>
            <a:pPr marL="457200" indent="-457200">
              <a:buAutoNum type="alphaUcPeriod"/>
            </a:pPr>
            <a:r>
              <a:rPr lang="en-US" sz="2400" dirty="0" err="1"/>
              <a:t>mtulinga</a:t>
            </a:r>
            <a:r>
              <a:rPr lang="en-US" sz="2400" dirty="0"/>
              <a:t> 			B</a:t>
            </a:r>
            <a:r>
              <a:rPr lang="en-US" sz="2400" dirty="0"/>
              <a:t>. </a:t>
            </a:r>
            <a:r>
              <a:rPr lang="en-US" sz="2400" dirty="0" err="1"/>
              <a:t>mkono</a:t>
            </a:r>
            <a:r>
              <a:rPr lang="en-US" sz="2400" dirty="0"/>
              <a:t> </a:t>
            </a:r>
            <a:r>
              <a:rPr lang="en-US" sz="2400" dirty="0"/>
              <a:t>	</a:t>
            </a:r>
          </a:p>
          <a:p>
            <a:r>
              <a:rPr lang="en-US" sz="2400" dirty="0"/>
              <a:t>C</a:t>
            </a:r>
            <a:r>
              <a:rPr lang="en-US" sz="2400" dirty="0"/>
              <a:t>. </a:t>
            </a:r>
            <a:r>
              <a:rPr lang="en-US" sz="2400" dirty="0" err="1"/>
              <a:t>wayo</a:t>
            </a:r>
            <a:r>
              <a:rPr lang="en-US" sz="2400" dirty="0"/>
              <a:t> </a:t>
            </a:r>
            <a:r>
              <a:rPr lang="en-US" sz="2400" dirty="0"/>
              <a:t>			D</a:t>
            </a:r>
            <a:r>
              <a:rPr lang="en-US" sz="2400" dirty="0"/>
              <a:t>. </a:t>
            </a:r>
            <a:r>
              <a:rPr lang="en-US" sz="2400" dirty="0" err="1"/>
              <a:t>goti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322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524000" y="1"/>
            <a:ext cx="91439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err="1"/>
              <a:t>Chagua</a:t>
            </a:r>
            <a:r>
              <a:rPr lang="en-US" sz="2400" b="1" i="1" dirty="0"/>
              <a:t> </a:t>
            </a:r>
            <a:r>
              <a:rPr lang="en-US" sz="2400" b="1" i="1" dirty="0" err="1"/>
              <a:t>jibu</a:t>
            </a:r>
            <a:r>
              <a:rPr lang="en-US" sz="2400" b="1" i="1" dirty="0"/>
              <a:t> </a:t>
            </a:r>
            <a:r>
              <a:rPr lang="en-US" sz="2400" b="1" i="1" dirty="0" err="1"/>
              <a:t>lililo</a:t>
            </a:r>
            <a:r>
              <a:rPr lang="en-US" sz="2400" b="1" i="1" dirty="0"/>
              <a:t> </a:t>
            </a:r>
            <a:r>
              <a:rPr lang="en-US" sz="2400" b="1" i="1" dirty="0" err="1"/>
              <a:t>sahihi</a:t>
            </a:r>
            <a:r>
              <a:rPr lang="en-US" sz="2400" b="1" i="1" dirty="0"/>
              <a:t> </a:t>
            </a:r>
            <a:r>
              <a:rPr lang="en-US" sz="2400" b="1" i="1" dirty="0" err="1"/>
              <a:t>kutoka</a:t>
            </a:r>
            <a:r>
              <a:rPr lang="en-US" sz="2400" b="1" i="1" dirty="0"/>
              <a:t> </a:t>
            </a:r>
            <a:r>
              <a:rPr lang="en-US" sz="2400" b="1" i="1" dirty="0" err="1"/>
              <a:t>swali</a:t>
            </a:r>
            <a:r>
              <a:rPr lang="en-US" sz="2400" b="1" i="1" dirty="0"/>
              <a:t> la 16 – 30 </a:t>
            </a:r>
            <a:endParaRPr lang="en-US" sz="2400" dirty="0"/>
          </a:p>
          <a:p>
            <a:r>
              <a:rPr lang="en-US" sz="2400" dirty="0"/>
              <a:t>16. </a:t>
            </a:r>
            <a:r>
              <a:rPr lang="en-US" sz="2400" dirty="0" err="1"/>
              <a:t>Kikombe</a:t>
            </a:r>
            <a:r>
              <a:rPr lang="en-US" sz="2400" dirty="0"/>
              <a:t> </a:t>
            </a:r>
            <a:r>
              <a:rPr lang="en-US" sz="2400" dirty="0" err="1"/>
              <a:t>hiki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changu</a:t>
            </a:r>
            <a:r>
              <a:rPr lang="en-US" sz="2400" dirty="0"/>
              <a:t>, </a:t>
            </a:r>
            <a:r>
              <a:rPr lang="en-US" sz="2400" dirty="0" err="1"/>
              <a:t>kile</a:t>
            </a:r>
            <a:r>
              <a:rPr lang="en-US" sz="2400" dirty="0"/>
              <a:t> </a:t>
            </a:r>
            <a:r>
              <a:rPr lang="en-US" sz="2400" dirty="0" err="1"/>
              <a:t>ndicho</a:t>
            </a:r>
            <a:r>
              <a:rPr lang="en-US" sz="2400" dirty="0"/>
              <a:t> </a:t>
            </a:r>
            <a:r>
              <a:rPr lang="en-US" sz="2400" dirty="0" err="1"/>
              <a:t>chako</a:t>
            </a:r>
            <a:r>
              <a:rPr lang="en-US" sz="2400" dirty="0"/>
              <a:t>. </a:t>
            </a:r>
            <a:r>
              <a:rPr lang="en-US" sz="2400" dirty="0" err="1"/>
              <a:t>Maneno</a:t>
            </a:r>
            <a:r>
              <a:rPr lang="en-US" sz="2400" dirty="0"/>
              <a:t> </a:t>
            </a:r>
            <a:r>
              <a:rPr lang="en-US" sz="2400" dirty="0" err="1"/>
              <a:t>yaliyopigwa</a:t>
            </a:r>
            <a:r>
              <a:rPr lang="en-US" sz="2400" dirty="0"/>
              <a:t> </a:t>
            </a:r>
            <a:r>
              <a:rPr lang="en-US" sz="2400" dirty="0" err="1"/>
              <a:t>mistari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_______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kivumishi</a:t>
            </a:r>
            <a:r>
              <a:rPr lang="en-US" sz="2400" dirty="0"/>
              <a:t>, </a:t>
            </a:r>
            <a:r>
              <a:rPr lang="en-US" sz="2400" dirty="0" err="1"/>
              <a:t>kiashiria</a:t>
            </a:r>
            <a:r>
              <a:rPr lang="en-US" sz="2400" dirty="0"/>
              <a:t>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kiashiria</a:t>
            </a:r>
            <a:r>
              <a:rPr lang="en-US" sz="2400" dirty="0"/>
              <a:t>, </a:t>
            </a:r>
            <a:r>
              <a:rPr lang="en-US" sz="2400" dirty="0" err="1"/>
              <a:t>kiwakilishi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kivumishi</a:t>
            </a:r>
            <a:r>
              <a:rPr lang="en-US" sz="2400" dirty="0"/>
              <a:t>, </a:t>
            </a:r>
            <a:r>
              <a:rPr lang="en-US" sz="2400" dirty="0" err="1"/>
              <a:t>kielezi</a:t>
            </a:r>
            <a:r>
              <a:rPr lang="en-US" sz="2400" dirty="0"/>
              <a:t>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kiwakilishi</a:t>
            </a:r>
            <a:r>
              <a:rPr lang="en-US" sz="2400" dirty="0"/>
              <a:t>, </a:t>
            </a:r>
            <a:r>
              <a:rPr lang="en-US" sz="2400" dirty="0" err="1"/>
              <a:t>kiashiria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17. </a:t>
            </a:r>
            <a:r>
              <a:rPr lang="en-US" sz="2400" dirty="0" err="1"/>
              <a:t>Andika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wingi</a:t>
            </a:r>
            <a:r>
              <a:rPr lang="en-US" sz="2400" dirty="0"/>
              <a:t>: </a:t>
            </a:r>
            <a:r>
              <a:rPr lang="en-US" sz="2400" dirty="0" err="1"/>
              <a:t>Bibi</a:t>
            </a:r>
            <a:r>
              <a:rPr lang="en-US" sz="2400" dirty="0"/>
              <a:t> </a:t>
            </a:r>
            <a:r>
              <a:rPr lang="en-US" sz="2400" dirty="0" err="1"/>
              <a:t>anausuka</a:t>
            </a:r>
            <a:r>
              <a:rPr lang="en-US" sz="2400" dirty="0"/>
              <a:t> </a:t>
            </a:r>
            <a:r>
              <a:rPr lang="en-US" sz="2400" dirty="0" err="1"/>
              <a:t>ungo</a:t>
            </a:r>
            <a:r>
              <a:rPr lang="en-US" sz="2400" dirty="0"/>
              <a:t> </a:t>
            </a:r>
            <a:r>
              <a:rPr lang="en-US" sz="2400" dirty="0" err="1"/>
              <a:t>mpya</a:t>
            </a:r>
            <a:r>
              <a:rPr lang="en-US" sz="2400" dirty="0"/>
              <a:t>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Bibi</a:t>
            </a:r>
            <a:r>
              <a:rPr lang="en-US" sz="2400" dirty="0"/>
              <a:t> </a:t>
            </a:r>
            <a:r>
              <a:rPr lang="en-US" sz="2400" dirty="0" err="1"/>
              <a:t>wanasuka</a:t>
            </a:r>
            <a:r>
              <a:rPr lang="en-US" sz="2400" dirty="0"/>
              <a:t> </a:t>
            </a:r>
            <a:r>
              <a:rPr lang="en-US" sz="2400" dirty="0" err="1"/>
              <a:t>ungo</a:t>
            </a:r>
            <a:r>
              <a:rPr lang="en-US" sz="2400" dirty="0"/>
              <a:t> </a:t>
            </a:r>
            <a:r>
              <a:rPr lang="en-US" sz="2400" dirty="0" err="1"/>
              <a:t>mpya</a:t>
            </a:r>
            <a:r>
              <a:rPr lang="en-US" sz="2400" dirty="0"/>
              <a:t>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Mabibi</a:t>
            </a:r>
            <a:r>
              <a:rPr lang="en-US" sz="2400" dirty="0"/>
              <a:t> </a:t>
            </a:r>
            <a:r>
              <a:rPr lang="en-US" sz="2400" dirty="0" err="1"/>
              <a:t>wanaisuka</a:t>
            </a:r>
            <a:r>
              <a:rPr lang="en-US" sz="2400" dirty="0"/>
              <a:t> </a:t>
            </a:r>
            <a:r>
              <a:rPr lang="en-US" sz="2400" dirty="0" err="1"/>
              <a:t>nyungo</a:t>
            </a:r>
            <a:r>
              <a:rPr lang="en-US" sz="2400" dirty="0"/>
              <a:t> </a:t>
            </a:r>
            <a:r>
              <a:rPr lang="en-US" sz="2400" dirty="0" err="1"/>
              <a:t>mpya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Bibi</a:t>
            </a:r>
            <a:r>
              <a:rPr lang="en-US" sz="2400" dirty="0"/>
              <a:t> </a:t>
            </a:r>
            <a:r>
              <a:rPr lang="en-US" sz="2400" dirty="0" err="1"/>
              <a:t>wanazisuka</a:t>
            </a:r>
            <a:r>
              <a:rPr lang="en-US" sz="2400" dirty="0"/>
              <a:t> </a:t>
            </a:r>
            <a:r>
              <a:rPr lang="en-US" sz="2400" dirty="0" err="1"/>
              <a:t>maungo</a:t>
            </a:r>
            <a:r>
              <a:rPr lang="en-US" sz="2400" dirty="0"/>
              <a:t> </a:t>
            </a:r>
            <a:r>
              <a:rPr lang="en-US" sz="2400" dirty="0" err="1"/>
              <a:t>mpya</a:t>
            </a:r>
            <a:r>
              <a:rPr lang="en-US" sz="2400" dirty="0"/>
              <a:t>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Mabibi</a:t>
            </a:r>
            <a:r>
              <a:rPr lang="en-US" sz="2400" dirty="0"/>
              <a:t> </a:t>
            </a:r>
            <a:r>
              <a:rPr lang="en-US" sz="2400" dirty="0" err="1"/>
              <a:t>wanazisuka</a:t>
            </a:r>
            <a:r>
              <a:rPr lang="en-US" sz="2400" dirty="0"/>
              <a:t> </a:t>
            </a:r>
            <a:r>
              <a:rPr lang="en-US" sz="2400" dirty="0" err="1"/>
              <a:t>nyungo</a:t>
            </a:r>
            <a:r>
              <a:rPr lang="en-US" sz="2400" dirty="0"/>
              <a:t> </a:t>
            </a:r>
            <a:r>
              <a:rPr lang="en-US" sz="2400" dirty="0" err="1"/>
              <a:t>mpya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fi-FI" sz="2400" dirty="0"/>
              <a:t>18. Kamilisha methali: Hakuna kovu la </a:t>
            </a:r>
            <a:endParaRPr lang="fi-FI" sz="2400" dirty="0"/>
          </a:p>
          <a:p>
            <a:pPr marL="457200" indent="-457200">
              <a:buAutoNum type="alphaUcPeriod"/>
            </a:pPr>
            <a:r>
              <a:rPr lang="fi-FI" sz="2400" dirty="0"/>
              <a:t>kidonda 		</a:t>
            </a:r>
            <a:r>
              <a:rPr lang="en-US" sz="2400" dirty="0"/>
              <a:t>B</a:t>
            </a:r>
            <a:r>
              <a:rPr lang="en-US" sz="2400" dirty="0"/>
              <a:t>. </a:t>
            </a:r>
            <a:r>
              <a:rPr lang="en-US" sz="2400" dirty="0" err="1"/>
              <a:t>mabezo</a:t>
            </a:r>
            <a:r>
              <a:rPr lang="en-US" sz="2400" dirty="0"/>
              <a:t> </a:t>
            </a:r>
            <a:r>
              <a:rPr lang="en-US" sz="2400" dirty="0"/>
              <a:t>	</a:t>
            </a:r>
          </a:p>
          <a:p>
            <a:r>
              <a:rPr lang="en-US" sz="2400" dirty="0"/>
              <a:t>C</a:t>
            </a:r>
            <a:r>
              <a:rPr lang="en-US" sz="2400" dirty="0"/>
              <a:t>. </a:t>
            </a:r>
            <a:r>
              <a:rPr lang="en-US" sz="2400" dirty="0" err="1"/>
              <a:t>masimango</a:t>
            </a:r>
            <a:r>
              <a:rPr lang="en-US" sz="2400" dirty="0"/>
              <a:t> </a:t>
            </a:r>
            <a:r>
              <a:rPr lang="en-US" sz="2400" dirty="0"/>
              <a:t>	D</a:t>
            </a:r>
            <a:r>
              <a:rPr lang="en-US" sz="2400" dirty="0"/>
              <a:t>. </a:t>
            </a:r>
            <a:r>
              <a:rPr lang="en-US" sz="2400" dirty="0" err="1"/>
              <a:t>ugonjwa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00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511709" y="1"/>
            <a:ext cx="9143999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22</a:t>
            </a:r>
            <a:r>
              <a:rPr lang="en-US" sz="2400" dirty="0"/>
              <a:t>. </a:t>
            </a:r>
            <a:r>
              <a:rPr lang="en-US" sz="2400" dirty="0" err="1"/>
              <a:t>Ndugu</a:t>
            </a:r>
            <a:r>
              <a:rPr lang="en-US" sz="2400" dirty="0"/>
              <a:t> </a:t>
            </a:r>
            <a:r>
              <a:rPr lang="en-US" sz="2400" dirty="0" err="1"/>
              <a:t>aliyezaliwa</a:t>
            </a:r>
            <a:r>
              <a:rPr lang="en-US" sz="2400" dirty="0"/>
              <a:t> </a:t>
            </a:r>
            <a:r>
              <a:rPr lang="en-US" sz="2400" dirty="0" err="1"/>
              <a:t>baada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mimi</a:t>
            </a:r>
            <a:r>
              <a:rPr lang="en-US" sz="2400" dirty="0"/>
              <a:t> </a:t>
            </a:r>
            <a:r>
              <a:rPr lang="en-US" sz="2400" dirty="0" err="1"/>
              <a:t>nitamwita</a:t>
            </a:r>
            <a:r>
              <a:rPr lang="en-US" sz="2400" dirty="0"/>
              <a:t>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mlungizi</a:t>
            </a:r>
            <a:r>
              <a:rPr lang="en-US" sz="2400" dirty="0"/>
              <a:t> </a:t>
            </a:r>
            <a:r>
              <a:rPr lang="en-US" sz="2400" dirty="0"/>
              <a:t>	B</a:t>
            </a:r>
            <a:r>
              <a:rPr lang="en-US" sz="2400" dirty="0"/>
              <a:t>. </a:t>
            </a:r>
            <a:r>
              <a:rPr lang="en-US" sz="2400" dirty="0" err="1"/>
              <a:t>mnuna</a:t>
            </a:r>
            <a:r>
              <a:rPr lang="en-US" sz="2400" dirty="0"/>
              <a:t> </a:t>
            </a:r>
            <a:r>
              <a:rPr lang="en-US" sz="2400" dirty="0"/>
              <a:t>	C</a:t>
            </a:r>
            <a:r>
              <a:rPr lang="en-US" sz="2400" dirty="0"/>
              <a:t>. </a:t>
            </a:r>
            <a:r>
              <a:rPr lang="en-US" sz="2400" dirty="0" err="1"/>
              <a:t>umbu</a:t>
            </a:r>
            <a:r>
              <a:rPr lang="en-US" sz="2400" dirty="0"/>
              <a:t> </a:t>
            </a:r>
            <a:r>
              <a:rPr lang="en-US" sz="2400" dirty="0"/>
              <a:t>	D</a:t>
            </a:r>
            <a:r>
              <a:rPr lang="en-US" sz="2400" dirty="0"/>
              <a:t>. </a:t>
            </a:r>
            <a:r>
              <a:rPr lang="en-US" sz="2400" dirty="0" err="1"/>
              <a:t>mzuwanda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23. </a:t>
            </a:r>
            <a:r>
              <a:rPr lang="en-US" sz="2400" dirty="0" err="1"/>
              <a:t>Ugonjwa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kuambukiza</a:t>
            </a:r>
            <a:r>
              <a:rPr lang="en-US" sz="2400" dirty="0"/>
              <a:t> </a:t>
            </a:r>
            <a:r>
              <a:rPr lang="en-US" sz="2400" dirty="0" err="1"/>
              <a:t>unaosababisha</a:t>
            </a:r>
            <a:r>
              <a:rPr lang="en-US" sz="2400" dirty="0"/>
              <a:t> </a:t>
            </a:r>
            <a:r>
              <a:rPr lang="en-US" sz="2400" dirty="0" err="1"/>
              <a:t>mtu</a:t>
            </a:r>
            <a:r>
              <a:rPr lang="en-US" sz="2400" dirty="0"/>
              <a:t> </a:t>
            </a:r>
            <a:r>
              <a:rPr lang="en-US" sz="2400" dirty="0" err="1"/>
              <a:t>kuumwa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koo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kichwa</a:t>
            </a:r>
            <a:r>
              <a:rPr lang="en-US" sz="2400" dirty="0"/>
              <a:t>, </a:t>
            </a:r>
            <a:r>
              <a:rPr lang="en-US" sz="2400" dirty="0" err="1"/>
              <a:t>kutokwa</a:t>
            </a:r>
            <a:r>
              <a:rPr lang="en-US" sz="2400" dirty="0"/>
              <a:t> </a:t>
            </a:r>
            <a:r>
              <a:rPr lang="en-US" sz="2400" dirty="0" err="1"/>
              <a:t>kamasi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kuwa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joto</a:t>
            </a:r>
            <a:r>
              <a:rPr lang="en-US" sz="2400" dirty="0"/>
              <a:t> </a:t>
            </a:r>
            <a:r>
              <a:rPr lang="en-US" sz="2400" dirty="0" err="1"/>
              <a:t>jingi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__________ A. </a:t>
            </a:r>
            <a:r>
              <a:rPr lang="en-US" sz="2400" dirty="0" err="1"/>
              <a:t>homa</a:t>
            </a:r>
            <a:r>
              <a:rPr lang="en-US" sz="2400" dirty="0"/>
              <a:t> </a:t>
            </a:r>
            <a:r>
              <a:rPr lang="en-US" sz="2400" dirty="0"/>
              <a:t>	B</a:t>
            </a:r>
            <a:r>
              <a:rPr lang="en-US" sz="2400" dirty="0"/>
              <a:t>. </a:t>
            </a:r>
            <a:r>
              <a:rPr lang="en-US" sz="2400" dirty="0" err="1"/>
              <a:t>mafuta</a:t>
            </a:r>
            <a:r>
              <a:rPr lang="en-US" sz="2400" dirty="0"/>
              <a:t> </a:t>
            </a:r>
            <a:r>
              <a:rPr lang="en-US" sz="2400" dirty="0"/>
              <a:t>	C</a:t>
            </a:r>
            <a:r>
              <a:rPr lang="en-US" sz="2400" dirty="0"/>
              <a:t>. </a:t>
            </a:r>
            <a:r>
              <a:rPr lang="en-US" sz="2400" dirty="0" err="1"/>
              <a:t>kifua</a:t>
            </a:r>
            <a:r>
              <a:rPr lang="en-US" sz="2400" dirty="0"/>
              <a:t> </a:t>
            </a:r>
            <a:r>
              <a:rPr lang="en-US" sz="2400" dirty="0" err="1"/>
              <a:t>kikuu</a:t>
            </a:r>
            <a:r>
              <a:rPr lang="en-US" sz="2400" dirty="0"/>
              <a:t> </a:t>
            </a:r>
            <a:r>
              <a:rPr lang="en-US" sz="2400" dirty="0"/>
              <a:t>	D</a:t>
            </a:r>
            <a:r>
              <a:rPr lang="en-US" sz="2400" dirty="0"/>
              <a:t>. </a:t>
            </a:r>
            <a:r>
              <a:rPr lang="en-US" sz="2400" dirty="0" err="1"/>
              <a:t>shurua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24. </a:t>
            </a:r>
            <a:r>
              <a:rPr lang="en-US" sz="2400" dirty="0" err="1"/>
              <a:t>Naamini</a:t>
            </a:r>
            <a:r>
              <a:rPr lang="en-US" sz="2400" dirty="0"/>
              <a:t> </a:t>
            </a:r>
            <a:r>
              <a:rPr lang="en-US" sz="2400" dirty="0" err="1"/>
              <a:t>nitaupita</a:t>
            </a:r>
            <a:r>
              <a:rPr lang="en-US" sz="2400" dirty="0"/>
              <a:t> </a:t>
            </a:r>
            <a:r>
              <a:rPr lang="en-US" sz="2400" dirty="0" err="1"/>
              <a:t>mtihani</a:t>
            </a:r>
            <a:r>
              <a:rPr lang="en-US" sz="2400" dirty="0"/>
              <a:t> </a:t>
            </a:r>
            <a:r>
              <a:rPr lang="en-US" sz="2400" dirty="0" err="1"/>
              <a:t>wangu</a:t>
            </a:r>
            <a:r>
              <a:rPr lang="en-US" sz="2400" dirty="0"/>
              <a:t> _______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daima</a:t>
            </a:r>
            <a:r>
              <a:rPr lang="en-US" sz="2400" dirty="0"/>
              <a:t> </a:t>
            </a:r>
            <a:r>
              <a:rPr lang="en-US" sz="2400" dirty="0" err="1"/>
              <a:t>dawamu</a:t>
            </a:r>
            <a:r>
              <a:rPr lang="en-US" sz="2400" dirty="0"/>
              <a:t>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kufa</a:t>
            </a:r>
            <a:r>
              <a:rPr lang="en-US" sz="2400" dirty="0"/>
              <a:t> </a:t>
            </a:r>
            <a:r>
              <a:rPr lang="en-US" sz="2400" dirty="0" err="1"/>
              <a:t>kupona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alaa</a:t>
            </a:r>
            <a:r>
              <a:rPr lang="en-US" sz="2400" dirty="0"/>
              <a:t> </a:t>
            </a:r>
            <a:r>
              <a:rPr lang="en-US" sz="2400" dirty="0" err="1"/>
              <a:t>kulihali</a:t>
            </a:r>
            <a:r>
              <a:rPr lang="en-US" sz="2400" dirty="0"/>
              <a:t> </a:t>
            </a:r>
          </a:p>
          <a:p>
            <a:r>
              <a:rPr lang="pl-PL" sz="2400" dirty="0"/>
              <a:t>D. kwa udhu na adabu </a:t>
            </a:r>
          </a:p>
          <a:p>
            <a:endParaRPr lang="en-US" sz="2400" dirty="0"/>
          </a:p>
          <a:p>
            <a:r>
              <a:rPr lang="en-US" sz="2400" dirty="0"/>
              <a:t>25. </a:t>
            </a:r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iliyoakifishwa</a:t>
            </a:r>
            <a:r>
              <a:rPr lang="en-US" sz="2400" dirty="0"/>
              <a:t> </a:t>
            </a:r>
            <a:r>
              <a:rPr lang="en-US" sz="2400" dirty="0" err="1"/>
              <a:t>vizuri</a:t>
            </a:r>
            <a:r>
              <a:rPr lang="en-US" sz="2400" dirty="0"/>
              <a:t>.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Shukrani</a:t>
            </a:r>
            <a:r>
              <a:rPr lang="en-US" sz="2400" dirty="0"/>
              <a:t> </a:t>
            </a:r>
            <a:r>
              <a:rPr lang="en-US" sz="2400" dirty="0" err="1"/>
              <a:t>Bw</a:t>
            </a:r>
            <a:r>
              <a:rPr lang="en-US" sz="2400" dirty="0"/>
              <a:t>. Bora </a:t>
            </a:r>
            <a:r>
              <a:rPr lang="en-US" sz="2400" dirty="0" err="1"/>
              <a:t>tumepokea</a:t>
            </a:r>
            <a:r>
              <a:rPr lang="en-US" sz="2400" dirty="0"/>
              <a:t> </a:t>
            </a:r>
            <a:r>
              <a:rPr lang="en-US" sz="2400" dirty="0" err="1"/>
              <a:t>zawadi</a:t>
            </a:r>
            <a:r>
              <a:rPr lang="en-US" sz="2400" dirty="0"/>
              <a:t> </a:t>
            </a:r>
            <a:r>
              <a:rPr lang="en-US" sz="2400" dirty="0" err="1"/>
              <a:t>yako</a:t>
            </a:r>
            <a:r>
              <a:rPr lang="en-US" sz="2400" dirty="0"/>
              <a:t>.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Shukrani</a:t>
            </a:r>
            <a:r>
              <a:rPr lang="en-US" sz="2400" dirty="0"/>
              <a:t> </a:t>
            </a:r>
            <a:r>
              <a:rPr lang="en-US" sz="2400" dirty="0" err="1"/>
              <a:t>Bw</a:t>
            </a:r>
            <a:r>
              <a:rPr lang="en-US" sz="2400" dirty="0"/>
              <a:t>. Bora, </a:t>
            </a:r>
            <a:r>
              <a:rPr lang="en-US" sz="2400" dirty="0" err="1"/>
              <a:t>tumepokea</a:t>
            </a:r>
            <a:r>
              <a:rPr lang="en-US" sz="2400" dirty="0"/>
              <a:t> </a:t>
            </a:r>
            <a:r>
              <a:rPr lang="en-US" sz="2400" dirty="0" err="1"/>
              <a:t>zawadi</a:t>
            </a:r>
            <a:r>
              <a:rPr lang="en-US" sz="2400" dirty="0"/>
              <a:t> </a:t>
            </a:r>
            <a:r>
              <a:rPr lang="en-US" sz="2400" dirty="0" err="1"/>
              <a:t>yako</a:t>
            </a:r>
            <a:r>
              <a:rPr lang="en-US" sz="2400" dirty="0"/>
              <a:t>.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Shukrani</a:t>
            </a:r>
            <a:r>
              <a:rPr lang="en-US" sz="2400" dirty="0"/>
              <a:t>, </a:t>
            </a:r>
            <a:r>
              <a:rPr lang="en-US" sz="2400" dirty="0" err="1"/>
              <a:t>Bw</a:t>
            </a:r>
            <a:r>
              <a:rPr lang="en-US" sz="2400" dirty="0"/>
              <a:t> Bora, </a:t>
            </a:r>
            <a:r>
              <a:rPr lang="en-US" sz="2400" dirty="0" err="1"/>
              <a:t>tumepokea</a:t>
            </a:r>
            <a:r>
              <a:rPr lang="en-US" sz="2400" dirty="0"/>
              <a:t> </a:t>
            </a:r>
            <a:r>
              <a:rPr lang="en-US" sz="2400" dirty="0" err="1"/>
              <a:t>zawadi</a:t>
            </a:r>
            <a:r>
              <a:rPr lang="en-US" sz="2400" dirty="0"/>
              <a:t> </a:t>
            </a:r>
            <a:r>
              <a:rPr lang="en-US" sz="2400" dirty="0" err="1"/>
              <a:t>yako</a:t>
            </a:r>
            <a:r>
              <a:rPr lang="en-US" sz="2400" dirty="0"/>
              <a:t>.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Shukrani</a:t>
            </a:r>
            <a:r>
              <a:rPr lang="en-US" sz="2400" dirty="0"/>
              <a:t>! </a:t>
            </a:r>
            <a:r>
              <a:rPr lang="en-US" sz="2400" dirty="0" err="1"/>
              <a:t>Bw</a:t>
            </a:r>
            <a:r>
              <a:rPr lang="en-US" sz="2400" dirty="0"/>
              <a:t>. Bora, </a:t>
            </a:r>
            <a:r>
              <a:rPr lang="en-US" sz="2400" dirty="0" err="1"/>
              <a:t>tumepokea</a:t>
            </a:r>
            <a:r>
              <a:rPr lang="en-US" sz="2400" dirty="0"/>
              <a:t> </a:t>
            </a:r>
            <a:r>
              <a:rPr lang="en-US" sz="2400" dirty="0" err="1"/>
              <a:t>zawadi</a:t>
            </a:r>
            <a:r>
              <a:rPr lang="en-US" sz="2400" dirty="0"/>
              <a:t> </a:t>
            </a:r>
            <a:r>
              <a:rPr lang="en-US" sz="2400" dirty="0" err="1"/>
              <a:t>yako</a:t>
            </a:r>
            <a:r>
              <a:rPr lang="en-US" sz="2400" dirty="0"/>
              <a:t>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91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511709" y="1"/>
            <a:ext cx="9143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/>
              <a:t>26</a:t>
            </a:r>
            <a:r>
              <a:rPr lang="fi-FI" sz="2400" dirty="0"/>
              <a:t>. Uwanjani _________ kuna nyasi hakutumiki </a:t>
            </a:r>
            <a:endParaRPr lang="fi-FI" sz="2400" dirty="0"/>
          </a:p>
          <a:p>
            <a:r>
              <a:rPr lang="fi-FI" sz="2400" dirty="0"/>
              <a:t>A</a:t>
            </a:r>
            <a:r>
              <a:rPr lang="fi-FI" sz="2400" dirty="0"/>
              <a:t>. ambao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ambamo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ambako</a:t>
            </a:r>
            <a:r>
              <a:rPr lang="en-US" sz="2400" dirty="0"/>
              <a:t>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ambapo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27. </a:t>
            </a:r>
            <a:r>
              <a:rPr lang="en-US" sz="2400" dirty="0" err="1"/>
              <a:t>Chagua</a:t>
            </a:r>
            <a:r>
              <a:rPr lang="en-US" sz="2400" dirty="0"/>
              <a:t> </a:t>
            </a:r>
            <a:r>
              <a:rPr lang="en-US" sz="2400" dirty="0" err="1"/>
              <a:t>Kifungu</a:t>
            </a:r>
            <a:r>
              <a:rPr lang="en-US" sz="2400" dirty="0"/>
              <a:t> </a:t>
            </a:r>
            <a:r>
              <a:rPr lang="en-US" sz="2400" dirty="0" err="1"/>
              <a:t>kisicho</a:t>
            </a:r>
            <a:r>
              <a:rPr lang="en-US" sz="2400" dirty="0"/>
              <a:t> </a:t>
            </a:r>
            <a:r>
              <a:rPr lang="en-US" sz="2400" dirty="0" err="1"/>
              <a:t>kamilifu</a:t>
            </a:r>
            <a:r>
              <a:rPr lang="en-US" sz="2400" dirty="0"/>
              <a:t>.</a:t>
            </a:r>
          </a:p>
          <a:p>
            <a:r>
              <a:rPr lang="en-US" sz="2400" dirty="0"/>
              <a:t> </a:t>
            </a:r>
            <a:endParaRPr lang="en-US" sz="2400" dirty="0"/>
          </a:p>
          <a:p>
            <a:r>
              <a:rPr lang="en-US" sz="2400" b="1" dirty="0"/>
              <a:t> </a:t>
            </a:r>
            <a:r>
              <a:rPr lang="en-US" sz="2400" b="1" dirty="0"/>
              <a:t>    </a:t>
            </a:r>
            <a:r>
              <a:rPr lang="en-US" sz="2400" b="1" dirty="0" err="1"/>
              <a:t>Ladha</a:t>
            </a:r>
            <a:r>
              <a:rPr lang="en-US" sz="2400" b="1" dirty="0"/>
              <a:t> 			</a:t>
            </a:r>
            <a:r>
              <a:rPr lang="en-US" sz="2400" b="1" dirty="0" err="1"/>
              <a:t>Chakula</a:t>
            </a:r>
            <a:r>
              <a:rPr lang="en-US" sz="2400" b="1" dirty="0"/>
              <a:t> </a:t>
            </a:r>
            <a:endParaRPr lang="en-US" sz="2400" b="1" dirty="0"/>
          </a:p>
          <a:p>
            <a:r>
              <a:rPr lang="fi-FI" sz="2400" dirty="0"/>
              <a:t>A. utamu </a:t>
            </a:r>
            <a:r>
              <a:rPr lang="fi-FI" sz="2400" dirty="0"/>
              <a:t>			sukari</a:t>
            </a:r>
            <a:r>
              <a:rPr lang="fi-FI" sz="2400" dirty="0"/>
              <a:t>, asali, </a:t>
            </a:r>
            <a:r>
              <a:rPr lang="fi-FI" sz="2400" dirty="0"/>
              <a:t>mua, </a:t>
            </a:r>
            <a:r>
              <a:rPr lang="en-US" sz="2400" dirty="0" err="1"/>
              <a:t>peremende</a:t>
            </a:r>
            <a:r>
              <a:rPr lang="en-US" sz="2400" dirty="0"/>
              <a:t> </a:t>
            </a:r>
            <a:endParaRPr lang="en-US" sz="2400" dirty="0"/>
          </a:p>
          <a:p>
            <a:r>
              <a:rPr lang="en-US" sz="2400" dirty="0"/>
              <a:t>B. </a:t>
            </a:r>
            <a:r>
              <a:rPr lang="en-US" sz="2400" dirty="0" err="1"/>
              <a:t>uchungu</a:t>
            </a:r>
            <a:r>
              <a:rPr lang="en-US" sz="2400" dirty="0"/>
              <a:t> </a:t>
            </a:r>
            <a:r>
              <a:rPr lang="en-US" sz="2400" dirty="0"/>
              <a:t>			</a:t>
            </a:r>
            <a:r>
              <a:rPr lang="en-US" sz="2400" dirty="0" err="1"/>
              <a:t>shubiri</a:t>
            </a:r>
            <a:r>
              <a:rPr lang="en-US" sz="2400" dirty="0"/>
              <a:t>, </a:t>
            </a:r>
            <a:r>
              <a:rPr lang="en-US" sz="2400" dirty="0" err="1"/>
              <a:t>pilipili</a:t>
            </a:r>
            <a:r>
              <a:rPr lang="en-US" sz="2400" dirty="0"/>
              <a:t>, </a:t>
            </a:r>
            <a:r>
              <a:rPr lang="en-US" sz="2400" dirty="0" err="1"/>
              <a:t>sindano</a:t>
            </a:r>
            <a:r>
              <a:rPr lang="en-US" sz="2400" dirty="0"/>
              <a:t> </a:t>
            </a:r>
          </a:p>
          <a:p>
            <a:r>
              <a:rPr lang="pl-PL" sz="2400" dirty="0"/>
              <a:t>C. uchachu </a:t>
            </a:r>
            <a:r>
              <a:rPr lang="en-US" sz="2400" dirty="0"/>
              <a:t>			</a:t>
            </a:r>
            <a:r>
              <a:rPr lang="pl-PL" sz="2400" dirty="0"/>
              <a:t>ndimu</a:t>
            </a:r>
            <a:r>
              <a:rPr lang="pl-PL" sz="2400" dirty="0"/>
              <a:t>, limau, maziwa </a:t>
            </a:r>
            <a:r>
              <a:rPr lang="en-US" sz="2400" dirty="0" err="1"/>
              <a:t>mgando</a:t>
            </a:r>
            <a:r>
              <a:rPr lang="en-US" sz="2400" dirty="0"/>
              <a:t> </a:t>
            </a:r>
            <a:endParaRPr lang="en-US" sz="2400" dirty="0"/>
          </a:p>
          <a:p>
            <a:r>
              <a:rPr lang="en-US" sz="2400" dirty="0"/>
              <a:t>D. </a:t>
            </a:r>
            <a:r>
              <a:rPr lang="en-US" sz="2400" dirty="0" err="1"/>
              <a:t>kuwasha</a:t>
            </a:r>
            <a:r>
              <a:rPr lang="en-US" sz="2400" dirty="0"/>
              <a:t> </a:t>
            </a:r>
            <a:r>
              <a:rPr lang="en-US" sz="2400" dirty="0"/>
              <a:t>			</a:t>
            </a:r>
            <a:r>
              <a:rPr lang="en-US" sz="2400" dirty="0" err="1"/>
              <a:t>pilipili</a:t>
            </a:r>
            <a:r>
              <a:rPr lang="en-US" sz="2400" dirty="0"/>
              <a:t> </a:t>
            </a:r>
            <a:r>
              <a:rPr lang="en-US" sz="2400" dirty="0" err="1"/>
              <a:t>hoho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706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511709" y="41494"/>
            <a:ext cx="91439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28</a:t>
            </a:r>
            <a:r>
              <a:rPr lang="en-US" sz="2400" dirty="0"/>
              <a:t>. </a:t>
            </a:r>
            <a:r>
              <a:rPr lang="en-US" sz="2400" dirty="0" err="1"/>
              <a:t>Jaza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kisisitizi</a:t>
            </a:r>
            <a:r>
              <a:rPr lang="en-US" sz="2400" dirty="0"/>
              <a:t> </a:t>
            </a:r>
            <a:r>
              <a:rPr lang="en-US" sz="2400" dirty="0" err="1"/>
              <a:t>kamilifu</a:t>
            </a:r>
            <a:r>
              <a:rPr lang="en-US" sz="2400" dirty="0"/>
              <a:t>: </a:t>
            </a:r>
          </a:p>
          <a:p>
            <a:r>
              <a:rPr lang="en-US" sz="2400" dirty="0" err="1"/>
              <a:t>Kabati</a:t>
            </a:r>
            <a:r>
              <a:rPr lang="en-US" sz="2400" dirty="0"/>
              <a:t> _________ </a:t>
            </a:r>
            <a:r>
              <a:rPr lang="en-US" sz="2400" dirty="0" err="1"/>
              <a:t>huwekwa</a:t>
            </a:r>
            <a:r>
              <a:rPr lang="en-US" sz="2400" dirty="0"/>
              <a:t> </a:t>
            </a:r>
            <a:r>
              <a:rPr lang="en-US" sz="2400" dirty="0" err="1"/>
              <a:t>sahani</a:t>
            </a:r>
            <a:r>
              <a:rPr lang="en-US" sz="2400" dirty="0"/>
              <a:t>. 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ndiyo</a:t>
            </a:r>
            <a:r>
              <a:rPr lang="en-US" sz="2400" dirty="0"/>
              <a:t> </a:t>
            </a:r>
            <a:r>
              <a:rPr lang="en-US" sz="2400" dirty="0"/>
              <a:t>		B</a:t>
            </a:r>
            <a:r>
              <a:rPr lang="en-US" sz="2400" dirty="0"/>
              <a:t>. </a:t>
            </a:r>
            <a:r>
              <a:rPr lang="en-US" sz="2400" dirty="0" err="1"/>
              <a:t>ndilo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ndio</a:t>
            </a:r>
            <a:r>
              <a:rPr lang="en-US" sz="2400" dirty="0"/>
              <a:t> </a:t>
            </a:r>
            <a:r>
              <a:rPr lang="en-US" sz="2400" dirty="0"/>
              <a:t>		D</a:t>
            </a:r>
            <a:r>
              <a:rPr lang="en-US" sz="2400" dirty="0"/>
              <a:t>. </a:t>
            </a:r>
            <a:r>
              <a:rPr lang="en-US" sz="2400" dirty="0" err="1"/>
              <a:t>ndizo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29. </a:t>
            </a:r>
            <a:r>
              <a:rPr lang="en-US" sz="2400" dirty="0" err="1"/>
              <a:t>Tegua</a:t>
            </a:r>
            <a:r>
              <a:rPr lang="en-US" sz="2400" dirty="0"/>
              <a:t> </a:t>
            </a:r>
            <a:r>
              <a:rPr lang="en-US" sz="2400" dirty="0" err="1"/>
              <a:t>kitendawili</a:t>
            </a:r>
            <a:r>
              <a:rPr lang="en-US" sz="2400" dirty="0"/>
              <a:t>: Nina </a:t>
            </a:r>
            <a:r>
              <a:rPr lang="en-US" sz="2400" dirty="0" err="1"/>
              <a:t>jungu</a:t>
            </a:r>
            <a:r>
              <a:rPr lang="en-US" sz="2400" dirty="0"/>
              <a:t> </a:t>
            </a:r>
            <a:r>
              <a:rPr lang="en-US" sz="2400" dirty="0" err="1"/>
              <a:t>langu</a:t>
            </a:r>
            <a:r>
              <a:rPr lang="en-US" sz="2400" dirty="0"/>
              <a:t> </a:t>
            </a:r>
            <a:r>
              <a:rPr lang="en-US" sz="2400" dirty="0" err="1"/>
              <a:t>laliwa</a:t>
            </a:r>
            <a:r>
              <a:rPr lang="en-US" sz="2400" dirty="0"/>
              <a:t> </a:t>
            </a:r>
            <a:r>
              <a:rPr lang="en-US" sz="2400" dirty="0" err="1"/>
              <a:t>lakini</a:t>
            </a:r>
            <a:r>
              <a:rPr lang="en-US" sz="2400" dirty="0"/>
              <a:t> </a:t>
            </a:r>
            <a:r>
              <a:rPr lang="en-US" sz="2400" dirty="0" err="1"/>
              <a:t>haliishi</a:t>
            </a:r>
            <a:r>
              <a:rPr lang="en-US" sz="2400" dirty="0"/>
              <a:t>.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maisha</a:t>
            </a:r>
            <a:r>
              <a:rPr lang="en-US" sz="2400" dirty="0"/>
              <a:t> 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kaburi</a:t>
            </a:r>
            <a:r>
              <a:rPr lang="en-US" sz="2400" dirty="0"/>
              <a:t> 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njaa</a:t>
            </a:r>
            <a:r>
              <a:rPr lang="en-US" sz="2400" dirty="0"/>
              <a:t>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usingizi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30. </a:t>
            </a:r>
            <a:r>
              <a:rPr lang="en-US" sz="2400" dirty="0" err="1"/>
              <a:t>Andika</a:t>
            </a:r>
            <a:r>
              <a:rPr lang="en-US" sz="2400" dirty="0"/>
              <a:t> </a:t>
            </a:r>
            <a:r>
              <a:rPr lang="en-US" sz="2400" dirty="0" err="1"/>
              <a:t>wingi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: Jana </a:t>
            </a:r>
            <a:r>
              <a:rPr lang="en-US" sz="2400" dirty="0" err="1"/>
              <a:t>hilo</a:t>
            </a:r>
            <a:r>
              <a:rPr lang="en-US" sz="2400" dirty="0"/>
              <a:t> </a:t>
            </a:r>
            <a:r>
              <a:rPr lang="en-US" sz="2400" dirty="0" err="1"/>
              <a:t>liliyanawa</a:t>
            </a:r>
            <a:r>
              <a:rPr lang="en-US" sz="2400" dirty="0"/>
              <a:t> </a:t>
            </a:r>
            <a:r>
              <a:rPr lang="en-US" sz="2400" dirty="0" err="1"/>
              <a:t>makono</a:t>
            </a:r>
            <a:r>
              <a:rPr lang="en-US" sz="2400" dirty="0"/>
              <a:t> </a:t>
            </a:r>
            <a:r>
              <a:rPr lang="en-US" sz="2400" dirty="0" err="1"/>
              <a:t>yake</a:t>
            </a:r>
            <a:r>
              <a:rPr lang="en-US" sz="2400" dirty="0"/>
              <a:t>.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Majana</a:t>
            </a:r>
            <a:r>
              <a:rPr lang="en-US" sz="2400" dirty="0"/>
              <a:t> </a:t>
            </a:r>
            <a:r>
              <a:rPr lang="en-US" sz="2400" dirty="0" err="1"/>
              <a:t>hayo</a:t>
            </a:r>
            <a:r>
              <a:rPr lang="en-US" sz="2400" dirty="0"/>
              <a:t> </a:t>
            </a:r>
            <a:r>
              <a:rPr lang="en-US" sz="2400" dirty="0" err="1"/>
              <a:t>yaliinawa</a:t>
            </a:r>
            <a:r>
              <a:rPr lang="en-US" sz="2400" dirty="0"/>
              <a:t> </a:t>
            </a:r>
            <a:r>
              <a:rPr lang="en-US" sz="2400" dirty="0" err="1"/>
              <a:t>mikono</a:t>
            </a:r>
            <a:r>
              <a:rPr lang="en-US" sz="2400" dirty="0"/>
              <a:t> </a:t>
            </a:r>
            <a:r>
              <a:rPr lang="en-US" sz="2400" dirty="0" err="1"/>
              <a:t>yao</a:t>
            </a:r>
            <a:r>
              <a:rPr lang="en-US" sz="2400" dirty="0"/>
              <a:t>. </a:t>
            </a:r>
          </a:p>
          <a:p>
            <a:r>
              <a:rPr lang="en-US" sz="2400" dirty="0"/>
              <a:t>B. Jana </a:t>
            </a:r>
            <a:r>
              <a:rPr lang="en-US" sz="2400" dirty="0" err="1"/>
              <a:t>hayo</a:t>
            </a:r>
            <a:r>
              <a:rPr lang="en-US" sz="2400" dirty="0"/>
              <a:t> </a:t>
            </a:r>
            <a:r>
              <a:rPr lang="en-US" sz="2400" dirty="0" err="1"/>
              <a:t>yaliyanawa</a:t>
            </a:r>
            <a:r>
              <a:rPr lang="en-US" sz="2400" dirty="0"/>
              <a:t> </a:t>
            </a:r>
            <a:r>
              <a:rPr lang="en-US" sz="2400" dirty="0" err="1"/>
              <a:t>mikono</a:t>
            </a:r>
            <a:r>
              <a:rPr lang="en-US" sz="2400" dirty="0"/>
              <a:t> </a:t>
            </a:r>
            <a:r>
              <a:rPr lang="en-US" sz="2400" dirty="0" err="1"/>
              <a:t>yao</a:t>
            </a:r>
            <a:r>
              <a:rPr lang="en-US" sz="2400" dirty="0"/>
              <a:t>. </a:t>
            </a:r>
          </a:p>
          <a:p>
            <a:r>
              <a:rPr lang="pl-PL" sz="2400" dirty="0"/>
              <a:t>C. Majijana hayo yaliyanawa makono yao. 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Majana</a:t>
            </a:r>
            <a:r>
              <a:rPr lang="en-US" sz="2400" dirty="0"/>
              <a:t> </a:t>
            </a:r>
            <a:r>
              <a:rPr lang="en-US" sz="2400" dirty="0" err="1"/>
              <a:t>hayo</a:t>
            </a:r>
            <a:r>
              <a:rPr lang="en-US" sz="2400" dirty="0"/>
              <a:t> </a:t>
            </a:r>
            <a:r>
              <a:rPr lang="en-US" sz="2400" dirty="0" err="1"/>
              <a:t>yaliyanawa</a:t>
            </a:r>
            <a:r>
              <a:rPr lang="en-US" sz="2400" dirty="0"/>
              <a:t> </a:t>
            </a:r>
            <a:r>
              <a:rPr lang="en-US" sz="2400" dirty="0" err="1"/>
              <a:t>makono</a:t>
            </a:r>
            <a:r>
              <a:rPr lang="en-US" sz="2400" dirty="0"/>
              <a:t> </a:t>
            </a:r>
            <a:r>
              <a:rPr lang="en-US" sz="2400" dirty="0" err="1"/>
              <a:t>yao</a:t>
            </a:r>
            <a:r>
              <a:rPr lang="en-US" sz="2400" dirty="0"/>
              <a:t>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008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3664" y="0"/>
            <a:ext cx="92005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/>
              <a:t>Kukanusha</a:t>
            </a:r>
            <a:r>
              <a:rPr lang="en-US" sz="2400" b="1" u="sng" dirty="0"/>
              <a:t> </a:t>
            </a:r>
            <a:r>
              <a:rPr lang="en-US" sz="2400" b="1" u="sng" dirty="0" err="1"/>
              <a:t>ni</a:t>
            </a:r>
            <a:r>
              <a:rPr lang="en-US" sz="2400" b="1" u="sng" dirty="0"/>
              <a:t>- </a:t>
            </a:r>
            <a:r>
              <a:rPr lang="en-US" sz="2400" b="1" u="sng" dirty="0" err="1"/>
              <a:t>tunatumia</a:t>
            </a:r>
            <a:r>
              <a:rPr lang="en-US" sz="2400" b="1" u="sng" dirty="0"/>
              <a:t>  </a:t>
            </a:r>
            <a:r>
              <a:rPr lang="en-US" sz="2400" b="1" u="sng" dirty="0" err="1"/>
              <a:t>si</a:t>
            </a:r>
            <a:r>
              <a:rPr lang="en-US" sz="2400" b="1" u="sng" dirty="0"/>
              <a:t>-</a:t>
            </a:r>
            <a:endParaRPr lang="en-US" sz="2400" dirty="0"/>
          </a:p>
          <a:p>
            <a:pPr lvl="0"/>
            <a:r>
              <a:rPr lang="en-US" sz="2400" dirty="0" err="1"/>
              <a:t>Shule</a:t>
            </a:r>
            <a:r>
              <a:rPr lang="en-US" sz="2400" dirty="0"/>
              <a:t> </a:t>
            </a:r>
            <a:r>
              <a:rPr lang="en-US" sz="2400" dirty="0" err="1"/>
              <a:t>yao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nzuri</a:t>
            </a:r>
            <a:r>
              <a:rPr lang="en-US" sz="2400" dirty="0"/>
              <a:t>.--------------------------- </a:t>
            </a:r>
            <a:r>
              <a:rPr lang="en-US" sz="2400" dirty="0" err="1"/>
              <a:t>Shule</a:t>
            </a:r>
            <a:r>
              <a:rPr lang="en-US" sz="2400" dirty="0"/>
              <a:t> </a:t>
            </a:r>
            <a:r>
              <a:rPr lang="en-US" sz="2400" dirty="0" err="1"/>
              <a:t>yao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nzuri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Simu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kifaa</a:t>
            </a:r>
            <a:r>
              <a:rPr lang="en-US" sz="2400" dirty="0"/>
              <a:t> cha </a:t>
            </a:r>
            <a:r>
              <a:rPr lang="en-US" sz="2400" dirty="0" err="1"/>
              <a:t>mawasiliano</a:t>
            </a:r>
            <a:r>
              <a:rPr lang="en-US" sz="2400" dirty="0"/>
              <a:t>.----- </a:t>
            </a:r>
            <a:r>
              <a:rPr lang="en-US" sz="2400" dirty="0" err="1"/>
              <a:t>Simu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kifaa</a:t>
            </a:r>
            <a:r>
              <a:rPr lang="en-US" sz="2400" dirty="0"/>
              <a:t> cha </a:t>
            </a:r>
            <a:r>
              <a:rPr lang="en-US" sz="2400" dirty="0" err="1"/>
              <a:t>mawasiliano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Aliyelala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mwanafunzi</a:t>
            </a:r>
            <a:r>
              <a:rPr lang="en-US" sz="2400" dirty="0"/>
              <a:t>. </a:t>
            </a:r>
            <a:r>
              <a:rPr lang="en-US" sz="2400" dirty="0"/>
              <a:t>---------------------- </a:t>
            </a:r>
            <a:r>
              <a:rPr lang="en-US" sz="2400" dirty="0" err="1"/>
              <a:t>Aliyelala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mwanafunzi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Hiki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kitabu</a:t>
            </a:r>
            <a:r>
              <a:rPr lang="en-US" sz="2400" dirty="0"/>
              <a:t> </a:t>
            </a:r>
            <a:r>
              <a:rPr lang="en-US" sz="2400" dirty="0" err="1"/>
              <a:t>chako</a:t>
            </a:r>
            <a:r>
              <a:rPr lang="en-US" sz="2400" dirty="0"/>
              <a:t>. </a:t>
            </a:r>
            <a:r>
              <a:rPr lang="en-US" sz="2400" dirty="0"/>
              <a:t>------------------------------- </a:t>
            </a:r>
            <a:r>
              <a:rPr lang="en-US" sz="2400" dirty="0" err="1"/>
              <a:t>Hiki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kitabu</a:t>
            </a:r>
            <a:r>
              <a:rPr lang="en-US" sz="2400" dirty="0"/>
              <a:t> </a:t>
            </a:r>
            <a:r>
              <a:rPr lang="en-US" sz="2400" dirty="0" err="1"/>
              <a:t>chako</a:t>
            </a:r>
            <a:r>
              <a:rPr lang="en-US" sz="2400" dirty="0"/>
              <a:t>.</a:t>
            </a:r>
          </a:p>
          <a:p>
            <a:endParaRPr lang="en-US" sz="1000" dirty="0"/>
          </a:p>
          <a:p>
            <a:pPr lvl="0"/>
            <a:r>
              <a:rPr lang="en-US" sz="2400" b="1" u="sng" dirty="0" err="1"/>
              <a:t>Kukanusha</a:t>
            </a:r>
            <a:r>
              <a:rPr lang="en-US" sz="2400" b="1" u="sng" dirty="0"/>
              <a:t> </a:t>
            </a:r>
            <a:r>
              <a:rPr lang="en-US" sz="2400" b="1" u="sng" dirty="0" err="1"/>
              <a:t>kiunganishi</a:t>
            </a:r>
            <a:r>
              <a:rPr lang="en-US" sz="2400" b="1" u="sng" dirty="0"/>
              <a:t> ‘</a:t>
            </a:r>
            <a:r>
              <a:rPr lang="en-US" sz="2400" b="1" u="sng" dirty="0" err="1"/>
              <a:t>na</a:t>
            </a:r>
            <a:r>
              <a:rPr lang="en-US" sz="2400" b="1" u="sng" dirty="0"/>
              <a:t>’ </a:t>
            </a:r>
            <a:r>
              <a:rPr lang="en-US" sz="2400" b="1" u="sng" dirty="0" err="1"/>
              <a:t>tunatumia</a:t>
            </a:r>
            <a:r>
              <a:rPr lang="en-US" sz="2400" b="1" u="sng" dirty="0"/>
              <a:t> ‘</a:t>
            </a:r>
            <a:r>
              <a:rPr lang="en-US" sz="2400" b="1" u="sng" dirty="0" err="1"/>
              <a:t>wala</a:t>
            </a:r>
            <a:r>
              <a:rPr lang="en-US" sz="2400" b="1" u="sng" dirty="0"/>
              <a:t>’</a:t>
            </a:r>
            <a:endParaRPr lang="en-US" sz="2400" dirty="0"/>
          </a:p>
          <a:p>
            <a:pPr lvl="0"/>
            <a:r>
              <a:rPr lang="en-US" sz="2400" dirty="0" err="1"/>
              <a:t>Tuliimba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tukaigiza</a:t>
            </a:r>
            <a:r>
              <a:rPr lang="en-US" sz="2400" dirty="0"/>
              <a:t>.------------------ </a:t>
            </a:r>
            <a:r>
              <a:rPr lang="en-US" sz="2400" dirty="0" err="1"/>
              <a:t>Hatukuimba</a:t>
            </a:r>
            <a:r>
              <a:rPr lang="en-US" sz="2400" dirty="0"/>
              <a:t> </a:t>
            </a:r>
            <a:r>
              <a:rPr lang="en-US" sz="2400" dirty="0" err="1"/>
              <a:t>wala</a:t>
            </a:r>
            <a:r>
              <a:rPr lang="en-US" sz="2400" dirty="0"/>
              <a:t> </a:t>
            </a:r>
            <a:r>
              <a:rPr lang="en-US" sz="2400" dirty="0" err="1"/>
              <a:t>hatukuigiza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Alijizatiti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akashinda</a:t>
            </a:r>
            <a:r>
              <a:rPr lang="en-US" sz="2400" dirty="0"/>
              <a:t>. </a:t>
            </a:r>
            <a:r>
              <a:rPr lang="en-US" sz="2400" dirty="0"/>
              <a:t>------------------</a:t>
            </a:r>
            <a:r>
              <a:rPr lang="en-US" sz="2400" dirty="0" err="1"/>
              <a:t>Hakujizatiti</a:t>
            </a:r>
            <a:r>
              <a:rPr lang="en-US" sz="2400" dirty="0"/>
              <a:t> </a:t>
            </a:r>
            <a:r>
              <a:rPr lang="en-US" sz="2400" dirty="0" err="1"/>
              <a:t>wala</a:t>
            </a:r>
            <a:r>
              <a:rPr lang="en-US" sz="2400" dirty="0"/>
              <a:t> </a:t>
            </a:r>
            <a:r>
              <a:rPr lang="en-US" sz="2400" dirty="0" err="1"/>
              <a:t>hakushinda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Umenisikiliza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ukaelewa</a:t>
            </a:r>
            <a:r>
              <a:rPr lang="en-US" sz="2400" dirty="0"/>
              <a:t>. </a:t>
            </a:r>
            <a:r>
              <a:rPr lang="en-US" sz="2400" dirty="0"/>
              <a:t>--------- </a:t>
            </a:r>
            <a:r>
              <a:rPr lang="en-US" sz="2400" dirty="0" err="1"/>
              <a:t>Hujanisikiliza</a:t>
            </a:r>
            <a:r>
              <a:rPr lang="en-US" sz="2400" dirty="0"/>
              <a:t> </a:t>
            </a:r>
            <a:r>
              <a:rPr lang="en-US" sz="2400" dirty="0" err="1"/>
              <a:t>wala</a:t>
            </a:r>
            <a:r>
              <a:rPr lang="en-US" sz="2400" dirty="0"/>
              <a:t> </a:t>
            </a:r>
            <a:r>
              <a:rPr lang="en-US" sz="2400" dirty="0" err="1"/>
              <a:t>hujaelewa</a:t>
            </a:r>
            <a:r>
              <a:rPr lang="en-US" sz="2400" dirty="0"/>
              <a:t>.</a:t>
            </a:r>
            <a:r>
              <a:rPr lang="en-US" sz="2400" b="1" dirty="0"/>
              <a:t> </a:t>
            </a:r>
            <a:endParaRPr lang="en-US" sz="2400" b="1" dirty="0"/>
          </a:p>
          <a:p>
            <a:endParaRPr lang="en-US" sz="1000" b="1" dirty="0"/>
          </a:p>
          <a:p>
            <a:endParaRPr lang="en-US" sz="2400" b="1" u="sng" dirty="0">
              <a:solidFill>
                <a:srgbClr val="0070C0"/>
              </a:solidFill>
            </a:endParaRPr>
          </a:p>
          <a:p>
            <a:r>
              <a:rPr lang="en-US" sz="2400" b="1" u="sng" dirty="0">
                <a:solidFill>
                  <a:srgbClr val="0070C0"/>
                </a:solidFill>
              </a:rPr>
              <a:t>VIKANUSHI VYA NYAKATI/NJEO</a:t>
            </a:r>
            <a:endParaRPr lang="en-US" sz="2400" u="sng" dirty="0">
              <a:solidFill>
                <a:srgbClr val="0070C0"/>
              </a:solidFill>
            </a:endParaRPr>
          </a:p>
          <a:p>
            <a:endParaRPr lang="en-US" sz="1000" dirty="0"/>
          </a:p>
          <a:p>
            <a:r>
              <a:rPr lang="en-US" sz="2400" b="1" i="1" u="sng" dirty="0" err="1"/>
              <a:t>Wakati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uliopita</a:t>
            </a:r>
            <a:r>
              <a:rPr lang="en-US" sz="2400" b="1" i="1" u="sng" dirty="0"/>
              <a:t> –li- </a:t>
            </a:r>
            <a:r>
              <a:rPr lang="en-US" sz="2400" b="1" i="1" u="sng" dirty="0" err="1"/>
              <a:t>hukanushwa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na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kiambishi</a:t>
            </a:r>
            <a:r>
              <a:rPr lang="en-US" sz="2400" b="1" i="1" u="sng" dirty="0"/>
              <a:t> –ha-</a:t>
            </a:r>
            <a:endParaRPr lang="en-US" sz="2400" dirty="0"/>
          </a:p>
          <a:p>
            <a:r>
              <a:rPr lang="en-US" sz="2400" dirty="0"/>
              <a:t>Macho </a:t>
            </a:r>
            <a:r>
              <a:rPr lang="en-US" sz="2400" dirty="0" err="1"/>
              <a:t>yaliniuma</a:t>
            </a:r>
            <a:r>
              <a:rPr lang="en-US" sz="2400" dirty="0"/>
              <a:t>.   -------------------------- Macho </a:t>
            </a:r>
            <a:r>
              <a:rPr lang="en-US" sz="2400" dirty="0" err="1"/>
              <a:t>hayakuniuma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Mtoto</a:t>
            </a:r>
            <a:r>
              <a:rPr lang="en-US" sz="2400" dirty="0"/>
              <a:t> </a:t>
            </a:r>
            <a:r>
              <a:rPr lang="en-US" sz="2400" dirty="0" err="1"/>
              <a:t>aliadhibiwa</a:t>
            </a:r>
            <a:r>
              <a:rPr lang="en-US" sz="2400" dirty="0"/>
              <a:t>. ------------------------- </a:t>
            </a:r>
            <a:r>
              <a:rPr lang="en-US" sz="2400" dirty="0" err="1"/>
              <a:t>Mtoto</a:t>
            </a:r>
            <a:r>
              <a:rPr lang="en-US" sz="2400" dirty="0"/>
              <a:t> </a:t>
            </a:r>
            <a:r>
              <a:rPr lang="en-US" sz="2400" dirty="0" err="1"/>
              <a:t>hahuadhibiwa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Mwalimu</a:t>
            </a:r>
            <a:r>
              <a:rPr lang="en-US" sz="2400" dirty="0"/>
              <a:t> </a:t>
            </a:r>
            <a:r>
              <a:rPr lang="en-US" sz="2400" dirty="0" err="1"/>
              <a:t>alinikosoa</a:t>
            </a:r>
            <a:r>
              <a:rPr lang="en-US" sz="2400" dirty="0"/>
              <a:t>.  -------------------- </a:t>
            </a:r>
            <a:r>
              <a:rPr lang="en-US" sz="2400" dirty="0" err="1"/>
              <a:t>Mwalimu</a:t>
            </a:r>
            <a:r>
              <a:rPr lang="en-US" sz="2400" dirty="0"/>
              <a:t> </a:t>
            </a:r>
            <a:r>
              <a:rPr lang="en-US" sz="2400" dirty="0" err="1"/>
              <a:t>hakunikosoa</a:t>
            </a:r>
            <a:r>
              <a:rPr lang="en-US" sz="2400" dirty="0"/>
              <a:t>.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6249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524001" y="2153722"/>
            <a:ext cx="9143999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b="1" dirty="0">
                <a:solidFill>
                  <a:srgbClr val="00B050"/>
                </a:solidFill>
              </a:rPr>
              <a:t>MWISHO</a:t>
            </a:r>
            <a:endParaRPr lang="en-US" sz="16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44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3664" y="1"/>
            <a:ext cx="9200536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/>
              <a:t>Wakati</a:t>
            </a:r>
            <a:r>
              <a:rPr lang="en-US" sz="2400" b="1" u="sng" dirty="0"/>
              <a:t> </a:t>
            </a:r>
            <a:r>
              <a:rPr lang="en-US" sz="2400" b="1" u="sng" dirty="0" err="1"/>
              <a:t>timilifu</a:t>
            </a:r>
            <a:r>
              <a:rPr lang="en-US" sz="2400" b="1" u="sng" dirty="0"/>
              <a:t>/ </a:t>
            </a:r>
            <a:r>
              <a:rPr lang="en-US" sz="2400" b="1" u="sng" dirty="0" err="1"/>
              <a:t>muda</a:t>
            </a:r>
            <a:r>
              <a:rPr lang="en-US" sz="2400" b="1" u="sng" dirty="0"/>
              <a:t> </a:t>
            </a:r>
            <a:r>
              <a:rPr lang="en-US" sz="2400" b="1" u="sng" dirty="0" err="1"/>
              <a:t>si</a:t>
            </a:r>
            <a:r>
              <a:rPr lang="en-US" sz="2400" b="1" u="sng" dirty="0"/>
              <a:t> </a:t>
            </a:r>
            <a:r>
              <a:rPr lang="en-US" sz="2400" b="1" u="sng" dirty="0" err="1"/>
              <a:t>mrefu</a:t>
            </a:r>
            <a:r>
              <a:rPr lang="en-US" sz="2400" b="1" u="sng" dirty="0"/>
              <a:t> –me- </a:t>
            </a:r>
            <a:r>
              <a:rPr lang="en-US" sz="2400" b="1" u="sng" dirty="0" err="1"/>
              <a:t>hukanushwa</a:t>
            </a:r>
            <a:r>
              <a:rPr lang="en-US" sz="2400" b="1" u="sng" dirty="0"/>
              <a:t> </a:t>
            </a:r>
            <a:r>
              <a:rPr lang="en-US" sz="2400" b="1" u="sng" dirty="0" err="1"/>
              <a:t>na</a:t>
            </a:r>
            <a:r>
              <a:rPr lang="en-US" sz="2400" b="1" u="sng" dirty="0"/>
              <a:t> –</a:t>
            </a:r>
            <a:r>
              <a:rPr lang="en-US" sz="2400" b="1" u="sng" dirty="0" err="1"/>
              <a:t>ja</a:t>
            </a:r>
            <a:r>
              <a:rPr lang="en-US" sz="2400" b="1" u="sng" dirty="0"/>
              <a:t>-</a:t>
            </a:r>
            <a:endParaRPr lang="en-US" sz="2400" dirty="0"/>
          </a:p>
          <a:p>
            <a:r>
              <a:rPr lang="en-US" sz="2400" dirty="0" err="1"/>
              <a:t>Ameenda</a:t>
            </a:r>
            <a:r>
              <a:rPr lang="en-US" sz="2400" dirty="0"/>
              <a:t> </a:t>
            </a:r>
            <a:r>
              <a:rPr lang="en-US" sz="2400" dirty="0" err="1"/>
              <a:t>shuleni</a:t>
            </a:r>
            <a:r>
              <a:rPr lang="en-US" sz="2400" dirty="0"/>
              <a:t>. -----------------------– </a:t>
            </a:r>
            <a:r>
              <a:rPr lang="en-US" sz="2400" dirty="0" err="1"/>
              <a:t>Hajaenda</a:t>
            </a:r>
            <a:r>
              <a:rPr lang="en-US" sz="2400" dirty="0"/>
              <a:t> </a:t>
            </a:r>
            <a:r>
              <a:rPr lang="en-US" sz="2400" dirty="0" err="1"/>
              <a:t>shuleni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Tumecheza</a:t>
            </a:r>
            <a:r>
              <a:rPr lang="en-US" sz="2400" dirty="0"/>
              <a:t> </a:t>
            </a:r>
            <a:r>
              <a:rPr lang="en-US" sz="2400" dirty="0" err="1"/>
              <a:t>kibemasa</a:t>
            </a:r>
            <a:r>
              <a:rPr lang="en-US" sz="2400" dirty="0"/>
              <a:t>.   ---------------- </a:t>
            </a:r>
            <a:r>
              <a:rPr lang="en-US" sz="2400" dirty="0" err="1"/>
              <a:t>Hatujacheza</a:t>
            </a:r>
            <a:r>
              <a:rPr lang="en-US" sz="2400" dirty="0"/>
              <a:t> </a:t>
            </a:r>
            <a:r>
              <a:rPr lang="en-US" sz="2400" dirty="0" err="1"/>
              <a:t>kibemasa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Wamemaliza</a:t>
            </a:r>
            <a:r>
              <a:rPr lang="en-US" sz="2400" dirty="0"/>
              <a:t> </a:t>
            </a:r>
            <a:r>
              <a:rPr lang="en-US" sz="2400" dirty="0" err="1"/>
              <a:t>kusoma</a:t>
            </a:r>
            <a:r>
              <a:rPr lang="en-US" sz="2400" dirty="0"/>
              <a:t>. ------------------- </a:t>
            </a:r>
            <a:r>
              <a:rPr lang="en-US" sz="2400" dirty="0" err="1"/>
              <a:t>Hawajamaliza</a:t>
            </a:r>
            <a:r>
              <a:rPr lang="en-US" sz="2400" dirty="0"/>
              <a:t> </a:t>
            </a:r>
            <a:r>
              <a:rPr lang="en-US" sz="2400" dirty="0" err="1"/>
              <a:t>kusoma</a:t>
            </a:r>
            <a:r>
              <a:rPr lang="en-US" sz="2400" dirty="0"/>
              <a:t>.</a:t>
            </a:r>
          </a:p>
          <a:p>
            <a:endParaRPr lang="en-US" sz="1000" dirty="0"/>
          </a:p>
          <a:p>
            <a:r>
              <a:rPr lang="en-US" sz="2400" b="1" u="sng" dirty="0" err="1"/>
              <a:t>Wakati</a:t>
            </a:r>
            <a:r>
              <a:rPr lang="en-US" sz="2400" b="1" u="sng" dirty="0"/>
              <a:t> </a:t>
            </a:r>
            <a:r>
              <a:rPr lang="en-US" sz="2400" b="1" u="sng" dirty="0" err="1"/>
              <a:t>uliopo</a:t>
            </a:r>
            <a:r>
              <a:rPr lang="en-US" sz="2400" b="1" u="sng" dirty="0"/>
              <a:t> (</a:t>
            </a:r>
            <a:r>
              <a:rPr lang="en-US" sz="2400" b="1" u="sng" dirty="0" err="1"/>
              <a:t>sasa</a:t>
            </a:r>
            <a:r>
              <a:rPr lang="en-US" sz="2400" b="1" u="sng" dirty="0"/>
              <a:t>) </a:t>
            </a:r>
            <a:r>
              <a:rPr lang="en-US" sz="2400" b="1" u="sng" dirty="0" err="1"/>
              <a:t>hukanushwa</a:t>
            </a:r>
            <a:r>
              <a:rPr lang="en-US" sz="2400" b="1" u="sng" dirty="0"/>
              <a:t> </a:t>
            </a:r>
            <a:r>
              <a:rPr lang="en-US" sz="2400" b="1" u="sng" dirty="0" err="1"/>
              <a:t>kwa</a:t>
            </a:r>
            <a:r>
              <a:rPr lang="en-US" sz="2400" b="1" u="sng" dirty="0"/>
              <a:t> </a:t>
            </a:r>
            <a:r>
              <a:rPr lang="en-US" sz="2400" b="1" u="sng" dirty="0" err="1"/>
              <a:t>kuongezea</a:t>
            </a:r>
            <a:r>
              <a:rPr lang="en-US" sz="2400" b="1" u="sng" dirty="0"/>
              <a:t> </a:t>
            </a:r>
            <a:r>
              <a:rPr lang="en-US" sz="2400" b="1" u="sng" dirty="0" err="1"/>
              <a:t>herufi</a:t>
            </a:r>
            <a:r>
              <a:rPr lang="en-US" sz="2400" b="1" u="sng" dirty="0"/>
              <a:t>  -i- </a:t>
            </a:r>
            <a:r>
              <a:rPr lang="en-US" sz="2400" b="1" u="sng" dirty="0" err="1"/>
              <a:t>mwishoni</a:t>
            </a:r>
            <a:r>
              <a:rPr lang="en-US" sz="2400" b="1" u="sng" dirty="0"/>
              <a:t>.</a:t>
            </a:r>
            <a:endParaRPr lang="en-US" sz="2400" dirty="0"/>
          </a:p>
          <a:p>
            <a:pPr lvl="0"/>
            <a:r>
              <a:rPr lang="en-US" sz="2400" dirty="0" err="1"/>
              <a:t>Anazungumza</a:t>
            </a:r>
            <a:r>
              <a:rPr lang="en-US" sz="2400" dirty="0"/>
              <a:t> Kiswahili.  </a:t>
            </a:r>
            <a:r>
              <a:rPr lang="en-US" sz="2400" dirty="0"/>
              <a:t>---------------------  </a:t>
            </a:r>
            <a:r>
              <a:rPr lang="en-US" sz="2400" dirty="0" err="1"/>
              <a:t>Hazungumzi</a:t>
            </a:r>
            <a:r>
              <a:rPr lang="en-US" sz="2400" dirty="0"/>
              <a:t> Kiswahili.</a:t>
            </a:r>
          </a:p>
          <a:p>
            <a:pPr lvl="0"/>
            <a:r>
              <a:rPr lang="en-US" sz="2400" dirty="0" err="1"/>
              <a:t>Watalii</a:t>
            </a:r>
            <a:r>
              <a:rPr lang="en-US" sz="2400" dirty="0"/>
              <a:t> </a:t>
            </a:r>
            <a:r>
              <a:rPr lang="en-US" sz="2400" dirty="0" err="1"/>
              <a:t>wanawasili</a:t>
            </a:r>
            <a:r>
              <a:rPr lang="en-US" sz="2400" dirty="0"/>
              <a:t> </a:t>
            </a:r>
            <a:r>
              <a:rPr lang="en-US" sz="2400" dirty="0" err="1"/>
              <a:t>sasa</a:t>
            </a:r>
            <a:r>
              <a:rPr lang="en-US" sz="2400" dirty="0"/>
              <a:t>.  </a:t>
            </a:r>
            <a:r>
              <a:rPr lang="en-US" sz="2400" dirty="0"/>
              <a:t>-------------------- </a:t>
            </a:r>
            <a:r>
              <a:rPr lang="en-US" sz="2400" dirty="0" err="1"/>
              <a:t>Watalii</a:t>
            </a:r>
            <a:r>
              <a:rPr lang="en-US" sz="2400" dirty="0"/>
              <a:t> </a:t>
            </a:r>
            <a:r>
              <a:rPr lang="en-US" sz="2400" dirty="0" err="1"/>
              <a:t>hawawasili</a:t>
            </a:r>
            <a:r>
              <a:rPr lang="en-US" sz="2400" dirty="0"/>
              <a:t> </a:t>
            </a:r>
            <a:r>
              <a:rPr lang="en-US" sz="2400" dirty="0" err="1"/>
              <a:t>sasa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Ananadhifisha</a:t>
            </a:r>
            <a:r>
              <a:rPr lang="en-US" sz="2400" dirty="0"/>
              <a:t>  </a:t>
            </a:r>
            <a:r>
              <a:rPr lang="en-US" sz="2400" dirty="0" err="1"/>
              <a:t>mazingira</a:t>
            </a:r>
            <a:r>
              <a:rPr lang="en-US" sz="2400" dirty="0"/>
              <a:t>.   </a:t>
            </a:r>
            <a:r>
              <a:rPr lang="en-US" sz="2400" dirty="0"/>
              <a:t>-----------------  </a:t>
            </a:r>
            <a:r>
              <a:rPr lang="en-US" sz="2400" dirty="0" err="1"/>
              <a:t>Hanadhifishi</a:t>
            </a:r>
            <a:r>
              <a:rPr lang="en-US" sz="2400" dirty="0"/>
              <a:t> </a:t>
            </a:r>
            <a:r>
              <a:rPr lang="en-US" sz="2400" dirty="0" err="1"/>
              <a:t>mazingira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pPr lvl="0"/>
            <a:r>
              <a:rPr lang="en-US" sz="2400" b="1" u="sng" dirty="0" err="1"/>
              <a:t>Wakati</a:t>
            </a:r>
            <a:r>
              <a:rPr lang="en-US" sz="2400" b="1" u="sng" dirty="0"/>
              <a:t> </a:t>
            </a:r>
            <a:r>
              <a:rPr lang="en-US" sz="2400" b="1" u="sng" dirty="0" err="1"/>
              <a:t>ujao</a:t>
            </a:r>
            <a:r>
              <a:rPr lang="en-US" sz="2400" b="1" u="sng" dirty="0"/>
              <a:t> ‘-ta-‘ </a:t>
            </a:r>
            <a:r>
              <a:rPr lang="en-US" sz="2400" b="1" u="sng" dirty="0" err="1"/>
              <a:t>hukanushwa</a:t>
            </a:r>
            <a:r>
              <a:rPr lang="en-US" sz="2400" b="1" u="sng" dirty="0"/>
              <a:t> </a:t>
            </a:r>
            <a:r>
              <a:rPr lang="en-US" sz="2400" b="1" u="sng" dirty="0" err="1"/>
              <a:t>kwa</a:t>
            </a:r>
            <a:r>
              <a:rPr lang="en-US" sz="2400" b="1" u="sng" dirty="0"/>
              <a:t> </a:t>
            </a:r>
            <a:r>
              <a:rPr lang="en-US" sz="2400" b="1" u="sng" dirty="0" err="1"/>
              <a:t>kuambatanisha</a:t>
            </a:r>
            <a:r>
              <a:rPr lang="en-US" sz="2400" b="1" u="sng" dirty="0"/>
              <a:t> </a:t>
            </a:r>
            <a:r>
              <a:rPr lang="en-US" sz="2400" b="1" u="sng" dirty="0" err="1"/>
              <a:t>kiambishi</a:t>
            </a:r>
            <a:r>
              <a:rPr lang="en-US" sz="2400" b="1" u="sng" dirty="0"/>
              <a:t> ‘-ha-‘ </a:t>
            </a:r>
            <a:r>
              <a:rPr lang="en-US" sz="2400" b="1" u="sng" dirty="0" err="1"/>
              <a:t>na</a:t>
            </a:r>
            <a:r>
              <a:rPr lang="en-US" sz="2400" b="1" u="sng" dirty="0"/>
              <a:t>  ‘-ta-‘</a:t>
            </a:r>
            <a:endParaRPr lang="en-US" sz="2400" dirty="0"/>
          </a:p>
          <a:p>
            <a:pPr lvl="0"/>
            <a:r>
              <a:rPr lang="en-US" sz="2400" dirty="0" err="1"/>
              <a:t>Mwalimu</a:t>
            </a:r>
            <a:r>
              <a:rPr lang="en-US" sz="2400" dirty="0"/>
              <a:t> </a:t>
            </a:r>
            <a:r>
              <a:rPr lang="en-US" sz="2400" dirty="0" err="1"/>
              <a:t>Nyongesa</a:t>
            </a:r>
            <a:r>
              <a:rPr lang="en-US" sz="2400" dirty="0"/>
              <a:t> </a:t>
            </a:r>
            <a:r>
              <a:rPr lang="en-US" sz="2400" dirty="0" err="1"/>
              <a:t>atatufundisha</a:t>
            </a:r>
            <a:r>
              <a:rPr lang="en-US" sz="2400" dirty="0"/>
              <a:t>. </a:t>
            </a:r>
            <a:r>
              <a:rPr lang="en-US" sz="2400" dirty="0"/>
              <a:t>----– </a:t>
            </a:r>
            <a:r>
              <a:rPr lang="en-US" sz="2400" dirty="0" err="1"/>
              <a:t>Mwalimu</a:t>
            </a:r>
            <a:r>
              <a:rPr lang="en-US" sz="2400" dirty="0"/>
              <a:t> </a:t>
            </a:r>
            <a:r>
              <a:rPr lang="en-US" sz="2400" dirty="0" err="1"/>
              <a:t>Nyongesa</a:t>
            </a:r>
            <a:r>
              <a:rPr lang="en-US" sz="2400" dirty="0"/>
              <a:t> </a:t>
            </a:r>
            <a:r>
              <a:rPr lang="en-US" sz="2400" dirty="0"/>
              <a:t>						      </a:t>
            </a:r>
            <a:r>
              <a:rPr lang="en-US" sz="2400" dirty="0" err="1"/>
              <a:t>hatatufundisha</a:t>
            </a:r>
            <a:r>
              <a:rPr lang="en-US" sz="2400" dirty="0"/>
              <a:t>.  </a:t>
            </a:r>
          </a:p>
          <a:p>
            <a:pPr lvl="0"/>
            <a:r>
              <a:rPr lang="en-US" sz="2400" dirty="0" err="1"/>
              <a:t>Ufahamu</a:t>
            </a:r>
            <a:r>
              <a:rPr lang="en-US" sz="2400" dirty="0"/>
              <a:t> </a:t>
            </a:r>
            <a:r>
              <a:rPr lang="en-US" sz="2400" dirty="0" err="1"/>
              <a:t>utasomwa</a:t>
            </a:r>
            <a:r>
              <a:rPr lang="en-US" sz="2400" dirty="0"/>
              <a:t>. </a:t>
            </a:r>
            <a:r>
              <a:rPr lang="en-US" sz="2400" dirty="0"/>
              <a:t>–-------------------- </a:t>
            </a:r>
            <a:r>
              <a:rPr lang="en-US" sz="2400" dirty="0" err="1"/>
              <a:t>Ufahamu</a:t>
            </a:r>
            <a:r>
              <a:rPr lang="en-US" sz="2400" dirty="0"/>
              <a:t> </a:t>
            </a:r>
            <a:r>
              <a:rPr lang="en-US" sz="2400" dirty="0" err="1"/>
              <a:t>hautasomwa</a:t>
            </a:r>
            <a:r>
              <a:rPr lang="en-US" sz="2400" dirty="0"/>
              <a:t>.</a:t>
            </a:r>
          </a:p>
          <a:p>
            <a:pPr lvl="0"/>
            <a:r>
              <a:rPr lang="en-US" sz="2400" dirty="0"/>
              <a:t>Katana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Sidi</a:t>
            </a:r>
            <a:r>
              <a:rPr lang="en-US" sz="2400" dirty="0"/>
              <a:t> </a:t>
            </a:r>
            <a:r>
              <a:rPr lang="en-US" sz="2400" dirty="0" err="1"/>
              <a:t>wataenda</a:t>
            </a:r>
            <a:r>
              <a:rPr lang="en-US" sz="2400" dirty="0"/>
              <a:t> </a:t>
            </a:r>
            <a:r>
              <a:rPr lang="en-US" sz="2400" dirty="0" err="1"/>
              <a:t>Malindi</a:t>
            </a:r>
            <a:r>
              <a:rPr lang="en-US" sz="2400" dirty="0"/>
              <a:t>.  </a:t>
            </a:r>
            <a:r>
              <a:rPr lang="en-US" sz="2400" dirty="0"/>
              <a:t>--------   Katana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Sidi</a:t>
            </a:r>
            <a:r>
              <a:rPr lang="en-US" sz="2400" dirty="0"/>
              <a:t> </a:t>
            </a:r>
            <a:r>
              <a:rPr lang="en-US" sz="2400" dirty="0"/>
              <a:t>							     </a:t>
            </a:r>
            <a:r>
              <a:rPr lang="en-US" sz="2400" dirty="0" err="1"/>
              <a:t>hawataenda</a:t>
            </a:r>
            <a:r>
              <a:rPr lang="en-US" sz="2400" dirty="0"/>
              <a:t> </a:t>
            </a:r>
            <a:r>
              <a:rPr lang="en-US" sz="2400" dirty="0" err="1"/>
              <a:t>Malindi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26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3664" y="1"/>
            <a:ext cx="9200536" cy="6963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/>
              <a:t>Wakati</a:t>
            </a:r>
            <a:r>
              <a:rPr lang="en-US" sz="2400" b="1" u="sng" dirty="0"/>
              <a:t> </a:t>
            </a:r>
            <a:r>
              <a:rPr lang="en-US" sz="2400" b="1" u="sng" dirty="0" err="1"/>
              <a:t>wa</a:t>
            </a:r>
            <a:r>
              <a:rPr lang="en-US" sz="2400" b="1" u="sng" dirty="0"/>
              <a:t> </a:t>
            </a:r>
            <a:r>
              <a:rPr lang="en-US" sz="2400" b="1" u="sng" dirty="0" err="1"/>
              <a:t>mazoea</a:t>
            </a:r>
            <a:r>
              <a:rPr lang="en-US" sz="2400" b="1" u="sng" dirty="0"/>
              <a:t> -</a:t>
            </a:r>
            <a:r>
              <a:rPr lang="en-US" sz="2400" b="1" u="sng" dirty="0" err="1"/>
              <a:t>hu</a:t>
            </a:r>
            <a:r>
              <a:rPr lang="en-US" sz="2400" b="1" u="sng" dirty="0"/>
              <a:t>- </a:t>
            </a:r>
            <a:r>
              <a:rPr lang="en-US" sz="2400" b="1" u="sng" dirty="0" err="1"/>
              <a:t>hukanushwa</a:t>
            </a:r>
            <a:r>
              <a:rPr lang="en-US" sz="2400" b="1" u="sng" dirty="0"/>
              <a:t> </a:t>
            </a:r>
            <a:r>
              <a:rPr lang="en-US" sz="2400" b="1" u="sng" dirty="0" err="1"/>
              <a:t>kwa</a:t>
            </a:r>
            <a:r>
              <a:rPr lang="en-US" sz="2400" b="1" u="sng" dirty="0"/>
              <a:t> –ha- </a:t>
            </a:r>
            <a:r>
              <a:rPr lang="en-US" sz="2400" b="1" u="sng" dirty="0" err="1"/>
              <a:t>na</a:t>
            </a:r>
            <a:r>
              <a:rPr lang="en-US" sz="2400" b="1" u="sng" dirty="0"/>
              <a:t> </a:t>
            </a:r>
            <a:r>
              <a:rPr lang="en-US" sz="2400" b="1" u="sng" dirty="0" err="1"/>
              <a:t>kutia</a:t>
            </a:r>
            <a:r>
              <a:rPr lang="en-US" sz="2400" b="1" u="sng" dirty="0"/>
              <a:t> </a:t>
            </a:r>
            <a:r>
              <a:rPr lang="en-US" sz="2400" b="1" u="sng" dirty="0" err="1"/>
              <a:t>silabi</a:t>
            </a:r>
            <a:r>
              <a:rPr lang="en-US" sz="2400" b="1" u="sng" dirty="0"/>
              <a:t>  -i- </a:t>
            </a:r>
            <a:r>
              <a:rPr lang="en-US" sz="2400" b="1" u="sng" dirty="0" err="1"/>
              <a:t>mwishoni</a:t>
            </a:r>
            <a:r>
              <a:rPr lang="en-US" sz="2400" b="1" u="sng" dirty="0"/>
              <a:t>.</a:t>
            </a:r>
          </a:p>
          <a:p>
            <a:endParaRPr lang="en-US" sz="1050" dirty="0"/>
          </a:p>
          <a:p>
            <a:pPr lvl="0"/>
            <a:r>
              <a:rPr lang="en-US" sz="2400" dirty="0" err="1"/>
              <a:t>Kisebeho</a:t>
            </a:r>
            <a:r>
              <a:rPr lang="en-US" sz="2400" dirty="0"/>
              <a:t> </a:t>
            </a:r>
            <a:r>
              <a:rPr lang="en-US" sz="2400" dirty="0" err="1"/>
              <a:t>huliwa</a:t>
            </a:r>
            <a:r>
              <a:rPr lang="en-US" sz="2400" dirty="0"/>
              <a:t> </a:t>
            </a:r>
            <a:r>
              <a:rPr lang="en-US" sz="2400" dirty="0" err="1"/>
              <a:t>asubuhi</a:t>
            </a:r>
            <a:r>
              <a:rPr lang="en-US" sz="2400" dirty="0"/>
              <a:t>.  </a:t>
            </a:r>
            <a:r>
              <a:rPr lang="en-US" sz="2400" dirty="0"/>
              <a:t>------------------------- </a:t>
            </a:r>
            <a:r>
              <a:rPr lang="en-US" sz="2400" dirty="0" err="1"/>
              <a:t>Kisebeho</a:t>
            </a:r>
            <a:r>
              <a:rPr lang="en-US" sz="2400" dirty="0"/>
              <a:t> </a:t>
            </a:r>
            <a:r>
              <a:rPr lang="en-US" sz="2400" dirty="0" err="1"/>
              <a:t>hakiliwi</a:t>
            </a:r>
            <a:r>
              <a:rPr lang="en-US" sz="2400" dirty="0"/>
              <a:t> </a:t>
            </a:r>
            <a:r>
              <a:rPr lang="en-US" sz="2400" dirty="0" err="1"/>
              <a:t>asubuhi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Kishuka</a:t>
            </a:r>
            <a:r>
              <a:rPr lang="en-US" sz="2400" dirty="0"/>
              <a:t> </a:t>
            </a:r>
            <a:r>
              <a:rPr lang="en-US" sz="2400" dirty="0" err="1"/>
              <a:t>huliwa</a:t>
            </a:r>
            <a:r>
              <a:rPr lang="en-US" sz="2400" dirty="0"/>
              <a:t> </a:t>
            </a:r>
            <a:r>
              <a:rPr lang="en-US" sz="2400" dirty="0" err="1"/>
              <a:t>adhuhuri</a:t>
            </a:r>
            <a:r>
              <a:rPr lang="en-US" sz="2400" dirty="0"/>
              <a:t>.  </a:t>
            </a:r>
            <a:r>
              <a:rPr lang="en-US" sz="2400" dirty="0"/>
              <a:t>-----------------------     </a:t>
            </a:r>
            <a:r>
              <a:rPr lang="en-US" sz="2400" dirty="0" err="1"/>
              <a:t>Kishuka</a:t>
            </a:r>
            <a:r>
              <a:rPr lang="en-US" sz="2400" dirty="0"/>
              <a:t> </a:t>
            </a:r>
            <a:r>
              <a:rPr lang="en-US" sz="2400" dirty="0" err="1"/>
              <a:t>hakiliwi</a:t>
            </a:r>
            <a:r>
              <a:rPr lang="en-US" sz="2400" dirty="0"/>
              <a:t> </a:t>
            </a:r>
            <a:r>
              <a:rPr lang="en-US" sz="2400" dirty="0" err="1"/>
              <a:t>adhuhuri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Pilau</a:t>
            </a:r>
            <a:r>
              <a:rPr lang="en-US" sz="2400" dirty="0"/>
              <a:t> </a:t>
            </a:r>
            <a:r>
              <a:rPr lang="en-US" sz="2400" dirty="0" err="1"/>
              <a:t>hupikwa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nyama</a:t>
            </a:r>
            <a:r>
              <a:rPr lang="en-US" sz="2400" dirty="0"/>
              <a:t>. </a:t>
            </a:r>
            <a:r>
              <a:rPr lang="en-US" sz="2400" dirty="0"/>
              <a:t>----------------------     </a:t>
            </a:r>
            <a:r>
              <a:rPr lang="en-US" sz="2400" dirty="0" err="1"/>
              <a:t>Pilau</a:t>
            </a:r>
            <a:r>
              <a:rPr lang="en-US" sz="2400" dirty="0"/>
              <a:t> </a:t>
            </a:r>
            <a:r>
              <a:rPr lang="en-US" sz="2400" dirty="0" err="1"/>
              <a:t>haipikwi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nyama</a:t>
            </a:r>
            <a:r>
              <a:rPr lang="en-US" sz="2400" dirty="0"/>
              <a:t>. 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MASWALI YA K.C.P.E</a:t>
            </a:r>
            <a:endParaRPr lang="en-US" sz="2400" dirty="0"/>
          </a:p>
          <a:p>
            <a:r>
              <a:rPr lang="en-US" sz="2400" dirty="0"/>
              <a:t>2012----24/2011-----16/2005----18/2002----21/2003----</a:t>
            </a:r>
            <a:r>
              <a:rPr lang="en-US" sz="2400" dirty="0"/>
              <a:t>29</a:t>
            </a:r>
          </a:p>
          <a:p>
            <a:endParaRPr lang="en-US" sz="2400" b="1" u="sng" dirty="0"/>
          </a:p>
          <a:p>
            <a:r>
              <a:rPr lang="en-US" sz="2800" b="1" u="sng" dirty="0">
                <a:solidFill>
                  <a:srgbClr val="FF0000"/>
                </a:solidFill>
              </a:rPr>
              <a:t>UAKIFISHO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400" dirty="0"/>
              <a:t> </a:t>
            </a:r>
          </a:p>
          <a:p>
            <a:r>
              <a:rPr lang="en-US" sz="2400" dirty="0" err="1"/>
              <a:t>Uakifisho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matumizi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alama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lugha</a:t>
            </a:r>
            <a:r>
              <a:rPr lang="en-US" sz="2400" dirty="0"/>
              <a:t> 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dirty="0" err="1"/>
              <a:t>kuyafanya</a:t>
            </a:r>
            <a:r>
              <a:rPr lang="en-US" sz="2400" dirty="0"/>
              <a:t> </a:t>
            </a:r>
            <a:r>
              <a:rPr lang="en-US" sz="2400" dirty="0" err="1"/>
              <a:t>yaadikwayo</a:t>
            </a:r>
            <a:r>
              <a:rPr lang="en-US" sz="2400" dirty="0"/>
              <a:t> </a:t>
            </a:r>
            <a:r>
              <a:rPr lang="en-US" sz="2400" dirty="0" err="1"/>
              <a:t>yaeleweke</a:t>
            </a:r>
            <a:r>
              <a:rPr lang="en-US" sz="2400" dirty="0"/>
              <a:t> </a:t>
            </a:r>
            <a:r>
              <a:rPr lang="en-US" sz="2400" dirty="0" err="1"/>
              <a:t>vyema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Baadhi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alama</a:t>
            </a:r>
            <a:r>
              <a:rPr lang="en-US" sz="2400" dirty="0"/>
              <a:t> </a:t>
            </a:r>
            <a:r>
              <a:rPr lang="en-US" sz="2400" dirty="0" err="1"/>
              <a:t>hizi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313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3664" y="-76200"/>
            <a:ext cx="9200536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 err="1"/>
              <a:t>Herufi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kubwa</a:t>
            </a:r>
            <a:endParaRPr lang="en-US" sz="2400" dirty="0"/>
          </a:p>
          <a:p>
            <a:r>
              <a:rPr lang="en-US" sz="2400" dirty="0" err="1"/>
              <a:t>Herufi</a:t>
            </a:r>
            <a:r>
              <a:rPr lang="en-US" sz="2400" dirty="0"/>
              <a:t> </a:t>
            </a:r>
            <a:r>
              <a:rPr lang="en-US" sz="2400" dirty="0" err="1"/>
              <a:t>kubwa</a:t>
            </a:r>
            <a:r>
              <a:rPr lang="en-US" sz="2400" dirty="0"/>
              <a:t> </a:t>
            </a:r>
            <a:r>
              <a:rPr lang="en-US" sz="2400" dirty="0" err="1"/>
              <a:t>hutumika</a:t>
            </a:r>
            <a:r>
              <a:rPr lang="en-US" sz="2400" dirty="0"/>
              <a:t> </a:t>
            </a:r>
            <a:r>
              <a:rPr lang="en-US" sz="2400" dirty="0" err="1"/>
              <a:t>mwanzoni</a:t>
            </a:r>
            <a:r>
              <a:rPr lang="en-US" sz="2400" dirty="0"/>
              <a:t> </a:t>
            </a:r>
            <a:r>
              <a:rPr lang="en-US" sz="2400" dirty="0" err="1"/>
              <a:t>mwa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endParaRPr lang="en-US" sz="2400" dirty="0"/>
          </a:p>
          <a:p>
            <a:pPr lvl="0"/>
            <a:r>
              <a:rPr lang="en-US" sz="2400" dirty="0" err="1"/>
              <a:t>Nomina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pekee</a:t>
            </a:r>
            <a:r>
              <a:rPr lang="en-US" sz="2400" dirty="0"/>
              <a:t>:         </a:t>
            </a:r>
            <a:r>
              <a:rPr lang="en-US" sz="2400" dirty="0"/>
              <a:t>		</a:t>
            </a:r>
            <a:r>
              <a:rPr lang="en-US" sz="2400" dirty="0" err="1"/>
              <a:t>Hamisi</a:t>
            </a:r>
            <a:r>
              <a:rPr lang="en-US" sz="2400" dirty="0"/>
              <a:t>, </a:t>
            </a:r>
            <a:r>
              <a:rPr lang="en-US" sz="2400" dirty="0" err="1"/>
              <a:t>Nyeri</a:t>
            </a:r>
            <a:r>
              <a:rPr lang="en-US" sz="2400" dirty="0"/>
              <a:t>, Ali</a:t>
            </a:r>
          </a:p>
          <a:p>
            <a:pPr lvl="0"/>
            <a:r>
              <a:rPr lang="en-US" sz="2400" dirty="0" err="1"/>
              <a:t>Siku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juma</a:t>
            </a:r>
            <a:r>
              <a:rPr lang="en-US" sz="2400" dirty="0"/>
              <a:t>, </a:t>
            </a:r>
            <a:r>
              <a:rPr lang="en-US" sz="2400" dirty="0" err="1"/>
              <a:t>miezi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siku</a:t>
            </a:r>
            <a:r>
              <a:rPr lang="en-US" sz="2400" dirty="0"/>
              <a:t> </a:t>
            </a:r>
            <a:r>
              <a:rPr lang="en-US" sz="2400" dirty="0" err="1"/>
              <a:t>kuu</a:t>
            </a:r>
            <a:r>
              <a:rPr lang="en-US" sz="2400" dirty="0"/>
              <a:t>:   </a:t>
            </a:r>
            <a:r>
              <a:rPr lang="en-US" sz="2400" dirty="0" err="1"/>
              <a:t>Jumatatu</a:t>
            </a:r>
            <a:r>
              <a:rPr lang="en-US" sz="2400" dirty="0"/>
              <a:t>, Mei, </a:t>
            </a:r>
            <a:r>
              <a:rPr lang="en-US" sz="2400" dirty="0" err="1"/>
              <a:t>Madaraka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Lugha</a:t>
            </a:r>
            <a:r>
              <a:rPr lang="en-US" sz="2400" dirty="0"/>
              <a:t>:           </a:t>
            </a:r>
            <a:r>
              <a:rPr lang="en-US" sz="2400" dirty="0"/>
              <a:t>		</a:t>
            </a:r>
            <a:r>
              <a:rPr lang="en-US" sz="2400" dirty="0"/>
              <a:t>	</a:t>
            </a:r>
            <a:r>
              <a:rPr lang="en-US" sz="2400" dirty="0"/>
              <a:t>Kiswahili</a:t>
            </a:r>
            <a:r>
              <a:rPr lang="en-US" sz="2400" dirty="0"/>
              <a:t>, </a:t>
            </a:r>
            <a:r>
              <a:rPr lang="en-US" sz="2400" dirty="0" err="1"/>
              <a:t>Kiingereza</a:t>
            </a:r>
            <a:r>
              <a:rPr lang="en-US" sz="2400" dirty="0"/>
              <a:t>,  </a:t>
            </a:r>
            <a:r>
              <a:rPr lang="en-US" sz="2400" dirty="0" err="1"/>
              <a:t>Kimeru</a:t>
            </a:r>
            <a:r>
              <a:rPr lang="en-US" sz="2400" dirty="0"/>
              <a:t>, </a:t>
            </a:r>
          </a:p>
          <a:p>
            <a:pPr lvl="0"/>
            <a:r>
              <a:rPr lang="en-US" sz="2400" dirty="0" err="1"/>
              <a:t>Dini</a:t>
            </a:r>
            <a:r>
              <a:rPr lang="en-US" sz="2400" dirty="0"/>
              <a:t>:           </a:t>
            </a:r>
            <a:r>
              <a:rPr lang="en-US" sz="2400" dirty="0"/>
              <a:t>	 			</a:t>
            </a:r>
            <a:r>
              <a:rPr lang="en-US" sz="2400" dirty="0" err="1"/>
              <a:t>Kikristo</a:t>
            </a:r>
            <a:r>
              <a:rPr lang="en-US" sz="2400" dirty="0"/>
              <a:t>, </a:t>
            </a:r>
            <a:r>
              <a:rPr lang="en-US" sz="2400" dirty="0" err="1"/>
              <a:t>Kiislamu</a:t>
            </a:r>
            <a:r>
              <a:rPr lang="en-US" sz="2400" dirty="0"/>
              <a:t>, </a:t>
            </a:r>
            <a:r>
              <a:rPr lang="en-US" sz="2400" dirty="0" err="1"/>
              <a:t>Kihindi</a:t>
            </a:r>
            <a:endParaRPr lang="en-US" sz="2400" dirty="0"/>
          </a:p>
          <a:p>
            <a:pPr lvl="0"/>
            <a:r>
              <a:rPr lang="en-US" sz="2400" dirty="0" err="1"/>
              <a:t>Baada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alama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hisi</a:t>
            </a:r>
            <a:r>
              <a:rPr lang="en-US" sz="2400" dirty="0"/>
              <a:t> (!) au </a:t>
            </a:r>
            <a:r>
              <a:rPr lang="en-US" sz="2400" dirty="0" err="1"/>
              <a:t>baada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kiulizi</a:t>
            </a:r>
            <a:r>
              <a:rPr lang="en-US" sz="2400" dirty="0"/>
              <a:t> (?)</a:t>
            </a:r>
          </a:p>
          <a:p>
            <a:endParaRPr lang="en-US" sz="1000" dirty="0"/>
          </a:p>
          <a:p>
            <a:r>
              <a:rPr lang="en-US" sz="2400" b="1" i="1" u="sng" dirty="0" err="1"/>
              <a:t>Kiulizi</a:t>
            </a:r>
            <a:r>
              <a:rPr lang="en-US" sz="2400" b="1" i="1" u="sng" dirty="0"/>
              <a:t>    ?</a:t>
            </a:r>
            <a:endParaRPr lang="en-US" sz="2400" dirty="0"/>
          </a:p>
          <a:p>
            <a:r>
              <a:rPr lang="en-US" sz="2400" dirty="0" err="1"/>
              <a:t>Hutumiwa</a:t>
            </a:r>
            <a:r>
              <a:rPr lang="en-US" sz="2400" dirty="0"/>
              <a:t> </a:t>
            </a:r>
            <a:r>
              <a:rPr lang="en-US" sz="2400" dirty="0" err="1"/>
              <a:t>mwishoni</a:t>
            </a:r>
            <a:r>
              <a:rPr lang="en-US" sz="2400" dirty="0"/>
              <a:t> </a:t>
            </a:r>
            <a:r>
              <a:rPr lang="en-US" sz="2400" dirty="0" err="1"/>
              <a:t>mwa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badala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kikomo</a:t>
            </a:r>
            <a:r>
              <a:rPr lang="en-US" sz="2400" dirty="0"/>
              <a:t> </a:t>
            </a:r>
            <a:r>
              <a:rPr lang="en-US" sz="2400" dirty="0" err="1"/>
              <a:t>kuuliza</a:t>
            </a:r>
            <a:r>
              <a:rPr lang="en-US" sz="2400" dirty="0"/>
              <a:t> </a:t>
            </a:r>
            <a:r>
              <a:rPr lang="en-US" sz="2400" dirty="0" err="1"/>
              <a:t>swali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Gichuru</a:t>
            </a:r>
            <a:r>
              <a:rPr lang="en-US" sz="2400" dirty="0"/>
              <a:t> </a:t>
            </a:r>
            <a:r>
              <a:rPr lang="en-US" sz="2400" dirty="0" err="1"/>
              <a:t>alipata</a:t>
            </a:r>
            <a:r>
              <a:rPr lang="en-US" sz="2400" dirty="0"/>
              <a:t> </a:t>
            </a:r>
            <a:r>
              <a:rPr lang="en-US" sz="2400" dirty="0" err="1"/>
              <a:t>alama</a:t>
            </a:r>
            <a:r>
              <a:rPr lang="en-US" sz="2400" dirty="0"/>
              <a:t> </a:t>
            </a:r>
            <a:r>
              <a:rPr lang="en-US" sz="2400" dirty="0" err="1"/>
              <a:t>ngapi</a:t>
            </a:r>
            <a:r>
              <a:rPr lang="en-US" sz="2400" dirty="0"/>
              <a:t>?</a:t>
            </a:r>
          </a:p>
          <a:p>
            <a:pPr lvl="0"/>
            <a:r>
              <a:rPr lang="en-US" sz="2400" dirty="0" err="1"/>
              <a:t>Ulimwengu</a:t>
            </a:r>
            <a:r>
              <a:rPr lang="en-US" sz="2400" dirty="0"/>
              <a:t> </a:t>
            </a:r>
            <a:r>
              <a:rPr lang="en-US" sz="2400" dirty="0" err="1"/>
              <a:t>uliumbwa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siku</a:t>
            </a:r>
            <a:r>
              <a:rPr lang="en-US" sz="2400" dirty="0"/>
              <a:t> </a:t>
            </a:r>
            <a:r>
              <a:rPr lang="en-US" sz="2400" dirty="0" err="1"/>
              <a:t>ngapi</a:t>
            </a:r>
            <a:r>
              <a:rPr lang="en-US" sz="2400" dirty="0"/>
              <a:t>?</a:t>
            </a:r>
          </a:p>
          <a:p>
            <a:pPr lvl="0"/>
            <a:r>
              <a:rPr lang="en-US" sz="2400" dirty="0" err="1"/>
              <a:t>Wallah</a:t>
            </a:r>
            <a:r>
              <a:rPr lang="en-US" sz="2400" dirty="0"/>
              <a:t> </a:t>
            </a:r>
            <a:r>
              <a:rPr lang="en-US" sz="2400" dirty="0" err="1"/>
              <a:t>ameandika</a:t>
            </a:r>
            <a:r>
              <a:rPr lang="en-US" sz="2400" dirty="0"/>
              <a:t> </a:t>
            </a:r>
            <a:r>
              <a:rPr lang="en-US" sz="2400" dirty="0" err="1"/>
              <a:t>kitabu</a:t>
            </a:r>
            <a:r>
              <a:rPr lang="en-US" sz="2400" dirty="0"/>
              <a:t> </a:t>
            </a:r>
            <a:r>
              <a:rPr lang="en-US" sz="2400" dirty="0" err="1"/>
              <a:t>kipi</a:t>
            </a:r>
            <a:r>
              <a:rPr lang="en-US" sz="2400" dirty="0"/>
              <a:t>?</a:t>
            </a:r>
          </a:p>
          <a:p>
            <a:endParaRPr lang="en-US" sz="1000" dirty="0"/>
          </a:p>
          <a:p>
            <a:r>
              <a:rPr lang="en-US" sz="2400" b="1" i="1" u="sng" dirty="0" err="1"/>
              <a:t>Mtajo</a:t>
            </a:r>
            <a:r>
              <a:rPr lang="en-US" sz="2400" b="1" i="1" u="sng" dirty="0"/>
              <a:t> au </a:t>
            </a:r>
            <a:r>
              <a:rPr lang="en-US" sz="2400" b="1" i="1" u="sng" dirty="0" err="1"/>
              <a:t>vinukuu</a:t>
            </a:r>
            <a:r>
              <a:rPr lang="en-US" sz="2400" b="1" u="sng" dirty="0"/>
              <a:t>     “  ”</a:t>
            </a:r>
            <a:endParaRPr lang="en-US" sz="2400" dirty="0"/>
          </a:p>
          <a:p>
            <a:r>
              <a:rPr lang="en-US" sz="2400" dirty="0" err="1"/>
              <a:t>Hutumiwa</a:t>
            </a:r>
            <a:r>
              <a:rPr lang="en-US" sz="2400" dirty="0"/>
              <a:t> </a:t>
            </a:r>
            <a:r>
              <a:rPr lang="en-US" sz="2400" dirty="0" err="1"/>
              <a:t>kuonyesha</a:t>
            </a:r>
            <a:r>
              <a:rPr lang="en-US" sz="2400" dirty="0"/>
              <a:t> </a:t>
            </a:r>
            <a:r>
              <a:rPr lang="en-US" sz="2400" dirty="0" err="1"/>
              <a:t>maneno</a:t>
            </a:r>
            <a:r>
              <a:rPr lang="en-US" sz="2400" dirty="0"/>
              <a:t> </a:t>
            </a:r>
            <a:r>
              <a:rPr lang="en-US" sz="2400" dirty="0" err="1"/>
              <a:t>yaliyosemwa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mtu</a:t>
            </a:r>
            <a:r>
              <a:rPr lang="en-US" sz="2400" dirty="0"/>
              <a:t> </a:t>
            </a:r>
            <a:r>
              <a:rPr lang="en-US" sz="2400" dirty="0"/>
              <a:t>Fulani </a:t>
            </a:r>
            <a:r>
              <a:rPr lang="en-US" sz="2400" dirty="0" err="1"/>
              <a:t>moja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moja</a:t>
            </a:r>
            <a:r>
              <a:rPr lang="en-US" sz="2400" dirty="0"/>
              <a:t>.</a:t>
            </a:r>
          </a:p>
          <a:p>
            <a:pPr lvl="0"/>
            <a:r>
              <a:rPr lang="en-US" sz="2400" dirty="0"/>
              <a:t>“</a:t>
            </a:r>
            <a:r>
              <a:rPr lang="en-US" sz="2400" dirty="0" err="1"/>
              <a:t>Nitazuru</a:t>
            </a:r>
            <a:r>
              <a:rPr lang="en-US" sz="2400" dirty="0"/>
              <a:t> </a:t>
            </a:r>
            <a:r>
              <a:rPr lang="en-US" sz="2400" dirty="0" err="1"/>
              <a:t>mbuga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Malkamari</a:t>
            </a:r>
            <a:r>
              <a:rPr lang="en-US" sz="2400" dirty="0"/>
              <a:t> </a:t>
            </a:r>
            <a:r>
              <a:rPr lang="en-US" sz="2400" dirty="0" err="1"/>
              <a:t>mwakani</a:t>
            </a:r>
            <a:r>
              <a:rPr lang="en-US" sz="2400" dirty="0"/>
              <a:t>, ” </a:t>
            </a:r>
            <a:r>
              <a:rPr lang="en-US" sz="2400" dirty="0" err="1"/>
              <a:t>Herena</a:t>
            </a:r>
            <a:r>
              <a:rPr lang="en-US" sz="2400" dirty="0"/>
              <a:t> </a:t>
            </a:r>
            <a:r>
              <a:rPr lang="en-US" sz="2400" dirty="0" err="1"/>
              <a:t>alimwambia</a:t>
            </a:r>
            <a:r>
              <a:rPr lang="en-US" sz="2400" dirty="0"/>
              <a:t> </a:t>
            </a:r>
            <a:r>
              <a:rPr lang="en-US" sz="2400" dirty="0" err="1"/>
              <a:t>msenawe</a:t>
            </a:r>
            <a:r>
              <a:rPr lang="en-US" sz="2400" dirty="0"/>
              <a:t>.</a:t>
            </a:r>
          </a:p>
          <a:p>
            <a:pPr lvl="0"/>
            <a:r>
              <a:rPr lang="en-US" sz="2400" dirty="0"/>
              <a:t>“</a:t>
            </a:r>
            <a:r>
              <a:rPr lang="en-US" sz="2400" dirty="0" err="1"/>
              <a:t>Mtihani</a:t>
            </a:r>
            <a:r>
              <a:rPr lang="en-US" sz="2400" dirty="0"/>
              <a:t> </a:t>
            </a:r>
            <a:r>
              <a:rPr lang="en-US" sz="2400" dirty="0" err="1"/>
              <a:t>ulikuwa</a:t>
            </a:r>
            <a:r>
              <a:rPr lang="en-US" sz="2400" dirty="0"/>
              <a:t> </a:t>
            </a:r>
            <a:r>
              <a:rPr lang="en-US" sz="2400" dirty="0" err="1"/>
              <a:t>mboga</a:t>
            </a:r>
            <a:r>
              <a:rPr lang="en-US" sz="2400" dirty="0"/>
              <a:t> </a:t>
            </a:r>
            <a:r>
              <a:rPr lang="en-US" sz="2400" dirty="0" err="1"/>
              <a:t>sana</a:t>
            </a:r>
            <a:r>
              <a:rPr lang="en-US" sz="2400" dirty="0"/>
              <a:t>, ” </a:t>
            </a:r>
            <a:r>
              <a:rPr lang="en-US" sz="2400" dirty="0" err="1"/>
              <a:t>Sikama</a:t>
            </a:r>
            <a:r>
              <a:rPr lang="en-US" sz="2400" dirty="0"/>
              <a:t> </a:t>
            </a:r>
            <a:r>
              <a:rPr lang="en-US" sz="2400" dirty="0" err="1"/>
              <a:t>alisema</a:t>
            </a:r>
            <a:r>
              <a:rPr lang="en-U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370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3664" y="-76200"/>
            <a:ext cx="920053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i="1" u="sng" dirty="0" err="1"/>
              <a:t>Nukta</a:t>
            </a:r>
            <a:r>
              <a:rPr lang="en-US" sz="2400" b="1" i="1" u="sng" dirty="0"/>
              <a:t>/</a:t>
            </a:r>
            <a:r>
              <a:rPr lang="en-US" sz="2400" b="1" i="1" u="sng" dirty="0" err="1"/>
              <a:t>Kitone</a:t>
            </a:r>
            <a:r>
              <a:rPr lang="en-US" sz="2400" b="1" i="1" u="sng" dirty="0"/>
              <a:t>/</a:t>
            </a:r>
            <a:r>
              <a:rPr lang="en-US" sz="2400" b="1" i="1" u="sng" dirty="0" err="1"/>
              <a:t>Kituo</a:t>
            </a:r>
            <a:r>
              <a:rPr lang="en-US" sz="2400" b="1" i="1" u="sng" dirty="0"/>
              <a:t>/</a:t>
            </a:r>
            <a:r>
              <a:rPr lang="en-US" sz="2400" b="1" i="1" u="sng" dirty="0" err="1"/>
              <a:t>Kikomo</a:t>
            </a:r>
            <a:r>
              <a:rPr lang="en-US" sz="2400" b="1" i="1" u="sng" dirty="0"/>
              <a:t>  (.)</a:t>
            </a:r>
            <a:endParaRPr lang="en-US" sz="2400" dirty="0"/>
          </a:p>
          <a:p>
            <a:r>
              <a:rPr lang="en-US" sz="2400" dirty="0" err="1"/>
              <a:t>Alama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r>
              <a:rPr lang="en-US" sz="2400" dirty="0"/>
              <a:t> </a:t>
            </a:r>
            <a:r>
              <a:rPr lang="en-US" sz="2400" dirty="0" err="1"/>
              <a:t>hutumiwa</a:t>
            </a:r>
            <a:endParaRPr lang="en-US" sz="2400" dirty="0"/>
          </a:p>
          <a:p>
            <a:r>
              <a:rPr lang="en-US" sz="2400" dirty="0"/>
              <a:t>--</a:t>
            </a:r>
            <a:r>
              <a:rPr lang="en-US" sz="2400" dirty="0" err="1"/>
              <a:t>Kufupisha</a:t>
            </a:r>
            <a:r>
              <a:rPr lang="en-US" sz="2400" dirty="0"/>
              <a:t> </a:t>
            </a:r>
            <a:r>
              <a:rPr lang="en-US" sz="2400" dirty="0" err="1"/>
              <a:t>maneno</a:t>
            </a:r>
            <a:r>
              <a:rPr lang="en-US" sz="2400" dirty="0"/>
              <a:t>…</a:t>
            </a:r>
            <a:r>
              <a:rPr lang="en-US" sz="2400" dirty="0" err="1"/>
              <a:t>k.m</a:t>
            </a:r>
            <a:r>
              <a:rPr lang="en-US" sz="2400" dirty="0"/>
              <a:t>---</a:t>
            </a:r>
            <a:r>
              <a:rPr lang="en-US" sz="2400" dirty="0" err="1"/>
              <a:t>Bw</a:t>
            </a:r>
            <a:r>
              <a:rPr lang="en-US" sz="2400" dirty="0"/>
              <a:t>. Bwana</a:t>
            </a:r>
          </a:p>
          <a:p>
            <a:r>
              <a:rPr lang="en-US" sz="2400" dirty="0"/>
              <a:t>--</a:t>
            </a:r>
            <a:r>
              <a:rPr lang="en-US" sz="2400" dirty="0" err="1"/>
              <a:t>Kutenga</a:t>
            </a:r>
            <a:r>
              <a:rPr lang="en-US" sz="2400" dirty="0"/>
              <a:t> </a:t>
            </a:r>
            <a:r>
              <a:rPr lang="en-US" sz="2400" dirty="0" err="1"/>
              <a:t>saa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dakika</a:t>
            </a:r>
            <a:r>
              <a:rPr lang="en-US" sz="2400" dirty="0"/>
              <a:t> 7.45 -</a:t>
            </a:r>
            <a:r>
              <a:rPr lang="en-US" sz="2400" dirty="0" err="1"/>
              <a:t>Saa</a:t>
            </a:r>
            <a:r>
              <a:rPr lang="en-US" sz="2400" dirty="0"/>
              <a:t> </a:t>
            </a:r>
            <a:r>
              <a:rPr lang="en-US" sz="2400" dirty="0" err="1"/>
              <a:t>moja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dakika</a:t>
            </a:r>
            <a:r>
              <a:rPr lang="en-US" sz="2400" dirty="0"/>
              <a:t> </a:t>
            </a:r>
            <a:r>
              <a:rPr lang="en-US" sz="2400" dirty="0" err="1"/>
              <a:t>arobaini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tano</a:t>
            </a:r>
            <a:r>
              <a:rPr lang="en-US" sz="2400" dirty="0"/>
              <a:t>.</a:t>
            </a:r>
          </a:p>
          <a:p>
            <a:r>
              <a:rPr lang="en-US" sz="2400" dirty="0"/>
              <a:t>--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Uandishi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tarehe</a:t>
            </a:r>
            <a:r>
              <a:rPr lang="en-US" sz="2400" dirty="0"/>
              <a:t>  —  16.08.2015.</a:t>
            </a:r>
          </a:p>
          <a:p>
            <a:r>
              <a:rPr lang="en-US" sz="2400" dirty="0"/>
              <a:t>--</a:t>
            </a:r>
            <a:r>
              <a:rPr lang="en-US" sz="2400" dirty="0" err="1"/>
              <a:t>Kutenga</a:t>
            </a:r>
            <a:r>
              <a:rPr lang="en-US" sz="2400" dirty="0"/>
              <a:t> </a:t>
            </a:r>
            <a:r>
              <a:rPr lang="en-US" sz="2400" dirty="0" err="1"/>
              <a:t>shilingi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/>
              <a:t>senti-3.55-Shilingi </a:t>
            </a:r>
            <a:r>
              <a:rPr lang="en-US" sz="2400" dirty="0" err="1"/>
              <a:t>tatu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senti</a:t>
            </a:r>
            <a:r>
              <a:rPr lang="en-US" sz="2400" dirty="0"/>
              <a:t> </a:t>
            </a:r>
            <a:r>
              <a:rPr lang="en-US" sz="2400" dirty="0" err="1"/>
              <a:t>hamsini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tano</a:t>
            </a:r>
            <a:r>
              <a:rPr lang="en-US" sz="2400" dirty="0"/>
              <a:t>.</a:t>
            </a:r>
            <a:endParaRPr lang="en-US" sz="1000" dirty="0"/>
          </a:p>
          <a:p>
            <a:pPr lvl="0"/>
            <a:r>
              <a:rPr lang="en-US" sz="2400" b="1" i="1" u="sng" dirty="0"/>
              <a:t> </a:t>
            </a:r>
            <a:r>
              <a:rPr lang="en-US" sz="2400" b="1" i="1" u="sng" dirty="0" err="1"/>
              <a:t>Nukta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mbili</a:t>
            </a:r>
            <a:r>
              <a:rPr lang="en-US" sz="2400" b="1" i="1" u="sng" dirty="0"/>
              <a:t>/ </a:t>
            </a:r>
            <a:r>
              <a:rPr lang="en-US" sz="2400" b="1" i="1" u="sng" dirty="0" err="1"/>
              <a:t>koloni</a:t>
            </a:r>
            <a:r>
              <a:rPr lang="en-US" sz="2400" b="1" i="1" u="sng" dirty="0"/>
              <a:t>    :</a:t>
            </a:r>
            <a:endParaRPr lang="en-US" sz="2400" dirty="0"/>
          </a:p>
          <a:p>
            <a:pPr lvl="0"/>
            <a:r>
              <a:rPr lang="en-US" sz="2400" dirty="0" err="1"/>
              <a:t>Huonyesha</a:t>
            </a:r>
            <a:r>
              <a:rPr lang="en-US" sz="2400" dirty="0"/>
              <a:t> </a:t>
            </a:r>
            <a:r>
              <a:rPr lang="en-US" sz="2400" dirty="0" err="1"/>
              <a:t>kuwa</a:t>
            </a:r>
            <a:r>
              <a:rPr lang="en-US" sz="2400" dirty="0"/>
              <a:t> </a:t>
            </a:r>
            <a:r>
              <a:rPr lang="en-US" sz="2400" dirty="0" err="1"/>
              <a:t>kuna</a:t>
            </a:r>
            <a:r>
              <a:rPr lang="en-US" sz="2400" dirty="0"/>
              <a:t> </a:t>
            </a:r>
            <a:r>
              <a:rPr lang="en-US" sz="2400" dirty="0" err="1"/>
              <a:t>orodha</a:t>
            </a:r>
            <a:r>
              <a:rPr lang="en-US" sz="2400" dirty="0"/>
              <a:t> </a:t>
            </a:r>
            <a:r>
              <a:rPr lang="en-US" sz="2400" dirty="0" err="1"/>
              <a:t>itakayofuata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Nitaenda</a:t>
            </a:r>
            <a:r>
              <a:rPr lang="en-US" sz="2400" dirty="0"/>
              <a:t> </a:t>
            </a:r>
            <a:r>
              <a:rPr lang="en-US" sz="2400" dirty="0" err="1"/>
              <a:t>sokoni</a:t>
            </a:r>
            <a:r>
              <a:rPr lang="en-US" sz="2400" dirty="0"/>
              <a:t> </a:t>
            </a:r>
            <a:r>
              <a:rPr lang="en-US" sz="2400" dirty="0" err="1"/>
              <a:t>kununua</a:t>
            </a:r>
            <a:r>
              <a:rPr lang="en-US" sz="2400" dirty="0"/>
              <a:t> : </a:t>
            </a:r>
            <a:r>
              <a:rPr lang="en-US" sz="2400" dirty="0" err="1"/>
              <a:t>maembe</a:t>
            </a:r>
            <a:r>
              <a:rPr lang="en-US" sz="2400" dirty="0"/>
              <a:t>, </a:t>
            </a:r>
            <a:r>
              <a:rPr lang="en-US" sz="2400" dirty="0" err="1"/>
              <a:t>machungwa</a:t>
            </a:r>
            <a:r>
              <a:rPr lang="en-US" sz="2400" dirty="0"/>
              <a:t>, </a:t>
            </a:r>
            <a:r>
              <a:rPr lang="en-US" sz="2400" dirty="0" err="1"/>
              <a:t>malimau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matufaha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Chiriku</a:t>
            </a:r>
            <a:r>
              <a:rPr lang="en-US" sz="2400" dirty="0"/>
              <a:t> </a:t>
            </a:r>
            <a:r>
              <a:rPr lang="en-US" sz="2400" dirty="0" err="1"/>
              <a:t>anazungumza</a:t>
            </a:r>
            <a:r>
              <a:rPr lang="en-US" sz="2400" dirty="0"/>
              <a:t>: Kiswahili, </a:t>
            </a:r>
            <a:r>
              <a:rPr lang="en-US" sz="2400" dirty="0" err="1"/>
              <a:t>Kiingereza</a:t>
            </a:r>
            <a:r>
              <a:rPr lang="en-US" sz="2400" dirty="0"/>
              <a:t>, </a:t>
            </a:r>
            <a:r>
              <a:rPr lang="en-US" sz="2400" dirty="0" err="1"/>
              <a:t>Kiyahudi,Kijerumani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Kifaransa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ufasaha</a:t>
            </a:r>
            <a:r>
              <a:rPr lang="en-US" sz="2400" dirty="0"/>
              <a:t>.</a:t>
            </a:r>
            <a:endParaRPr lang="en-US" sz="1000" dirty="0"/>
          </a:p>
          <a:p>
            <a:pPr lvl="0"/>
            <a:r>
              <a:rPr lang="en-US" sz="2400" b="1" i="1" u="sng" dirty="0" err="1"/>
              <a:t>Mabano</a:t>
            </a:r>
            <a:r>
              <a:rPr lang="en-US" sz="2400" b="1" i="1" u="sng" dirty="0"/>
              <a:t>     </a:t>
            </a:r>
            <a:r>
              <a:rPr lang="en-US" sz="2400" b="1" i="1" dirty="0"/>
              <a:t>(    )</a:t>
            </a:r>
            <a:endParaRPr lang="en-US" sz="2400" dirty="0"/>
          </a:p>
          <a:p>
            <a:r>
              <a:rPr lang="en-US" sz="2400" dirty="0" err="1"/>
              <a:t>Hufungia</a:t>
            </a:r>
            <a:r>
              <a:rPr lang="en-US" sz="2400" dirty="0"/>
              <a:t> </a:t>
            </a:r>
            <a:r>
              <a:rPr lang="en-US" sz="2400" dirty="0" err="1"/>
              <a:t>neno</a:t>
            </a:r>
            <a:r>
              <a:rPr lang="en-US" sz="2400" dirty="0"/>
              <a:t> au </a:t>
            </a:r>
            <a:r>
              <a:rPr lang="en-US" sz="2400" dirty="0" err="1"/>
              <a:t>maneno</a:t>
            </a:r>
            <a:r>
              <a:rPr lang="en-US" sz="2400" dirty="0"/>
              <a:t> </a:t>
            </a:r>
            <a:r>
              <a:rPr lang="en-US" sz="2400" dirty="0" err="1"/>
              <a:t>yaliyoandikwa</a:t>
            </a:r>
            <a:r>
              <a:rPr lang="en-US" sz="2400" dirty="0"/>
              <a:t> </a:t>
            </a:r>
            <a:r>
              <a:rPr lang="en-US" sz="2400" dirty="0" err="1"/>
              <a:t>ambayo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lazima</a:t>
            </a:r>
            <a:r>
              <a:rPr lang="en-US" sz="2400" dirty="0"/>
              <a:t> </a:t>
            </a:r>
            <a:r>
              <a:rPr lang="en-US" sz="2400" dirty="0" err="1"/>
              <a:t>kuandikwa</a:t>
            </a:r>
            <a:r>
              <a:rPr lang="en-US" sz="2400" dirty="0"/>
              <a:t> </a:t>
            </a:r>
            <a:r>
              <a:rPr lang="en-US" sz="2400" dirty="0" err="1"/>
              <a:t>ingawa</a:t>
            </a:r>
            <a:r>
              <a:rPr lang="en-US" sz="2400" dirty="0"/>
              <a:t> </a:t>
            </a:r>
            <a:r>
              <a:rPr lang="en-US" sz="2400" dirty="0" err="1"/>
              <a:t>yanaongeza</a:t>
            </a:r>
            <a:r>
              <a:rPr lang="en-US" sz="2400" dirty="0"/>
              <a:t> </a:t>
            </a:r>
            <a:r>
              <a:rPr lang="en-US" sz="2400" dirty="0" err="1"/>
              <a:t>maana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Kitabu</a:t>
            </a:r>
            <a:r>
              <a:rPr lang="en-US" sz="2400" dirty="0"/>
              <a:t> </a:t>
            </a:r>
            <a:r>
              <a:rPr lang="en-US" sz="2400" dirty="0" err="1"/>
              <a:t>hiki</a:t>
            </a:r>
            <a:r>
              <a:rPr lang="en-US" sz="2400" dirty="0"/>
              <a:t> (</a:t>
            </a:r>
            <a:r>
              <a:rPr lang="en-US" sz="2400" dirty="0" err="1"/>
              <a:t>Marudio</a:t>
            </a:r>
            <a:r>
              <a:rPr lang="en-US" sz="2400" dirty="0"/>
              <a:t> </a:t>
            </a:r>
            <a:r>
              <a:rPr lang="en-US" sz="2400" dirty="0" err="1"/>
              <a:t>Kamilifu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Kcpe</a:t>
            </a:r>
            <a:r>
              <a:rPr lang="en-US" sz="2400" dirty="0"/>
              <a:t>) </a:t>
            </a:r>
            <a:r>
              <a:rPr lang="en-US" sz="2400" dirty="0" err="1"/>
              <a:t>kitanifaa</a:t>
            </a:r>
            <a:r>
              <a:rPr lang="en-US" sz="2400" dirty="0"/>
              <a:t> </a:t>
            </a:r>
            <a:r>
              <a:rPr lang="en-US" sz="2400" dirty="0" err="1"/>
              <a:t>sana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Mzee</a:t>
            </a:r>
            <a:r>
              <a:rPr lang="en-US" sz="2400" dirty="0"/>
              <a:t> </a:t>
            </a:r>
            <a:r>
              <a:rPr lang="en-US" sz="2400" dirty="0" err="1"/>
              <a:t>Jomo</a:t>
            </a:r>
            <a:r>
              <a:rPr lang="en-US" sz="2400" dirty="0"/>
              <a:t> Kenyatta (</a:t>
            </a:r>
            <a:r>
              <a:rPr lang="en-US" sz="2400" dirty="0" err="1"/>
              <a:t>mwanzilishi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taifa</a:t>
            </a:r>
            <a:r>
              <a:rPr lang="en-US" sz="2400" dirty="0"/>
              <a:t> </a:t>
            </a:r>
            <a:r>
              <a:rPr lang="en-US" sz="2400" dirty="0" err="1"/>
              <a:t>hili</a:t>
            </a:r>
            <a:r>
              <a:rPr lang="en-US" sz="2400" dirty="0"/>
              <a:t>) </a:t>
            </a:r>
            <a:r>
              <a:rPr lang="en-US" sz="2400" dirty="0" err="1"/>
              <a:t>aliupinga</a:t>
            </a:r>
            <a:r>
              <a:rPr lang="en-US" sz="2400" dirty="0"/>
              <a:t> </a:t>
            </a:r>
            <a:r>
              <a:rPr lang="en-US" sz="2400" dirty="0" err="1"/>
              <a:t>ukoloni</a:t>
            </a:r>
            <a:r>
              <a:rPr lang="en-U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423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3664" y="76200"/>
            <a:ext cx="9200536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i="1" u="sng" dirty="0"/>
          </a:p>
          <a:p>
            <a:r>
              <a:rPr lang="en-US" sz="2400" b="1" i="1" u="sng" dirty="0" err="1"/>
              <a:t>Koma</a:t>
            </a:r>
            <a:r>
              <a:rPr lang="en-US" sz="2400" b="1" i="1" u="sng" dirty="0"/>
              <a:t> </a:t>
            </a:r>
            <a:r>
              <a:rPr lang="en-US" sz="2400" b="1" i="1" u="sng" dirty="0"/>
              <a:t>/</a:t>
            </a:r>
            <a:r>
              <a:rPr lang="en-US" sz="2400" b="1" i="1" u="sng" dirty="0" err="1"/>
              <a:t>kituo</a:t>
            </a:r>
            <a:r>
              <a:rPr lang="en-US" sz="2400" b="1" i="1" u="sng" dirty="0"/>
              <a:t>/</a:t>
            </a:r>
            <a:r>
              <a:rPr lang="en-US" sz="2400" b="1" i="1" u="sng" dirty="0" err="1"/>
              <a:t>mkato</a:t>
            </a:r>
            <a:r>
              <a:rPr lang="en-US" sz="2400" b="1" i="1" u="sng" dirty="0"/>
              <a:t>    ,</a:t>
            </a:r>
            <a:endParaRPr lang="en-US" sz="2400" dirty="0"/>
          </a:p>
          <a:p>
            <a:pPr lvl="0"/>
            <a:r>
              <a:rPr lang="en-US" sz="2400" dirty="0" err="1"/>
              <a:t>Hutumiwa</a:t>
            </a:r>
            <a:r>
              <a:rPr lang="en-US" sz="2400" dirty="0"/>
              <a:t> </a:t>
            </a:r>
            <a:r>
              <a:rPr lang="en-US" sz="2400" dirty="0" err="1"/>
              <a:t>badala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mabano</a:t>
            </a:r>
            <a:r>
              <a:rPr lang="en-US" sz="2400" dirty="0"/>
              <a:t> </a:t>
            </a:r>
            <a:r>
              <a:rPr lang="en-US" sz="2400" dirty="0" err="1"/>
              <a:t>kuyatenganisha</a:t>
            </a:r>
            <a:r>
              <a:rPr lang="en-US" sz="2400" dirty="0"/>
              <a:t> </a:t>
            </a:r>
            <a:r>
              <a:rPr lang="en-US" sz="2400" dirty="0" err="1"/>
              <a:t>maneno</a:t>
            </a:r>
            <a:r>
              <a:rPr lang="en-US" sz="2400" dirty="0"/>
              <a:t> </a:t>
            </a:r>
            <a:r>
              <a:rPr lang="en-US" sz="2400" dirty="0" err="1"/>
              <a:t>yaliyoongezwa</a:t>
            </a:r>
            <a:r>
              <a:rPr lang="en-US" sz="2400" dirty="0"/>
              <a:t> </a:t>
            </a:r>
            <a:r>
              <a:rPr lang="en-US" sz="2400" dirty="0" err="1"/>
              <a:t>ambayo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lazima</a:t>
            </a:r>
            <a:r>
              <a:rPr lang="en-US" sz="2400" dirty="0"/>
              <a:t> </a:t>
            </a:r>
            <a:r>
              <a:rPr lang="en-US" sz="2400" dirty="0" err="1"/>
              <a:t>yawepo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Hutenga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dirty="0" err="1"/>
              <a:t>kuonyesha</a:t>
            </a:r>
            <a:r>
              <a:rPr lang="en-US" sz="2400" dirty="0"/>
              <a:t> </a:t>
            </a:r>
            <a:r>
              <a:rPr lang="en-US" sz="2400" dirty="0" err="1"/>
              <a:t>kupumzika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Kuandika</a:t>
            </a:r>
            <a:r>
              <a:rPr lang="en-US" sz="2400" dirty="0"/>
              <a:t> </a:t>
            </a:r>
            <a:r>
              <a:rPr lang="en-US" sz="2400" dirty="0" err="1"/>
              <a:t>tarakimu</a:t>
            </a:r>
            <a:r>
              <a:rPr lang="en-US" sz="2400" dirty="0"/>
              <a:t>……….1,345,400.</a:t>
            </a:r>
          </a:p>
          <a:p>
            <a:pPr lvl="0"/>
            <a:r>
              <a:rPr lang="en-US" sz="2400" dirty="0"/>
              <a:t>Kama semi </a:t>
            </a:r>
            <a:r>
              <a:rPr lang="en-US" sz="2400" dirty="0" err="1"/>
              <a:t>koloni</a:t>
            </a:r>
            <a:r>
              <a:rPr lang="en-US" sz="2400" dirty="0"/>
              <a:t>……….</a:t>
            </a:r>
            <a:r>
              <a:rPr lang="en-US" sz="2400" dirty="0" err="1"/>
              <a:t>Ingawa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mwerevu</a:t>
            </a:r>
            <a:r>
              <a:rPr lang="en-US" sz="2400" dirty="0"/>
              <a:t>, </a:t>
            </a:r>
            <a:r>
              <a:rPr lang="en-US" sz="2400" dirty="0" err="1"/>
              <a:t>ana</a:t>
            </a:r>
            <a:r>
              <a:rPr lang="en-US" sz="2400" dirty="0"/>
              <a:t> </a:t>
            </a:r>
            <a:r>
              <a:rPr lang="en-US" sz="2400" dirty="0" err="1"/>
              <a:t>muda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kusoma</a:t>
            </a:r>
            <a:r>
              <a:rPr lang="en-US" sz="2400" dirty="0"/>
              <a:t> </a:t>
            </a:r>
            <a:r>
              <a:rPr lang="en-US" sz="2400" dirty="0" err="1"/>
              <a:t>tena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Hutumika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Anwani</a:t>
            </a:r>
            <a:r>
              <a:rPr lang="en-US" sz="2400" dirty="0"/>
              <a:t> ….S.L.P  165, BUNGOMA.</a:t>
            </a:r>
          </a:p>
          <a:p>
            <a:pPr lvl="0"/>
            <a:r>
              <a:rPr lang="en-US" sz="2400" dirty="0" err="1"/>
              <a:t>Hutenga</a:t>
            </a:r>
            <a:r>
              <a:rPr lang="en-US" sz="2400" dirty="0"/>
              <a:t> </a:t>
            </a:r>
            <a:r>
              <a:rPr lang="en-US" sz="2400" dirty="0" err="1"/>
              <a:t>vitu</a:t>
            </a:r>
            <a:r>
              <a:rPr lang="en-US" sz="2400" dirty="0"/>
              <a:t> </a:t>
            </a:r>
            <a:r>
              <a:rPr lang="en-US" sz="2400" dirty="0" err="1"/>
              <a:t>vilivyo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orodha</a:t>
            </a:r>
            <a:r>
              <a:rPr lang="en-US" sz="2400" dirty="0"/>
              <a:t>……</a:t>
            </a:r>
            <a:r>
              <a:rPr lang="en-US" sz="2400" dirty="0" err="1"/>
              <a:t>Nimenunua</a:t>
            </a:r>
            <a:r>
              <a:rPr lang="en-US" sz="2400" dirty="0"/>
              <a:t> </a:t>
            </a:r>
            <a:r>
              <a:rPr lang="en-US" sz="2400" dirty="0" err="1"/>
              <a:t>daftari</a:t>
            </a:r>
            <a:r>
              <a:rPr lang="en-US" sz="2400" dirty="0"/>
              <a:t>, </a:t>
            </a:r>
            <a:r>
              <a:rPr lang="en-US" sz="2400" dirty="0" err="1"/>
              <a:t>kalamu</a:t>
            </a:r>
            <a:r>
              <a:rPr lang="en-US" sz="2400" dirty="0"/>
              <a:t>, </a:t>
            </a:r>
            <a:r>
              <a:rPr lang="en-US" sz="2400" dirty="0" err="1"/>
              <a:t>rula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wembe</a:t>
            </a:r>
            <a:r>
              <a:rPr lang="en-US" sz="2400" dirty="0"/>
              <a:t>.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2400" b="1" i="1" u="sng" dirty="0" err="1"/>
              <a:t>Ritifaa</a:t>
            </a:r>
            <a:r>
              <a:rPr lang="en-US" sz="2400" b="1" i="1" u="sng" dirty="0"/>
              <a:t> (‘)</a:t>
            </a:r>
            <a:endParaRPr lang="en-US" sz="2400" dirty="0"/>
          </a:p>
          <a:p>
            <a:r>
              <a:rPr lang="en-US" sz="2400" dirty="0" err="1"/>
              <a:t>Hutumika</a:t>
            </a:r>
            <a:r>
              <a:rPr lang="en-US" sz="2400" dirty="0"/>
              <a:t> </a:t>
            </a:r>
            <a:r>
              <a:rPr lang="en-US" sz="2400" dirty="0" err="1"/>
              <a:t>kuonyesha</a:t>
            </a:r>
            <a:r>
              <a:rPr lang="en-US" sz="2400" dirty="0"/>
              <a:t> </a:t>
            </a:r>
            <a:r>
              <a:rPr lang="en-US" sz="2400" dirty="0" err="1"/>
              <a:t>sauti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ving’ong’o</a:t>
            </a:r>
            <a:r>
              <a:rPr lang="en-US" sz="2400" dirty="0"/>
              <a:t>……......</a:t>
            </a:r>
            <a:r>
              <a:rPr lang="en-US" sz="2400" i="1" dirty="0" err="1"/>
              <a:t>Ng’ombe</a:t>
            </a:r>
            <a:r>
              <a:rPr lang="en-US" sz="2400" i="1" dirty="0"/>
              <a:t>, </a:t>
            </a:r>
            <a:r>
              <a:rPr lang="en-US" sz="2400" i="1" dirty="0" err="1"/>
              <a:t>Ng’ambo</a:t>
            </a:r>
            <a:r>
              <a:rPr lang="en-US" sz="2400" dirty="0"/>
              <a:t>….</a:t>
            </a:r>
          </a:p>
          <a:p>
            <a:r>
              <a:rPr lang="en-US" sz="2400" dirty="0" err="1"/>
              <a:t>Hutumika</a:t>
            </a:r>
            <a:r>
              <a:rPr lang="en-US" sz="2400" dirty="0"/>
              <a:t> </a:t>
            </a:r>
            <a:r>
              <a:rPr lang="en-US" sz="2400" dirty="0" err="1"/>
              <a:t>kuonyesha</a:t>
            </a:r>
            <a:r>
              <a:rPr lang="en-US" sz="2400" dirty="0"/>
              <a:t> </a:t>
            </a:r>
            <a:r>
              <a:rPr lang="en-US" sz="2400" dirty="0" err="1"/>
              <a:t>neno</a:t>
            </a:r>
            <a:r>
              <a:rPr lang="en-US" sz="2400" dirty="0"/>
              <a:t> </a:t>
            </a:r>
            <a:r>
              <a:rPr lang="en-US" sz="2400" dirty="0" err="1"/>
              <a:t>limefupishwa</a:t>
            </a:r>
            <a:r>
              <a:rPr lang="en-US" sz="2400" dirty="0"/>
              <a:t>………</a:t>
            </a:r>
            <a:r>
              <a:rPr lang="en-US" sz="2400" i="1" dirty="0" err="1"/>
              <a:t>N’na</a:t>
            </a:r>
            <a:r>
              <a:rPr lang="en-US" sz="2400" i="1" dirty="0"/>
              <a:t> </a:t>
            </a:r>
            <a:r>
              <a:rPr lang="en-US" sz="2400" i="1" dirty="0" err="1"/>
              <a:t>majarida</a:t>
            </a:r>
            <a:r>
              <a:rPr lang="en-US" sz="2400" i="1" dirty="0"/>
              <a:t> </a:t>
            </a:r>
            <a:r>
              <a:rPr lang="en-US" sz="2400" i="1" dirty="0" err="1"/>
              <a:t>mengi</a:t>
            </a:r>
            <a:r>
              <a:rPr lang="en-US" sz="2400" i="1" dirty="0"/>
              <a:t> </a:t>
            </a:r>
            <a:r>
              <a:rPr lang="en-US" sz="2400" i="1" dirty="0" err="1"/>
              <a:t>sana</a:t>
            </a:r>
            <a:r>
              <a:rPr lang="en-US" sz="2400" i="1" dirty="0"/>
              <a:t> </a:t>
            </a:r>
            <a:r>
              <a:rPr lang="en-US" sz="2400" i="1" dirty="0" err="1"/>
              <a:t>maktabani</a:t>
            </a:r>
            <a:r>
              <a:rPr lang="en-US" sz="2400" i="1" dirty="0"/>
              <a:t>.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22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3664" y="1"/>
            <a:ext cx="920053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 err="1"/>
              <a:t>Mkwaju</a:t>
            </a:r>
            <a:r>
              <a:rPr lang="en-US" sz="2400" b="1" i="1" u="sng" dirty="0"/>
              <a:t> au </a:t>
            </a:r>
            <a:r>
              <a:rPr lang="en-US" sz="2400" b="1" i="1" u="sng" dirty="0" err="1"/>
              <a:t>Mshazari</a:t>
            </a:r>
            <a:r>
              <a:rPr lang="en-US" sz="2400" b="1" i="1" u="sng" dirty="0"/>
              <a:t>  ( / )</a:t>
            </a:r>
            <a:endParaRPr lang="en-US" sz="2400" dirty="0"/>
          </a:p>
          <a:p>
            <a:r>
              <a:rPr lang="en-US" sz="2400" dirty="0"/>
              <a:t>--</a:t>
            </a:r>
            <a:r>
              <a:rPr lang="en-US" sz="2400" dirty="0" err="1"/>
              <a:t>Huonyesha</a:t>
            </a:r>
            <a:r>
              <a:rPr lang="en-US" sz="2400" dirty="0"/>
              <a:t> </a:t>
            </a:r>
            <a:r>
              <a:rPr lang="en-US" sz="2400" dirty="0" err="1"/>
              <a:t>visawe</a:t>
            </a:r>
            <a:r>
              <a:rPr lang="en-US" sz="2400" dirty="0"/>
              <a:t> </a:t>
            </a:r>
            <a:r>
              <a:rPr lang="en-US" sz="2400" dirty="0" err="1"/>
              <a:t>vya</a:t>
            </a:r>
            <a:r>
              <a:rPr lang="en-US" sz="2400" dirty="0"/>
              <a:t> </a:t>
            </a:r>
            <a:r>
              <a:rPr lang="en-US" sz="2400" dirty="0" err="1"/>
              <a:t>maneno</a:t>
            </a:r>
            <a:endParaRPr lang="en-US" sz="2400" dirty="0"/>
          </a:p>
          <a:p>
            <a:r>
              <a:rPr lang="en-US" sz="2400" i="1" dirty="0"/>
              <a:t>          1.  </a:t>
            </a:r>
            <a:r>
              <a:rPr lang="en-US" sz="2400" i="1" dirty="0" err="1"/>
              <a:t>Ghulamu</a:t>
            </a:r>
            <a:r>
              <a:rPr lang="en-US" sz="2400" i="1" dirty="0"/>
              <a:t>/</a:t>
            </a:r>
            <a:r>
              <a:rPr lang="en-US" sz="2400" i="1" dirty="0" err="1"/>
              <a:t>Mvulana</a:t>
            </a:r>
            <a:r>
              <a:rPr lang="en-US" sz="2400" i="1" dirty="0"/>
              <a:t>            3.Siku/</a:t>
            </a:r>
            <a:r>
              <a:rPr lang="en-US" sz="2400" i="1" dirty="0" err="1"/>
              <a:t>Kaski</a:t>
            </a:r>
            <a:endParaRPr lang="en-US" sz="2400" dirty="0"/>
          </a:p>
          <a:p>
            <a:r>
              <a:rPr lang="en-US" sz="2400" i="1" dirty="0"/>
              <a:t>           2. </a:t>
            </a:r>
            <a:r>
              <a:rPr lang="en-US" sz="2400" i="1" dirty="0" err="1"/>
              <a:t>Zaraa</a:t>
            </a:r>
            <a:r>
              <a:rPr lang="en-US" sz="2400" i="1" dirty="0"/>
              <a:t>/</a:t>
            </a:r>
            <a:r>
              <a:rPr lang="en-US" sz="2400" i="1" dirty="0" err="1"/>
              <a:t>Kilimo</a:t>
            </a:r>
            <a:r>
              <a:rPr lang="en-US" sz="2400" i="1" dirty="0"/>
              <a:t>                      </a:t>
            </a:r>
            <a:r>
              <a:rPr lang="en-US" sz="2400" i="1" dirty="0"/>
              <a:t>4.Mtu/</a:t>
            </a:r>
            <a:r>
              <a:rPr lang="en-US" sz="2400" i="1" dirty="0" err="1"/>
              <a:t>Nsi</a:t>
            </a:r>
            <a:endParaRPr lang="en-US" sz="2400" dirty="0"/>
          </a:p>
          <a:p>
            <a:r>
              <a:rPr lang="en-US" sz="2400" dirty="0"/>
              <a:t>--</a:t>
            </a:r>
            <a:r>
              <a:rPr lang="en-US" sz="2400" dirty="0" err="1"/>
              <a:t>Kuandika</a:t>
            </a:r>
            <a:r>
              <a:rPr lang="en-US" sz="2400" dirty="0"/>
              <a:t> </a:t>
            </a:r>
            <a:r>
              <a:rPr lang="en-US" sz="2400" dirty="0" err="1"/>
              <a:t>tarehe</a:t>
            </a:r>
            <a:r>
              <a:rPr lang="en-US" sz="2400" dirty="0"/>
              <a:t>……….</a:t>
            </a:r>
            <a:r>
              <a:rPr lang="en-US" sz="2400" i="1" dirty="0"/>
              <a:t>12/2/2015</a:t>
            </a:r>
            <a:endParaRPr lang="en-US" sz="2400" dirty="0"/>
          </a:p>
          <a:p>
            <a:r>
              <a:rPr lang="en-US" sz="2400" dirty="0"/>
              <a:t>--</a:t>
            </a:r>
            <a:r>
              <a:rPr lang="en-US" sz="2400" dirty="0" err="1"/>
              <a:t>Hutumika</a:t>
            </a:r>
            <a:r>
              <a:rPr lang="en-US" sz="2400" dirty="0"/>
              <a:t> </a:t>
            </a:r>
            <a:r>
              <a:rPr lang="en-US" sz="2400" dirty="0" err="1"/>
              <a:t>badala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viunganishi</a:t>
            </a:r>
            <a:r>
              <a:rPr lang="en-US" sz="2400" dirty="0"/>
              <a:t> </a:t>
            </a:r>
            <a:r>
              <a:rPr lang="en-US" sz="2400" dirty="0" err="1"/>
              <a:t>kumaanisha</a:t>
            </a:r>
            <a:r>
              <a:rPr lang="en-US" sz="2400" dirty="0"/>
              <a:t> </a:t>
            </a:r>
            <a:r>
              <a:rPr lang="en-US" sz="2400" dirty="0" err="1"/>
              <a:t>ama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au</a:t>
            </a:r>
          </a:p>
          <a:p>
            <a:r>
              <a:rPr lang="en-US" sz="2400" i="1" dirty="0"/>
              <a:t>         </a:t>
            </a:r>
            <a:r>
              <a:rPr lang="en-US" sz="2400" i="1" dirty="0" err="1"/>
              <a:t>Walimu</a:t>
            </a:r>
            <a:r>
              <a:rPr lang="en-US" sz="2400" i="1" dirty="0"/>
              <a:t>/ </a:t>
            </a:r>
            <a:r>
              <a:rPr lang="en-US" sz="2400" i="1" dirty="0" err="1"/>
              <a:t>wanafunzi</a:t>
            </a:r>
            <a:r>
              <a:rPr lang="en-US" sz="2400" i="1" dirty="0"/>
              <a:t> </a:t>
            </a:r>
            <a:r>
              <a:rPr lang="en-US" sz="2400" i="1" dirty="0" err="1"/>
              <a:t>watacheza</a:t>
            </a:r>
            <a:r>
              <a:rPr lang="en-US" sz="2400" i="1" dirty="0"/>
              <a:t> </a:t>
            </a:r>
            <a:r>
              <a:rPr lang="en-US" sz="2400" i="1" dirty="0" err="1"/>
              <a:t>mpira</a:t>
            </a:r>
            <a:r>
              <a:rPr lang="en-US" sz="2400" i="1" dirty="0"/>
              <a:t> </a:t>
            </a:r>
            <a:r>
              <a:rPr lang="en-US" sz="2400" i="1" dirty="0" err="1"/>
              <a:t>wa</a:t>
            </a:r>
            <a:r>
              <a:rPr lang="en-US" sz="2400" i="1" dirty="0"/>
              <a:t> </a:t>
            </a:r>
            <a:r>
              <a:rPr lang="en-US" sz="2400" i="1" dirty="0" err="1"/>
              <a:t>netiboli</a:t>
            </a:r>
            <a:r>
              <a:rPr lang="en-US" sz="2400" i="1" dirty="0"/>
              <a:t>.   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r>
              <a:rPr lang="en-US" sz="2400" b="1" i="1" u="sng" dirty="0" err="1"/>
              <a:t>Alama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ya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hisi</a:t>
            </a:r>
            <a:r>
              <a:rPr lang="en-US" sz="2400" b="1" i="1" u="sng" dirty="0"/>
              <a:t> (!)</a:t>
            </a:r>
            <a:endParaRPr lang="en-US" sz="2400" dirty="0"/>
          </a:p>
          <a:p>
            <a:r>
              <a:rPr lang="en-US" sz="2400" dirty="0"/>
              <a:t>--</a:t>
            </a:r>
            <a:r>
              <a:rPr lang="en-US" sz="2400" dirty="0" err="1"/>
              <a:t>Huonyesha</a:t>
            </a:r>
            <a:r>
              <a:rPr lang="en-US" sz="2400" dirty="0"/>
              <a:t> </a:t>
            </a:r>
            <a:r>
              <a:rPr lang="en-US" sz="2400" dirty="0" err="1"/>
              <a:t>hisia</a:t>
            </a:r>
            <a:r>
              <a:rPr lang="en-US" sz="2400" dirty="0"/>
              <a:t> Fulani…….</a:t>
            </a:r>
            <a:r>
              <a:rPr lang="en-US" sz="2400" dirty="0" err="1"/>
              <a:t>k.m</a:t>
            </a:r>
            <a:r>
              <a:rPr lang="en-US" sz="2400" dirty="0"/>
              <a:t> Ah! Ni </a:t>
            </a:r>
            <a:r>
              <a:rPr lang="en-US" sz="2400" dirty="0" err="1"/>
              <a:t>nani</a:t>
            </a:r>
            <a:r>
              <a:rPr lang="en-US" sz="2400" dirty="0"/>
              <a:t> </a:t>
            </a:r>
            <a:r>
              <a:rPr lang="en-US" sz="2400" dirty="0" err="1"/>
              <a:t>amenichukua</a:t>
            </a:r>
            <a:r>
              <a:rPr lang="en-US" sz="2400" dirty="0"/>
              <a:t> </a:t>
            </a:r>
            <a:r>
              <a:rPr lang="en-US" sz="2400" dirty="0" err="1"/>
              <a:t>Kalamu</a:t>
            </a:r>
            <a:r>
              <a:rPr lang="en-US" sz="2400" dirty="0"/>
              <a:t> </a:t>
            </a:r>
            <a:r>
              <a:rPr lang="en-US" sz="2400" dirty="0" err="1"/>
              <a:t>yangu</a:t>
            </a:r>
            <a:r>
              <a:rPr lang="en-US" sz="2400" dirty="0"/>
              <a:t>?</a:t>
            </a:r>
          </a:p>
          <a:p>
            <a:r>
              <a:rPr lang="en-US" sz="2400" dirty="0"/>
              <a:t>--</a:t>
            </a:r>
            <a:r>
              <a:rPr lang="en-US" sz="2400" dirty="0" err="1"/>
              <a:t>Hutumika</a:t>
            </a:r>
            <a:r>
              <a:rPr lang="en-US" sz="2400" dirty="0"/>
              <a:t> </a:t>
            </a:r>
            <a:r>
              <a:rPr lang="en-US" sz="2400" dirty="0" err="1"/>
              <a:t>pamoja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tanakali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sauti</a:t>
            </a:r>
            <a:r>
              <a:rPr lang="en-US" sz="2400" dirty="0"/>
              <a:t>….</a:t>
            </a:r>
            <a:r>
              <a:rPr lang="en-US" sz="2400" dirty="0" err="1"/>
              <a:t>km.Mtoto</a:t>
            </a:r>
            <a:r>
              <a:rPr lang="en-US" sz="2400" dirty="0"/>
              <a:t> </a:t>
            </a:r>
            <a:r>
              <a:rPr lang="en-US" sz="2400" dirty="0" err="1"/>
              <a:t>alianguka</a:t>
            </a:r>
            <a:r>
              <a:rPr lang="en-US" sz="2400" dirty="0"/>
              <a:t> </a:t>
            </a:r>
            <a:r>
              <a:rPr lang="en-US" sz="2400" dirty="0" err="1"/>
              <a:t>majini</a:t>
            </a:r>
            <a:r>
              <a:rPr lang="en-US" sz="2400" dirty="0"/>
              <a:t> </a:t>
            </a:r>
            <a:r>
              <a:rPr lang="en-US" sz="2400" dirty="0" err="1"/>
              <a:t>Chubwi</a:t>
            </a:r>
            <a:r>
              <a:rPr lang="en-US" sz="2400" dirty="0"/>
              <a:t>!</a:t>
            </a:r>
          </a:p>
          <a:p>
            <a:r>
              <a:rPr lang="en-US" sz="2400" dirty="0"/>
              <a:t>--</a:t>
            </a:r>
            <a:r>
              <a:rPr lang="en-US" sz="2400" dirty="0" err="1"/>
              <a:t>Kuonyesha</a:t>
            </a:r>
            <a:r>
              <a:rPr lang="en-US" sz="2400" dirty="0"/>
              <a:t> </a:t>
            </a:r>
            <a:r>
              <a:rPr lang="en-US" sz="2400" dirty="0" err="1"/>
              <a:t>amri</a:t>
            </a:r>
            <a:r>
              <a:rPr lang="en-US" sz="2400" dirty="0"/>
              <a:t>……….”</a:t>
            </a:r>
            <a:r>
              <a:rPr lang="en-US" sz="2400" dirty="0" err="1"/>
              <a:t>Ondokeni</a:t>
            </a:r>
            <a:r>
              <a:rPr lang="en-US" sz="2400" dirty="0"/>
              <a:t> </a:t>
            </a:r>
            <a:r>
              <a:rPr lang="en-US" sz="2400" dirty="0" err="1"/>
              <a:t>hapa</a:t>
            </a:r>
            <a:r>
              <a:rPr lang="en-US" sz="2400" dirty="0"/>
              <a:t> </a:t>
            </a:r>
            <a:r>
              <a:rPr lang="en-US" sz="2400" dirty="0" err="1"/>
              <a:t>haraka</a:t>
            </a:r>
            <a:r>
              <a:rPr lang="en-US" sz="2400" dirty="0"/>
              <a:t>!” mama </a:t>
            </a:r>
            <a:r>
              <a:rPr lang="en-US" sz="2400" dirty="0" err="1"/>
              <a:t>alisema</a:t>
            </a:r>
            <a:r>
              <a:rPr lang="en-US" sz="2400" dirty="0"/>
              <a:t>.</a:t>
            </a:r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b="1" u="sng" dirty="0" err="1"/>
              <a:t>alama</a:t>
            </a:r>
            <a:r>
              <a:rPr lang="en-US" sz="2400" b="1" u="sng" dirty="0"/>
              <a:t> </a:t>
            </a:r>
            <a:r>
              <a:rPr lang="en-US" sz="2400" b="1" u="sng" dirty="0" err="1"/>
              <a:t>ya</a:t>
            </a:r>
            <a:r>
              <a:rPr lang="en-US" sz="2400" b="1" u="sng" dirty="0"/>
              <a:t> </a:t>
            </a:r>
            <a:r>
              <a:rPr lang="en-US" sz="2400" b="1" u="sng" dirty="0" err="1"/>
              <a:t>dukuduku</a:t>
            </a:r>
            <a:r>
              <a:rPr lang="en-US" sz="2400" b="1" u="sng" dirty="0"/>
              <a:t>    (……)</a:t>
            </a:r>
            <a:endParaRPr lang="en-US" sz="2400" dirty="0"/>
          </a:p>
          <a:p>
            <a:r>
              <a:rPr lang="en-US" sz="2400" dirty="0" err="1"/>
              <a:t>Hutumika</a:t>
            </a:r>
            <a:r>
              <a:rPr lang="en-US" sz="2400" dirty="0"/>
              <a:t> </a:t>
            </a:r>
            <a:r>
              <a:rPr lang="en-US" sz="2400" dirty="0" err="1"/>
              <a:t>kuonyesha</a:t>
            </a:r>
            <a:r>
              <a:rPr lang="en-US" sz="2400" dirty="0"/>
              <a:t> </a:t>
            </a:r>
            <a:r>
              <a:rPr lang="en-US" sz="2400" dirty="0" err="1"/>
              <a:t>usemi</a:t>
            </a:r>
            <a:r>
              <a:rPr lang="en-US" sz="2400" dirty="0"/>
              <a:t> </a:t>
            </a:r>
            <a:r>
              <a:rPr lang="en-US" sz="2400" dirty="0" err="1"/>
              <a:t>haujakamilika</a:t>
            </a:r>
            <a:endParaRPr lang="en-US" sz="2400" dirty="0"/>
          </a:p>
          <a:p>
            <a:r>
              <a:rPr lang="en-US" sz="2400" i="1" dirty="0"/>
              <a:t>a)</a:t>
            </a:r>
            <a:r>
              <a:rPr lang="en-US" sz="2400" i="1" dirty="0" err="1"/>
              <a:t>Mwanda</a:t>
            </a:r>
            <a:r>
              <a:rPr lang="en-US" sz="2400" i="1" dirty="0"/>
              <a:t> </a:t>
            </a:r>
            <a:r>
              <a:rPr lang="en-US" sz="2400" i="1" dirty="0" err="1"/>
              <a:t>Tezi</a:t>
            </a:r>
            <a:r>
              <a:rPr lang="en-US" sz="2400" i="1" dirty="0"/>
              <a:t> </a:t>
            </a:r>
            <a:r>
              <a:rPr lang="en-US" sz="2400" i="1" dirty="0" err="1"/>
              <a:t>na</a:t>
            </a:r>
            <a:r>
              <a:rPr lang="en-US" sz="2400" i="1" dirty="0"/>
              <a:t> </a:t>
            </a:r>
            <a:r>
              <a:rPr lang="en-US" sz="2400" i="1" dirty="0" err="1"/>
              <a:t>omo</a:t>
            </a:r>
            <a:r>
              <a:rPr lang="en-US" sz="2400" i="1" dirty="0"/>
              <a:t>………….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83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3664" y="1"/>
            <a:ext cx="920053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i="1" u="sng" dirty="0" err="1"/>
              <a:t>Kisitari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kifupi</a:t>
            </a:r>
            <a:r>
              <a:rPr lang="en-US" sz="2400" b="1" i="1" u="sng" dirty="0"/>
              <a:t> (--)</a:t>
            </a:r>
            <a:endParaRPr lang="en-US" sz="2400" dirty="0"/>
          </a:p>
          <a:p>
            <a:r>
              <a:rPr lang="en-US" sz="2400" dirty="0"/>
              <a:t>--</a:t>
            </a:r>
            <a:r>
              <a:rPr lang="en-US" sz="2400" dirty="0" err="1"/>
              <a:t>Huonyesha</a:t>
            </a:r>
            <a:r>
              <a:rPr lang="en-US" sz="2400" dirty="0"/>
              <a:t> </a:t>
            </a:r>
            <a:r>
              <a:rPr lang="en-US" sz="2400" dirty="0" err="1"/>
              <a:t>neno</a:t>
            </a:r>
            <a:r>
              <a:rPr lang="en-US" sz="2400" dirty="0"/>
              <a:t> </a:t>
            </a:r>
            <a:r>
              <a:rPr lang="en-US" sz="2400" dirty="0" err="1"/>
              <a:t>halijakamilika</a:t>
            </a:r>
            <a:r>
              <a:rPr lang="en-US" sz="2400" dirty="0"/>
              <a:t>/ </a:t>
            </a:r>
            <a:r>
              <a:rPr lang="en-US" sz="2400" dirty="0" err="1"/>
              <a:t>halikutoshea</a:t>
            </a:r>
            <a:r>
              <a:rPr lang="en-US" sz="2400" dirty="0"/>
              <a:t> </a:t>
            </a:r>
            <a:r>
              <a:rPr lang="en-US" sz="2400" dirty="0" err="1"/>
              <a:t>kwenye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endParaRPr lang="en-US" sz="2400" dirty="0"/>
          </a:p>
          <a:p>
            <a:r>
              <a:rPr lang="en-US" sz="2400" dirty="0"/>
              <a:t>a)</a:t>
            </a:r>
            <a:r>
              <a:rPr lang="en-US" sz="2400" i="1" dirty="0" err="1"/>
              <a:t>Nitanutaenda</a:t>
            </a:r>
            <a:r>
              <a:rPr lang="en-US" sz="2400" i="1" dirty="0"/>
              <a:t> </a:t>
            </a:r>
            <a:r>
              <a:rPr lang="en-US" sz="2400" i="1" dirty="0" err="1"/>
              <a:t>sokono</a:t>
            </a:r>
            <a:r>
              <a:rPr lang="en-US" sz="2400" i="1" dirty="0"/>
              <a:t> </a:t>
            </a:r>
            <a:r>
              <a:rPr lang="en-US" sz="2400" i="1" dirty="0" err="1"/>
              <a:t>kununua</a:t>
            </a:r>
            <a:r>
              <a:rPr lang="en-US" sz="2400" i="1" dirty="0"/>
              <a:t> </a:t>
            </a:r>
            <a:r>
              <a:rPr lang="en-US" sz="2400" i="1" dirty="0" err="1"/>
              <a:t>nguo,sahani</a:t>
            </a:r>
            <a:r>
              <a:rPr lang="en-US" sz="2400" i="1" dirty="0"/>
              <a:t> .</a:t>
            </a:r>
            <a:r>
              <a:rPr lang="en-US" sz="2400" i="1" dirty="0" err="1"/>
              <a:t>machu</a:t>
            </a:r>
            <a:r>
              <a:rPr lang="en-US" sz="2400" i="1" dirty="0"/>
              <a:t>-</a:t>
            </a:r>
            <a:endParaRPr lang="en-US" sz="2400" dirty="0"/>
          </a:p>
          <a:p>
            <a:r>
              <a:rPr lang="en-US" sz="2400" i="1" dirty="0" err="1"/>
              <a:t>ngwa</a:t>
            </a:r>
            <a:r>
              <a:rPr lang="en-US" sz="2400" i="1" dirty="0"/>
              <a:t>.</a:t>
            </a:r>
            <a:endParaRPr lang="en-US" sz="2400" dirty="0"/>
          </a:p>
          <a:p>
            <a:r>
              <a:rPr lang="en-US" sz="2400" dirty="0"/>
              <a:t>--</a:t>
            </a:r>
            <a:r>
              <a:rPr lang="en-US" sz="2400" dirty="0" err="1"/>
              <a:t>Huunganisha</a:t>
            </a:r>
            <a:r>
              <a:rPr lang="en-US" sz="2400" dirty="0"/>
              <a:t> </a:t>
            </a:r>
            <a:r>
              <a:rPr lang="en-US" sz="2400" dirty="0" err="1"/>
              <a:t>maneno</a:t>
            </a:r>
            <a:r>
              <a:rPr lang="en-US" sz="2400" dirty="0"/>
              <a:t> </a:t>
            </a:r>
            <a:r>
              <a:rPr lang="en-US" sz="2400" dirty="0" err="1"/>
              <a:t>mawili</a:t>
            </a:r>
            <a:r>
              <a:rPr lang="en-US" sz="2400" dirty="0"/>
              <a:t> 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dirty="0" err="1"/>
              <a:t>kuunda</a:t>
            </a:r>
            <a:r>
              <a:rPr lang="en-US" sz="2400" dirty="0"/>
              <a:t> </a:t>
            </a:r>
            <a:r>
              <a:rPr lang="en-US" sz="2400" dirty="0" err="1"/>
              <a:t>neno</a:t>
            </a:r>
            <a:r>
              <a:rPr lang="en-US" sz="2400" dirty="0"/>
              <a:t> </a:t>
            </a:r>
            <a:r>
              <a:rPr lang="en-US" sz="2400" dirty="0" err="1"/>
              <a:t>moja</a:t>
            </a:r>
            <a:endParaRPr lang="en-US" sz="2400" dirty="0"/>
          </a:p>
          <a:p>
            <a:r>
              <a:rPr lang="en-US" sz="2400" dirty="0"/>
              <a:t>a) </a:t>
            </a:r>
            <a:r>
              <a:rPr lang="en-US" sz="2400" i="1" dirty="0" err="1"/>
              <a:t>Isimu-jamii</a:t>
            </a:r>
            <a:r>
              <a:rPr lang="en-US" sz="2400" i="1" dirty="0"/>
              <a:t> </a:t>
            </a:r>
            <a:r>
              <a:rPr lang="en-US" sz="2400" i="1" dirty="0" err="1"/>
              <a:t>ni</a:t>
            </a:r>
            <a:r>
              <a:rPr lang="en-US" sz="2400" i="1" dirty="0"/>
              <a:t> </a:t>
            </a:r>
            <a:r>
              <a:rPr lang="en-US" sz="2400" i="1" dirty="0" err="1"/>
              <a:t>somo</a:t>
            </a:r>
            <a:r>
              <a:rPr lang="en-US" sz="2400" i="1" dirty="0"/>
              <a:t> </a:t>
            </a:r>
            <a:r>
              <a:rPr lang="en-US" sz="2400" i="1" dirty="0" err="1"/>
              <a:t>ambalo</a:t>
            </a:r>
            <a:r>
              <a:rPr lang="en-US" sz="2400" i="1" dirty="0"/>
              <a:t> </a:t>
            </a:r>
            <a:r>
              <a:rPr lang="en-US" sz="2400" i="1" dirty="0" err="1"/>
              <a:t>limeingizwa</a:t>
            </a:r>
            <a:r>
              <a:rPr lang="en-US" sz="2400" i="1" dirty="0"/>
              <a:t>  </a:t>
            </a:r>
            <a:r>
              <a:rPr lang="en-US" sz="2400" i="1" dirty="0" err="1"/>
              <a:t>kwenye</a:t>
            </a:r>
            <a:r>
              <a:rPr lang="en-US" sz="2400" i="1" dirty="0"/>
              <a:t> </a:t>
            </a:r>
            <a:r>
              <a:rPr lang="en-US" sz="2400" i="1" dirty="0" err="1"/>
              <a:t>silabasi</a:t>
            </a:r>
            <a:r>
              <a:rPr lang="en-US" sz="2400" i="1" dirty="0"/>
              <a:t> </a:t>
            </a:r>
            <a:r>
              <a:rPr lang="en-US" sz="2400" i="1" dirty="0" err="1"/>
              <a:t>mpya</a:t>
            </a:r>
            <a:r>
              <a:rPr lang="en-US" sz="2400" i="1" dirty="0"/>
              <a:t>.</a:t>
            </a:r>
            <a:endParaRPr lang="en-US" sz="2400" dirty="0"/>
          </a:p>
          <a:p>
            <a:r>
              <a:rPr lang="en-US" sz="2400" dirty="0"/>
              <a:t>--</a:t>
            </a:r>
            <a:r>
              <a:rPr lang="en-US" sz="2400" dirty="0" err="1"/>
              <a:t>Hutumika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kuandika</a:t>
            </a:r>
            <a:r>
              <a:rPr lang="en-US" sz="2400" dirty="0"/>
              <a:t> </a:t>
            </a:r>
            <a:r>
              <a:rPr lang="en-US" sz="2400" dirty="0" err="1"/>
              <a:t>tarehe</a:t>
            </a:r>
            <a:r>
              <a:rPr lang="en-US" sz="2400" dirty="0"/>
              <a:t>….</a:t>
            </a:r>
            <a:r>
              <a:rPr lang="en-US" sz="2400" i="1" dirty="0"/>
              <a:t>18-12-2014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Maswali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Kcpe</a:t>
            </a:r>
            <a:r>
              <a:rPr lang="en-US" sz="2400" dirty="0"/>
              <a:t> </a:t>
            </a:r>
            <a:r>
              <a:rPr lang="en-US" sz="2400" dirty="0"/>
              <a:t>2000--25, 2005--25, 2014--25, 2003—20</a:t>
            </a:r>
          </a:p>
          <a:p>
            <a:endParaRPr lang="en-US" sz="1000" b="1" u="sng" dirty="0">
              <a:solidFill>
                <a:srgbClr val="FF0000"/>
              </a:solidFill>
            </a:endParaRPr>
          </a:p>
          <a:p>
            <a:r>
              <a:rPr lang="en-US" sz="2400" b="1" u="sng" dirty="0">
                <a:solidFill>
                  <a:srgbClr val="FF0000"/>
                </a:solidFill>
              </a:rPr>
              <a:t>USEMI </a:t>
            </a:r>
            <a:r>
              <a:rPr lang="en-US" sz="2400" b="1" u="sng" dirty="0">
                <a:solidFill>
                  <a:srgbClr val="FF0000"/>
                </a:solidFill>
              </a:rPr>
              <a:t>HALISI NA USEMI WA TAARIFA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b="1" u="sng" dirty="0" err="1"/>
              <a:t>Kanuni</a:t>
            </a:r>
            <a:r>
              <a:rPr lang="en-US" sz="2400" b="1" u="sng" dirty="0"/>
              <a:t> </a:t>
            </a:r>
            <a:r>
              <a:rPr lang="en-US" sz="2400" b="1" u="sng" dirty="0" err="1"/>
              <a:t>za</a:t>
            </a:r>
            <a:r>
              <a:rPr lang="en-US" sz="2400" b="1" u="sng" dirty="0"/>
              <a:t> semi </a:t>
            </a:r>
            <a:r>
              <a:rPr lang="en-US" sz="2400" b="1" u="sng" dirty="0" err="1"/>
              <a:t>halisi</a:t>
            </a:r>
            <a:endParaRPr lang="en-US" sz="2400" dirty="0"/>
          </a:p>
          <a:p>
            <a:pPr lvl="0"/>
            <a:r>
              <a:rPr lang="en-US" sz="2400" dirty="0" err="1"/>
              <a:t>Hutumia</a:t>
            </a:r>
            <a:r>
              <a:rPr lang="en-US" sz="2400" dirty="0"/>
              <a:t> </a:t>
            </a:r>
            <a:r>
              <a:rPr lang="en-US" sz="2400" dirty="0" err="1"/>
              <a:t>vinukuu</a:t>
            </a:r>
            <a:r>
              <a:rPr lang="en-US" sz="2400" dirty="0"/>
              <a:t> (‘’ ‘’) </a:t>
            </a:r>
            <a:r>
              <a:rPr lang="en-US" sz="2400" dirty="0" err="1"/>
              <a:t>kuyafungia</a:t>
            </a:r>
            <a:r>
              <a:rPr lang="en-US" sz="2400" dirty="0"/>
              <a:t> </a:t>
            </a:r>
            <a:r>
              <a:rPr lang="en-US" sz="2400" dirty="0" err="1"/>
              <a:t>maneno</a:t>
            </a:r>
            <a:r>
              <a:rPr lang="en-US" sz="2400" dirty="0"/>
              <a:t> </a:t>
            </a:r>
            <a:r>
              <a:rPr lang="en-US" sz="2400" dirty="0" err="1"/>
              <a:t>yaliyotoka</a:t>
            </a:r>
            <a:r>
              <a:rPr lang="en-US" sz="2400" dirty="0"/>
              <a:t> </a:t>
            </a:r>
            <a:r>
              <a:rPr lang="en-US" sz="2400" dirty="0" err="1"/>
              <a:t>kinywani</a:t>
            </a:r>
            <a:r>
              <a:rPr lang="en-US" sz="2400" dirty="0"/>
              <a:t> </a:t>
            </a:r>
            <a:r>
              <a:rPr lang="en-US" sz="2400" dirty="0" err="1"/>
              <a:t>mwa</a:t>
            </a:r>
            <a:r>
              <a:rPr lang="en-US" sz="2400" dirty="0"/>
              <a:t> </a:t>
            </a:r>
            <a:r>
              <a:rPr lang="en-US" sz="2400" dirty="0" err="1"/>
              <a:t>mnenaji</a:t>
            </a:r>
            <a:r>
              <a:rPr lang="en-US" sz="2400" dirty="0"/>
              <a:t>. </a:t>
            </a:r>
            <a:r>
              <a:rPr lang="en-US" sz="2400" dirty="0" err="1"/>
              <a:t>Hutumia</a:t>
            </a:r>
            <a:r>
              <a:rPr lang="en-US" sz="2400" dirty="0"/>
              <a:t> </a:t>
            </a:r>
            <a:r>
              <a:rPr lang="en-US" sz="2400" dirty="0" err="1"/>
              <a:t>nyakati</a:t>
            </a:r>
            <a:r>
              <a:rPr lang="en-US" sz="2400" dirty="0"/>
              <a:t> </a:t>
            </a:r>
            <a:r>
              <a:rPr lang="en-US" sz="2400" dirty="0" err="1"/>
              <a:t>zozote</a:t>
            </a:r>
            <a:r>
              <a:rPr lang="en-US" sz="2400" dirty="0"/>
              <a:t>. </a:t>
            </a:r>
            <a:r>
              <a:rPr lang="en-US" sz="2400" dirty="0" err="1"/>
              <a:t>Herufi</a:t>
            </a:r>
            <a:r>
              <a:rPr lang="en-US" sz="2400" dirty="0"/>
              <a:t> </a:t>
            </a:r>
            <a:r>
              <a:rPr lang="en-US" sz="2400" dirty="0" err="1"/>
              <a:t>kubwa</a:t>
            </a:r>
            <a:r>
              <a:rPr lang="en-US" sz="2400" dirty="0"/>
              <a:t> </a:t>
            </a:r>
            <a:r>
              <a:rPr lang="en-US" sz="2400" dirty="0" err="1"/>
              <a:t>hutangulia</a:t>
            </a:r>
            <a:r>
              <a:rPr lang="en-US" sz="2400" dirty="0"/>
              <a:t> </a:t>
            </a:r>
            <a:r>
              <a:rPr lang="en-US" sz="2400" dirty="0" err="1"/>
              <a:t>baada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kuweka</a:t>
            </a:r>
            <a:r>
              <a:rPr lang="en-US" sz="2400" dirty="0"/>
              <a:t> </a:t>
            </a:r>
            <a:r>
              <a:rPr lang="en-US" sz="2400" dirty="0" err="1"/>
              <a:t>alama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kufungua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Alama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kuulizia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zile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hisi</a:t>
            </a:r>
            <a:r>
              <a:rPr lang="en-US" sz="2400" dirty="0"/>
              <a:t> </a:t>
            </a:r>
            <a:r>
              <a:rPr lang="en-US" sz="2400" dirty="0" err="1"/>
              <a:t>hutumika</a:t>
            </a:r>
            <a:r>
              <a:rPr lang="en-US" sz="2400" dirty="0"/>
              <a:t> (?, !)</a:t>
            </a:r>
          </a:p>
          <a:p>
            <a:r>
              <a:rPr lang="en-US" sz="2400" i="1" u="sng" dirty="0" err="1"/>
              <a:t>Mifano</a:t>
            </a:r>
            <a:r>
              <a:rPr lang="en-US" sz="2400" i="1" u="sng" dirty="0"/>
              <a:t> </a:t>
            </a:r>
            <a:r>
              <a:rPr lang="en-US" sz="2400" i="1" u="sng" dirty="0" err="1"/>
              <a:t>katika</a:t>
            </a:r>
            <a:r>
              <a:rPr lang="en-US" sz="2400" i="1" u="sng" dirty="0"/>
              <a:t> </a:t>
            </a:r>
            <a:r>
              <a:rPr lang="en-US" sz="2400" i="1" u="sng" dirty="0" err="1"/>
              <a:t>sentensi</a:t>
            </a:r>
            <a:endParaRPr lang="en-US" sz="2400" dirty="0"/>
          </a:p>
          <a:p>
            <a:pPr lvl="0"/>
            <a:r>
              <a:rPr lang="en-US" sz="2400" dirty="0"/>
              <a:t>“</a:t>
            </a:r>
            <a:r>
              <a:rPr lang="en-US" sz="2400" dirty="0" err="1"/>
              <a:t>Nimefuzu</a:t>
            </a:r>
            <a:r>
              <a:rPr lang="en-US" sz="2400" dirty="0"/>
              <a:t> </a:t>
            </a:r>
            <a:r>
              <a:rPr lang="en-US" sz="2400" dirty="0" err="1"/>
              <a:t>mtihani</a:t>
            </a:r>
            <a:r>
              <a:rPr lang="en-US" sz="2400" dirty="0"/>
              <a:t> </a:t>
            </a:r>
            <a:r>
              <a:rPr lang="en-US" sz="2400" dirty="0" err="1"/>
              <a:t>wangu</a:t>
            </a:r>
            <a:r>
              <a:rPr lang="en-US" sz="2400" dirty="0"/>
              <a:t>,” </a:t>
            </a:r>
            <a:r>
              <a:rPr lang="en-US" sz="2400" dirty="0" err="1"/>
              <a:t>Kiraka</a:t>
            </a:r>
            <a:r>
              <a:rPr lang="en-US" sz="2400" dirty="0"/>
              <a:t> </a:t>
            </a:r>
            <a:r>
              <a:rPr lang="en-US" sz="2400" dirty="0" err="1"/>
              <a:t>alisema</a:t>
            </a:r>
            <a:r>
              <a:rPr lang="en-US" sz="2400" dirty="0"/>
              <a:t>.</a:t>
            </a:r>
          </a:p>
          <a:p>
            <a:pPr lvl="0"/>
            <a:r>
              <a:rPr lang="en-US" sz="2400" dirty="0"/>
              <a:t>“</a:t>
            </a:r>
            <a:r>
              <a:rPr lang="en-US" sz="2400" dirty="0" err="1"/>
              <a:t>Hoyee</a:t>
            </a:r>
            <a:r>
              <a:rPr lang="en-US" sz="2400" dirty="0"/>
              <a:t>! </a:t>
            </a:r>
            <a:r>
              <a:rPr lang="en-US" sz="2400" dirty="0" err="1"/>
              <a:t>Tumeshinda</a:t>
            </a:r>
            <a:r>
              <a:rPr lang="en-US" sz="2400" dirty="0"/>
              <a:t>,” </a:t>
            </a:r>
            <a:r>
              <a:rPr lang="en-US" sz="2400" dirty="0" err="1"/>
              <a:t>mashambiki</a:t>
            </a:r>
            <a:r>
              <a:rPr lang="en-US" sz="2400" dirty="0"/>
              <a:t> </a:t>
            </a:r>
            <a:r>
              <a:rPr lang="en-US" sz="2400" dirty="0" err="1"/>
              <a:t>walisherehekea</a:t>
            </a:r>
            <a:r>
              <a:rPr lang="en-US" sz="2400" dirty="0"/>
              <a:t>.</a:t>
            </a:r>
          </a:p>
          <a:p>
            <a:pPr lvl="0"/>
            <a:r>
              <a:rPr lang="en-US" sz="2400" dirty="0"/>
              <a:t>“</a:t>
            </a:r>
            <a:r>
              <a:rPr lang="en-US" sz="2400" dirty="0" err="1"/>
              <a:t>Uliugua</a:t>
            </a:r>
            <a:r>
              <a:rPr lang="en-US" sz="2400" dirty="0"/>
              <a:t> </a:t>
            </a:r>
            <a:r>
              <a:rPr lang="en-US" sz="2400" dirty="0" err="1"/>
              <a:t>siku</a:t>
            </a:r>
            <a:r>
              <a:rPr lang="en-US" sz="2400" dirty="0"/>
              <a:t> </a:t>
            </a:r>
            <a:r>
              <a:rPr lang="en-US" sz="2400" dirty="0" err="1"/>
              <a:t>gani</a:t>
            </a:r>
            <a:r>
              <a:rPr lang="en-US" sz="2400" dirty="0"/>
              <a:t>?” </a:t>
            </a:r>
            <a:r>
              <a:rPr lang="en-US" sz="2400" dirty="0" err="1"/>
              <a:t>Daktari</a:t>
            </a:r>
            <a:r>
              <a:rPr lang="en-US" sz="2400" dirty="0"/>
              <a:t> </a:t>
            </a:r>
            <a:r>
              <a:rPr lang="en-US" sz="2400" dirty="0" err="1"/>
              <a:t>alimhoji</a:t>
            </a:r>
            <a:r>
              <a:rPr lang="en-US" sz="2400" dirty="0"/>
              <a:t> </a:t>
            </a:r>
            <a:r>
              <a:rPr lang="en-US" sz="2400" dirty="0" err="1"/>
              <a:t>mgonjwa</a:t>
            </a:r>
            <a:r>
              <a:rPr lang="en-U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75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76400" y="76201"/>
            <a:ext cx="8839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u="sng" dirty="0"/>
              <a:t>2. </a:t>
            </a:r>
            <a:r>
              <a:rPr lang="en-US" sz="2400" b="1" u="sng" dirty="0" err="1"/>
              <a:t>Nomino</a:t>
            </a:r>
            <a:r>
              <a:rPr lang="en-US" sz="2400" b="1" u="sng" dirty="0"/>
              <a:t> </a:t>
            </a:r>
            <a:r>
              <a:rPr lang="en-US" sz="2400" b="1" u="sng" dirty="0" err="1"/>
              <a:t>za</a:t>
            </a:r>
            <a:r>
              <a:rPr lang="en-US" sz="2400" b="1" u="sng" dirty="0"/>
              <a:t> </a:t>
            </a:r>
            <a:r>
              <a:rPr lang="en-US" sz="2400" b="1" u="sng" dirty="0" err="1"/>
              <a:t>wingi</a:t>
            </a:r>
            <a:endParaRPr lang="en-US" sz="2400" b="1" dirty="0"/>
          </a:p>
          <a:p>
            <a:r>
              <a:rPr lang="en-US" sz="2400" dirty="0" err="1"/>
              <a:t>Nomino</a:t>
            </a:r>
            <a:r>
              <a:rPr lang="en-US" sz="2400" dirty="0"/>
              <a:t> </a:t>
            </a:r>
            <a:r>
              <a:rPr lang="en-US" sz="2400" dirty="0" err="1"/>
              <a:t>hizi</a:t>
            </a:r>
            <a:r>
              <a:rPr lang="en-US" sz="2400" dirty="0"/>
              <a:t> </a:t>
            </a:r>
            <a:r>
              <a:rPr lang="en-US" sz="2400" dirty="0" err="1"/>
              <a:t>hupatikana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hali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wingi</a:t>
            </a:r>
            <a:r>
              <a:rPr lang="en-US" sz="2400" dirty="0"/>
              <a:t> </a:t>
            </a:r>
            <a:r>
              <a:rPr lang="en-US" sz="2400" dirty="0" err="1"/>
              <a:t>pekee</a:t>
            </a:r>
            <a:r>
              <a:rPr lang="en-US" sz="2400" dirty="0"/>
              <a:t>.</a:t>
            </a:r>
          </a:p>
          <a:p>
            <a:r>
              <a:rPr lang="en-US" sz="2400" dirty="0"/>
              <a:t>Kama vile: </a:t>
            </a:r>
            <a:r>
              <a:rPr lang="en-US" sz="2400" dirty="0" err="1"/>
              <a:t>maji</a:t>
            </a:r>
            <a:r>
              <a:rPr lang="en-US" sz="2400" dirty="0"/>
              <a:t>, </a:t>
            </a:r>
            <a:r>
              <a:rPr lang="en-US" sz="2400" dirty="0" err="1"/>
              <a:t>mauti</a:t>
            </a:r>
            <a:r>
              <a:rPr lang="en-US" sz="2400" dirty="0"/>
              <a:t>, </a:t>
            </a:r>
            <a:r>
              <a:rPr lang="en-US" sz="2400" dirty="0" err="1"/>
              <a:t>urembo</a:t>
            </a:r>
            <a:r>
              <a:rPr lang="en-US" sz="2400" dirty="0"/>
              <a:t>, </a:t>
            </a:r>
            <a:r>
              <a:rPr lang="en-US" sz="2400" dirty="0" err="1"/>
              <a:t>woga</a:t>
            </a:r>
            <a:r>
              <a:rPr lang="en-US" sz="2400" dirty="0"/>
              <a:t>, </a:t>
            </a:r>
            <a:r>
              <a:rPr lang="en-US" sz="2400" dirty="0" err="1"/>
              <a:t>ubaya</a:t>
            </a:r>
            <a:r>
              <a:rPr lang="en-US" sz="2400" dirty="0"/>
              <a:t>, </a:t>
            </a:r>
            <a:r>
              <a:rPr lang="en-US" sz="2400" dirty="0" err="1"/>
              <a:t>asali</a:t>
            </a:r>
            <a:r>
              <a:rPr lang="en-US" sz="2400" dirty="0"/>
              <a:t>, </a:t>
            </a:r>
            <a:r>
              <a:rPr lang="en-US" sz="2400" dirty="0" err="1"/>
              <a:t>sharubati</a:t>
            </a:r>
            <a:r>
              <a:rPr lang="en-US" sz="2400" dirty="0"/>
              <a:t> </a:t>
            </a:r>
            <a:r>
              <a:rPr lang="en-US" sz="2400" dirty="0"/>
              <a:t>n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b="1" u="sng" dirty="0"/>
              <a:t>3. </a:t>
            </a:r>
            <a:r>
              <a:rPr lang="en-US" sz="2400" b="1" u="sng" dirty="0" err="1"/>
              <a:t>Nomino</a:t>
            </a:r>
            <a:r>
              <a:rPr lang="en-US" sz="2400" b="1" u="sng" dirty="0"/>
              <a:t> </a:t>
            </a:r>
            <a:r>
              <a:rPr lang="en-US" sz="2400" b="1" u="sng" dirty="0" err="1"/>
              <a:t>za</a:t>
            </a:r>
            <a:r>
              <a:rPr lang="en-US" sz="2400" b="1" u="sng" dirty="0"/>
              <a:t> </a:t>
            </a:r>
            <a:r>
              <a:rPr lang="en-US" sz="2400" b="1" u="sng" dirty="0" err="1"/>
              <a:t>jamii</a:t>
            </a:r>
            <a:r>
              <a:rPr lang="en-US" sz="2400" b="1" u="sng" dirty="0"/>
              <a:t>/ </a:t>
            </a:r>
            <a:r>
              <a:rPr lang="en-US" sz="2400" b="1" u="sng" dirty="0" err="1"/>
              <a:t>makundi</a:t>
            </a:r>
            <a:endParaRPr lang="en-US" sz="2400" b="1" dirty="0"/>
          </a:p>
          <a:p>
            <a:r>
              <a:rPr lang="en-US" sz="2400" dirty="0" err="1"/>
              <a:t>Mifano</a:t>
            </a:r>
            <a:r>
              <a:rPr lang="en-US" sz="2400" dirty="0"/>
              <a:t>:</a:t>
            </a:r>
            <a:endParaRPr lang="en-US" sz="2400" dirty="0"/>
          </a:p>
          <a:p>
            <a:r>
              <a:rPr lang="en-US" sz="2400" dirty="0" err="1"/>
              <a:t>Baraza</a:t>
            </a:r>
            <a:r>
              <a:rPr lang="en-US" sz="2400" dirty="0"/>
              <a:t> la </a:t>
            </a:r>
            <a:r>
              <a:rPr lang="en-US" sz="2400" dirty="0" err="1"/>
              <a:t>mawaziri</a:t>
            </a:r>
            <a:r>
              <a:rPr lang="en-US" sz="2400" dirty="0"/>
              <a:t>/</a:t>
            </a:r>
            <a:r>
              <a:rPr lang="en-US" sz="2400" dirty="0" err="1"/>
              <a:t>wazee</a:t>
            </a:r>
            <a:endParaRPr lang="en-US" sz="2400" dirty="0"/>
          </a:p>
          <a:p>
            <a:r>
              <a:rPr lang="en-US" sz="2400" dirty="0" err="1"/>
              <a:t>Doti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kanga</a:t>
            </a:r>
          </a:p>
          <a:p>
            <a:r>
              <a:rPr lang="en-US" sz="2400" dirty="0" err="1"/>
              <a:t>Bumba</a:t>
            </a:r>
            <a:r>
              <a:rPr lang="en-US" sz="2400" dirty="0"/>
              <a:t> la </a:t>
            </a:r>
            <a:r>
              <a:rPr lang="en-US" sz="2400" dirty="0" err="1"/>
              <a:t>nyuki</a:t>
            </a:r>
            <a:endParaRPr lang="en-US" sz="2400" dirty="0"/>
          </a:p>
          <a:p>
            <a:r>
              <a:rPr lang="en-US" sz="2400" dirty="0" err="1"/>
              <a:t>Kilinge</a:t>
            </a:r>
            <a:r>
              <a:rPr lang="en-US" sz="2400" dirty="0"/>
              <a:t> cha </a:t>
            </a:r>
            <a:r>
              <a:rPr lang="en-US" sz="2400" dirty="0" err="1"/>
              <a:t>wachawi</a:t>
            </a:r>
            <a:endParaRPr lang="en-US" sz="2400" dirty="0"/>
          </a:p>
          <a:p>
            <a:r>
              <a:rPr lang="en-US" sz="2400" dirty="0" err="1"/>
              <a:t>Kicha</a:t>
            </a:r>
            <a:r>
              <a:rPr lang="en-US" sz="2400" dirty="0"/>
              <a:t> cha </a:t>
            </a:r>
            <a:r>
              <a:rPr lang="en-US" sz="2400" dirty="0" err="1"/>
              <a:t>funguo</a:t>
            </a:r>
            <a:endParaRPr lang="en-US" sz="2400" dirty="0"/>
          </a:p>
          <a:p>
            <a:pPr lvl="0"/>
            <a:endParaRPr lang="en-US" sz="2400" u="sng" dirty="0"/>
          </a:p>
          <a:p>
            <a:pPr lvl="0"/>
            <a:r>
              <a:rPr lang="en-US" sz="2400" b="1" u="sng" dirty="0"/>
              <a:t>4.Nomino </a:t>
            </a:r>
            <a:r>
              <a:rPr lang="en-US" sz="2400" b="1" u="sng" dirty="0" err="1"/>
              <a:t>za</a:t>
            </a:r>
            <a:r>
              <a:rPr lang="en-US" sz="2400" b="1" u="sng" dirty="0"/>
              <a:t> </a:t>
            </a:r>
            <a:r>
              <a:rPr lang="en-US" sz="2400" b="1" u="sng" dirty="0" err="1"/>
              <a:t>kawaida</a:t>
            </a:r>
            <a:endParaRPr lang="en-US" sz="2400" b="1" dirty="0"/>
          </a:p>
          <a:p>
            <a:r>
              <a:rPr lang="en-US" sz="2400" dirty="0" err="1"/>
              <a:t>Nomino</a:t>
            </a:r>
            <a:r>
              <a:rPr lang="en-US" sz="2400" dirty="0"/>
              <a:t> </a:t>
            </a:r>
            <a:r>
              <a:rPr lang="en-US" sz="2400" dirty="0" err="1"/>
              <a:t>hizi</a:t>
            </a:r>
            <a:r>
              <a:rPr lang="en-US" sz="2400" dirty="0"/>
              <a:t> </a:t>
            </a:r>
            <a:r>
              <a:rPr lang="en-US" sz="2400" dirty="0" err="1"/>
              <a:t>hupatikana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umoja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wingi</a:t>
            </a:r>
            <a:endParaRPr lang="en-US" sz="2400" dirty="0"/>
          </a:p>
          <a:p>
            <a:r>
              <a:rPr lang="en-US" sz="2400" dirty="0" err="1"/>
              <a:t>Jino</a:t>
            </a:r>
            <a:r>
              <a:rPr lang="en-US" sz="2400" dirty="0"/>
              <a:t>- </a:t>
            </a:r>
            <a:r>
              <a:rPr lang="en-US" sz="2400" dirty="0" err="1"/>
              <a:t>meno</a:t>
            </a:r>
            <a:endParaRPr lang="en-US" sz="2400" dirty="0"/>
          </a:p>
          <a:p>
            <a:r>
              <a:rPr lang="en-US" sz="2400" dirty="0" err="1"/>
              <a:t>Chungwa-machungwa</a:t>
            </a:r>
            <a:endParaRPr lang="en-US" sz="2400" dirty="0"/>
          </a:p>
          <a:p>
            <a:r>
              <a:rPr lang="en-US" sz="2400" dirty="0" err="1"/>
              <a:t>Kitabu</a:t>
            </a:r>
            <a:r>
              <a:rPr lang="en-US" sz="2400" dirty="0"/>
              <a:t> – </a:t>
            </a:r>
            <a:r>
              <a:rPr lang="en-US" sz="2400" dirty="0" err="1"/>
              <a:t>vitabu</a:t>
            </a:r>
            <a:endParaRPr lang="en-US" sz="2400" dirty="0"/>
          </a:p>
          <a:p>
            <a:r>
              <a:rPr lang="en-US" sz="2400" dirty="0" err="1"/>
              <a:t>Mzee</a:t>
            </a:r>
            <a:r>
              <a:rPr lang="en-US" sz="2400" dirty="0"/>
              <a:t>- </a:t>
            </a:r>
            <a:r>
              <a:rPr lang="en-US" sz="2400" dirty="0" err="1"/>
              <a:t>wazee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149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3664" y="0"/>
            <a:ext cx="92005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/>
              <a:t>Usemi</a:t>
            </a:r>
            <a:r>
              <a:rPr lang="en-US" sz="2400" b="1" u="sng" dirty="0"/>
              <a:t> </a:t>
            </a:r>
            <a:r>
              <a:rPr lang="en-US" sz="2400" b="1" u="sng" dirty="0" err="1"/>
              <a:t>taarifa</a:t>
            </a:r>
            <a:r>
              <a:rPr lang="en-US" sz="2400" b="1" u="sng" dirty="0"/>
              <a:t> au </a:t>
            </a:r>
            <a:r>
              <a:rPr lang="en-US" sz="2400" b="1" u="sng" dirty="0" err="1"/>
              <a:t>ripoti</a:t>
            </a:r>
            <a:endParaRPr lang="en-US" sz="2400" b="1" u="sng" dirty="0"/>
          </a:p>
          <a:p>
            <a:endParaRPr lang="en-US" sz="2400" dirty="0"/>
          </a:p>
          <a:p>
            <a:r>
              <a:rPr lang="en-US" sz="2400" dirty="0" err="1"/>
              <a:t>Haya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maneno</a:t>
            </a:r>
            <a:r>
              <a:rPr lang="en-US" sz="2400" dirty="0"/>
              <a:t>  </a:t>
            </a:r>
            <a:r>
              <a:rPr lang="en-US" sz="2400" dirty="0" err="1"/>
              <a:t>yanayotolewa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mtu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pili</a:t>
            </a:r>
            <a:r>
              <a:rPr lang="en-US" sz="2400" dirty="0"/>
              <a:t> </a:t>
            </a:r>
            <a:r>
              <a:rPr lang="en-US" sz="2400" dirty="0" err="1"/>
              <a:t>kutoka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mnenaji</a:t>
            </a:r>
            <a:r>
              <a:rPr lang="en-US" sz="2400" dirty="0"/>
              <a:t> </a:t>
            </a:r>
            <a:r>
              <a:rPr lang="en-US" sz="2400" dirty="0" err="1"/>
              <a:t>halisi</a:t>
            </a:r>
            <a:r>
              <a:rPr lang="en-US" sz="2400" dirty="0"/>
              <a:t>.</a:t>
            </a:r>
          </a:p>
          <a:p>
            <a:endParaRPr lang="en-US" sz="1200" i="1" u="sng" dirty="0"/>
          </a:p>
          <a:p>
            <a:r>
              <a:rPr lang="en-US" sz="2400" i="1" u="sng" dirty="0" err="1"/>
              <a:t>Baadhi</a:t>
            </a:r>
            <a:r>
              <a:rPr lang="en-US" sz="2400" i="1" u="sng" dirty="0"/>
              <a:t> </a:t>
            </a:r>
            <a:r>
              <a:rPr lang="en-US" sz="2400" i="1" u="sng" dirty="0" err="1"/>
              <a:t>ya</a:t>
            </a:r>
            <a:r>
              <a:rPr lang="en-US" sz="2400" i="1" u="sng" dirty="0"/>
              <a:t> </a:t>
            </a:r>
            <a:r>
              <a:rPr lang="en-US" sz="2400" i="1" u="sng" dirty="0" err="1"/>
              <a:t>kanuni</a:t>
            </a:r>
            <a:r>
              <a:rPr lang="en-US" sz="2400" i="1" u="sng" dirty="0"/>
              <a:t> </a:t>
            </a:r>
            <a:r>
              <a:rPr lang="en-US" sz="2400" i="1" u="sng" dirty="0" err="1"/>
              <a:t>za</a:t>
            </a:r>
            <a:r>
              <a:rPr lang="en-US" sz="2400" i="1" u="sng" dirty="0"/>
              <a:t> </a:t>
            </a:r>
            <a:r>
              <a:rPr lang="en-US" sz="2400" i="1" u="sng" dirty="0" err="1"/>
              <a:t>kuripoti</a:t>
            </a:r>
            <a:endParaRPr lang="en-US" sz="2400" dirty="0"/>
          </a:p>
          <a:p>
            <a:pPr lvl="0"/>
            <a:r>
              <a:rPr lang="en-US" sz="2400" dirty="0" err="1"/>
              <a:t>Agharabu</a:t>
            </a:r>
            <a:r>
              <a:rPr lang="en-US" sz="2400" dirty="0"/>
              <a:t> </a:t>
            </a:r>
            <a:r>
              <a:rPr lang="en-US" sz="2400" dirty="0" err="1"/>
              <a:t>hutumia</a:t>
            </a:r>
            <a:r>
              <a:rPr lang="en-US" sz="2400" dirty="0"/>
              <a:t> </a:t>
            </a:r>
            <a:r>
              <a:rPr lang="en-US" sz="2400" dirty="0" err="1"/>
              <a:t>wakati</a:t>
            </a:r>
            <a:r>
              <a:rPr lang="en-US" sz="2400" dirty="0"/>
              <a:t> </a:t>
            </a:r>
            <a:r>
              <a:rPr lang="en-US" sz="2400" dirty="0" err="1"/>
              <a:t>uliopita</a:t>
            </a:r>
            <a:endParaRPr lang="en-US" sz="2400" dirty="0"/>
          </a:p>
          <a:p>
            <a:pPr lvl="0"/>
            <a:r>
              <a:rPr lang="en-US" sz="2400" dirty="0" err="1"/>
              <a:t>Alama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hisi</a:t>
            </a:r>
            <a:r>
              <a:rPr lang="en-US" sz="2400" dirty="0"/>
              <a:t>, </a:t>
            </a:r>
            <a:r>
              <a:rPr lang="en-US" sz="2400" dirty="0" err="1"/>
              <a:t>viuluzi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vinukuu</a:t>
            </a:r>
            <a:r>
              <a:rPr lang="en-US" sz="2400" dirty="0"/>
              <a:t> </a:t>
            </a:r>
            <a:r>
              <a:rPr lang="en-US" sz="2400" dirty="0" err="1"/>
              <a:t>hazitumiki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Baadhi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maneno</a:t>
            </a:r>
            <a:r>
              <a:rPr lang="en-US" sz="2400" dirty="0"/>
              <a:t> </a:t>
            </a:r>
            <a:r>
              <a:rPr lang="en-US" sz="2400" dirty="0" err="1"/>
              <a:t>hugeuka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kuwa</a:t>
            </a:r>
            <a:r>
              <a:rPr lang="en-US" sz="2400" dirty="0"/>
              <a:t> </a:t>
            </a:r>
            <a:r>
              <a:rPr lang="en-US" sz="2400" dirty="0" err="1"/>
              <a:t>hivi</a:t>
            </a:r>
            <a:r>
              <a:rPr lang="en-US" sz="2400" dirty="0"/>
              <a:t>.</a:t>
            </a:r>
          </a:p>
          <a:p>
            <a:pPr lvl="0"/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74" b="14356"/>
          <a:stretch/>
        </p:blipFill>
        <p:spPr bwMode="auto">
          <a:xfrm>
            <a:off x="1676400" y="3352800"/>
            <a:ext cx="8839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60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3664" y="1"/>
            <a:ext cx="920053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err="1"/>
              <a:t>Mifano</a:t>
            </a:r>
            <a:r>
              <a:rPr lang="en-US" sz="2400" i="1" u="sng" dirty="0"/>
              <a:t> </a:t>
            </a:r>
            <a:r>
              <a:rPr lang="en-US" sz="2400" i="1" u="sng" dirty="0" err="1"/>
              <a:t>katika</a:t>
            </a:r>
            <a:r>
              <a:rPr lang="en-US" sz="2400" i="1" u="sng" dirty="0"/>
              <a:t> </a:t>
            </a:r>
            <a:r>
              <a:rPr lang="en-US" sz="2400" i="1" u="sng" dirty="0" err="1"/>
              <a:t>sentensi</a:t>
            </a:r>
            <a:endParaRPr lang="en-US" sz="2400" i="1" u="sng" dirty="0"/>
          </a:p>
          <a:p>
            <a:endParaRPr lang="en-US" sz="2400" dirty="0"/>
          </a:p>
          <a:p>
            <a:pPr lvl="0"/>
            <a:r>
              <a:rPr lang="en-US" sz="2400" dirty="0"/>
              <a:t>“</a:t>
            </a:r>
            <a:r>
              <a:rPr lang="en-US" sz="2400" dirty="0" err="1"/>
              <a:t>Ninasoma</a:t>
            </a:r>
            <a:r>
              <a:rPr lang="en-US" sz="2400" dirty="0"/>
              <a:t> </a:t>
            </a:r>
            <a:r>
              <a:rPr lang="en-US" sz="2400" dirty="0" err="1"/>
              <a:t>gazeti</a:t>
            </a:r>
            <a:r>
              <a:rPr lang="en-US" sz="2400" dirty="0"/>
              <a:t>,” </a:t>
            </a:r>
            <a:r>
              <a:rPr lang="en-US" sz="2400" dirty="0" err="1"/>
              <a:t>Njoki</a:t>
            </a:r>
            <a:r>
              <a:rPr lang="en-US" sz="2400" dirty="0"/>
              <a:t> </a:t>
            </a:r>
            <a:r>
              <a:rPr lang="en-US" sz="2400" dirty="0" err="1"/>
              <a:t>alisema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Njoki</a:t>
            </a:r>
            <a:r>
              <a:rPr lang="en-US" sz="2400" dirty="0"/>
              <a:t> </a:t>
            </a:r>
            <a:r>
              <a:rPr lang="en-US" sz="2400" dirty="0" err="1"/>
              <a:t>alisema</a:t>
            </a:r>
            <a:r>
              <a:rPr lang="en-US" sz="2400" dirty="0"/>
              <a:t> </a:t>
            </a:r>
            <a:r>
              <a:rPr lang="en-US" sz="2400" dirty="0" err="1"/>
              <a:t>kwamba</a:t>
            </a:r>
            <a:r>
              <a:rPr lang="en-US" sz="2400" dirty="0"/>
              <a:t> </a:t>
            </a:r>
            <a:r>
              <a:rPr lang="en-US" sz="2400" dirty="0" err="1"/>
              <a:t>alikuwa</a:t>
            </a:r>
            <a:r>
              <a:rPr lang="en-US" sz="2400" dirty="0"/>
              <a:t> </a:t>
            </a:r>
            <a:r>
              <a:rPr lang="en-US" sz="2400" dirty="0" err="1"/>
              <a:t>akisoma</a:t>
            </a:r>
            <a:r>
              <a:rPr lang="en-US" sz="2400" dirty="0"/>
              <a:t> </a:t>
            </a:r>
            <a:r>
              <a:rPr lang="en-US" sz="2400" dirty="0" err="1"/>
              <a:t>gazeti</a:t>
            </a:r>
            <a:r>
              <a:rPr lang="en-US" sz="2400" dirty="0"/>
              <a:t>.</a:t>
            </a:r>
          </a:p>
          <a:p>
            <a:pPr lvl="0"/>
            <a:r>
              <a:rPr lang="en-US" sz="2400" dirty="0"/>
              <a:t>“</a:t>
            </a:r>
            <a:r>
              <a:rPr lang="en-US" sz="2400" dirty="0" err="1"/>
              <a:t>Mngependa</a:t>
            </a:r>
            <a:r>
              <a:rPr lang="en-US" sz="2400" dirty="0"/>
              <a:t> soda </a:t>
            </a:r>
            <a:r>
              <a:rPr lang="en-US" sz="2400" dirty="0" err="1"/>
              <a:t>gani</a:t>
            </a:r>
            <a:r>
              <a:rPr lang="en-US" sz="2400" dirty="0"/>
              <a:t>?” </a:t>
            </a:r>
            <a:r>
              <a:rPr lang="en-US" sz="2400" dirty="0" err="1"/>
              <a:t>Mhudumu</a:t>
            </a:r>
            <a:r>
              <a:rPr lang="en-US" sz="2400" dirty="0"/>
              <a:t> </a:t>
            </a:r>
            <a:r>
              <a:rPr lang="en-US" sz="2400" dirty="0" err="1"/>
              <a:t>aliwauliza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Mhudumu</a:t>
            </a:r>
            <a:r>
              <a:rPr lang="en-US" sz="2400" dirty="0"/>
              <a:t> </a:t>
            </a:r>
            <a:r>
              <a:rPr lang="en-US" sz="2400" dirty="0" err="1"/>
              <a:t>alitaka</a:t>
            </a:r>
            <a:r>
              <a:rPr lang="en-US" sz="2400" dirty="0"/>
              <a:t> </a:t>
            </a:r>
            <a:r>
              <a:rPr lang="en-US" sz="2400" dirty="0" err="1"/>
              <a:t>kujua</a:t>
            </a:r>
            <a:r>
              <a:rPr lang="en-US" sz="2400" dirty="0"/>
              <a:t> </a:t>
            </a:r>
            <a:r>
              <a:rPr lang="en-US" sz="2400" dirty="0" err="1"/>
              <a:t>walitaka</a:t>
            </a:r>
            <a:r>
              <a:rPr lang="en-US" sz="2400" dirty="0"/>
              <a:t> soda </a:t>
            </a:r>
            <a:r>
              <a:rPr lang="en-US" sz="2400" dirty="0" err="1"/>
              <a:t>gani</a:t>
            </a:r>
            <a:r>
              <a:rPr lang="en-US" sz="2400" dirty="0"/>
              <a:t>.</a:t>
            </a:r>
          </a:p>
          <a:p>
            <a:pPr lvl="0"/>
            <a:r>
              <a:rPr lang="en-US" sz="2400" dirty="0"/>
              <a:t>“Lo! </a:t>
            </a:r>
            <a:r>
              <a:rPr lang="en-US" sz="2400" dirty="0" err="1"/>
              <a:t>Paka</a:t>
            </a:r>
            <a:r>
              <a:rPr lang="en-US" sz="2400" dirty="0"/>
              <a:t> </a:t>
            </a:r>
            <a:r>
              <a:rPr lang="en-US" sz="2400" dirty="0" err="1"/>
              <a:t>ameyanywa</a:t>
            </a:r>
            <a:r>
              <a:rPr lang="en-US" sz="2400" dirty="0"/>
              <a:t> </a:t>
            </a:r>
            <a:r>
              <a:rPr lang="en-US" sz="2400" dirty="0" err="1"/>
              <a:t>maziwa</a:t>
            </a:r>
            <a:r>
              <a:rPr lang="en-US" sz="2400" dirty="0"/>
              <a:t> </a:t>
            </a:r>
            <a:r>
              <a:rPr lang="en-US" sz="2400" dirty="0" err="1"/>
              <a:t>yote</a:t>
            </a:r>
            <a:r>
              <a:rPr lang="en-US" sz="2400" dirty="0"/>
              <a:t> </a:t>
            </a:r>
            <a:r>
              <a:rPr lang="en-US" sz="2400" dirty="0" err="1"/>
              <a:t>sasa</a:t>
            </a:r>
            <a:r>
              <a:rPr lang="en-US" sz="2400" dirty="0"/>
              <a:t>,”</a:t>
            </a:r>
            <a:r>
              <a:rPr lang="en-US" sz="2400" dirty="0" err="1"/>
              <a:t>yaya</a:t>
            </a:r>
            <a:r>
              <a:rPr lang="en-US" sz="2400" dirty="0"/>
              <a:t> </a:t>
            </a:r>
            <a:r>
              <a:rPr lang="en-US" sz="2400" dirty="0" err="1"/>
              <a:t>alishangaa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Yaya</a:t>
            </a:r>
            <a:r>
              <a:rPr lang="en-US" sz="2400" dirty="0"/>
              <a:t> </a:t>
            </a:r>
            <a:r>
              <a:rPr lang="en-US" sz="2400" dirty="0" err="1"/>
              <a:t>alishangaa</a:t>
            </a:r>
            <a:r>
              <a:rPr lang="en-US" sz="2400" dirty="0"/>
              <a:t> </a:t>
            </a:r>
            <a:r>
              <a:rPr lang="en-US" sz="2400" dirty="0" err="1"/>
              <a:t>kuwa</a:t>
            </a:r>
            <a:r>
              <a:rPr lang="en-US" sz="2400" dirty="0"/>
              <a:t> </a:t>
            </a:r>
            <a:r>
              <a:rPr lang="en-US" sz="2400" dirty="0" err="1"/>
              <a:t>paka</a:t>
            </a:r>
            <a:r>
              <a:rPr lang="en-US" sz="2400" dirty="0"/>
              <a:t> </a:t>
            </a:r>
            <a:r>
              <a:rPr lang="en-US" sz="2400" dirty="0" err="1"/>
              <a:t>aliyanywa</a:t>
            </a:r>
            <a:r>
              <a:rPr lang="en-US" sz="2400" dirty="0"/>
              <a:t> </a:t>
            </a:r>
            <a:r>
              <a:rPr lang="en-US" sz="2400" dirty="0" err="1"/>
              <a:t>maziwa</a:t>
            </a:r>
            <a:r>
              <a:rPr lang="en-US" sz="2400" dirty="0"/>
              <a:t> yate </a:t>
            </a:r>
            <a:r>
              <a:rPr lang="en-US" sz="2400" dirty="0" err="1"/>
              <a:t>wakati</a:t>
            </a:r>
            <a:r>
              <a:rPr lang="en-US" sz="2400" dirty="0"/>
              <a:t> </a:t>
            </a:r>
            <a:r>
              <a:rPr lang="en-US" sz="2400" dirty="0" err="1"/>
              <a:t>huo</a:t>
            </a:r>
            <a:r>
              <a:rPr lang="en-US" sz="2400" dirty="0"/>
              <a:t>.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 err="1"/>
              <a:t>Maswali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Kcpe</a:t>
            </a:r>
            <a:endParaRPr lang="en-US" sz="2400" dirty="0"/>
          </a:p>
          <a:p>
            <a:r>
              <a:rPr lang="en-US" sz="2400" dirty="0"/>
              <a:t>2001</a:t>
            </a:r>
            <a:r>
              <a:rPr lang="en-US" sz="2400" dirty="0"/>
              <a:t>………………23		2002</a:t>
            </a:r>
            <a:r>
              <a:rPr lang="en-US" sz="2400" dirty="0"/>
              <a:t>………….…………..16</a:t>
            </a:r>
          </a:p>
          <a:p>
            <a:r>
              <a:rPr lang="en-US" sz="2400" dirty="0"/>
              <a:t>2004</a:t>
            </a:r>
            <a:r>
              <a:rPr lang="en-US" sz="2400" dirty="0"/>
              <a:t>……………..……….22	2005</a:t>
            </a:r>
            <a:r>
              <a:rPr lang="en-US" sz="2400" dirty="0"/>
              <a:t>………………….19</a:t>
            </a:r>
          </a:p>
          <a:p>
            <a:r>
              <a:rPr lang="en-US" sz="2400" dirty="0"/>
              <a:t>2006………………….</a:t>
            </a:r>
            <a:r>
              <a:rPr lang="en-US" sz="2400" dirty="0"/>
              <a:t>29		2007…………………23</a:t>
            </a:r>
          </a:p>
          <a:p>
            <a:r>
              <a:rPr lang="en-US" sz="2400" dirty="0"/>
              <a:t>2008……………………..16		2009……………………</a:t>
            </a:r>
            <a:r>
              <a:rPr lang="en-US" sz="2400" dirty="0"/>
              <a:t>19</a:t>
            </a:r>
          </a:p>
          <a:p>
            <a:r>
              <a:rPr lang="en-US" sz="2400" dirty="0"/>
              <a:t>2010</a:t>
            </a:r>
            <a:r>
              <a:rPr lang="en-US" sz="2400" dirty="0"/>
              <a:t>………………..13		2013</a:t>
            </a:r>
            <a:r>
              <a:rPr lang="en-US" sz="2400" dirty="0"/>
              <a:t>………………..…….18</a:t>
            </a:r>
          </a:p>
          <a:p>
            <a:r>
              <a:rPr lang="en-US" sz="2400" dirty="0"/>
              <a:t>2014……………………..17</a:t>
            </a:r>
          </a:p>
          <a:p>
            <a:pPr lv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198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3664" y="1"/>
            <a:ext cx="920053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FF0000"/>
                </a:solidFill>
              </a:rPr>
              <a:t>MATUMIZI  YA  MENENO   </a:t>
            </a:r>
            <a:r>
              <a:rPr lang="en-US" sz="2400" b="1" u="sng" dirty="0">
                <a:solidFill>
                  <a:srgbClr val="FF0000"/>
                </a:solidFill>
              </a:rPr>
              <a:t>MBALIMBALI</a:t>
            </a:r>
          </a:p>
          <a:p>
            <a:endParaRPr lang="en-US" sz="2400" dirty="0"/>
          </a:p>
          <a:p>
            <a:r>
              <a:rPr lang="en-US" sz="2400" b="1" u="sng" dirty="0">
                <a:solidFill>
                  <a:srgbClr val="0070C0"/>
                </a:solidFill>
              </a:rPr>
              <a:t>1.Matumizi  </a:t>
            </a:r>
            <a:r>
              <a:rPr lang="en-US" sz="2400" b="1" u="sng" dirty="0" err="1">
                <a:solidFill>
                  <a:srgbClr val="0070C0"/>
                </a:solidFill>
              </a:rPr>
              <a:t>ya</a:t>
            </a:r>
            <a:r>
              <a:rPr lang="en-US" sz="2400" b="1" u="sng" dirty="0">
                <a:solidFill>
                  <a:srgbClr val="0070C0"/>
                </a:solidFill>
              </a:rPr>
              <a:t> KWA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u="sng" dirty="0"/>
              <a:t>1.Kuonyesha </a:t>
            </a:r>
            <a:r>
              <a:rPr lang="en-US" sz="2400" u="sng" dirty="0" err="1"/>
              <a:t>sababu</a:t>
            </a:r>
            <a:endParaRPr lang="en-US" sz="2400" dirty="0"/>
          </a:p>
          <a:p>
            <a:r>
              <a:rPr lang="en-US" sz="2400" dirty="0" err="1"/>
              <a:t>a.Wafula</a:t>
            </a:r>
            <a:r>
              <a:rPr lang="en-US" sz="2400" dirty="0"/>
              <a:t> </a:t>
            </a:r>
            <a:r>
              <a:rPr lang="en-US" sz="2400" dirty="0" err="1"/>
              <a:t>aliadhibiwa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uzembe</a:t>
            </a:r>
            <a:r>
              <a:rPr lang="en-US" sz="2400" dirty="0"/>
              <a:t> wake</a:t>
            </a:r>
          </a:p>
          <a:p>
            <a:r>
              <a:rPr lang="en-US" sz="2400" dirty="0" err="1"/>
              <a:t>b.Tulienda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baba </a:t>
            </a:r>
            <a:r>
              <a:rPr lang="en-US" sz="2400" dirty="0" err="1"/>
              <a:t>kupewa</a:t>
            </a:r>
            <a:r>
              <a:rPr lang="en-US" sz="2400" dirty="0"/>
              <a:t> </a:t>
            </a:r>
            <a:r>
              <a:rPr lang="en-US" sz="2400" dirty="0" err="1"/>
              <a:t>ushauri</a:t>
            </a:r>
            <a:endParaRPr lang="en-US" sz="2400" dirty="0"/>
          </a:p>
          <a:p>
            <a:r>
              <a:rPr lang="en-US" sz="2400" dirty="0"/>
              <a:t>2.</a:t>
            </a:r>
            <a:r>
              <a:rPr lang="en-US" sz="2400" u="sng" dirty="0"/>
              <a:t>Kuonyesha </a:t>
            </a:r>
            <a:r>
              <a:rPr lang="en-US" sz="2400" u="sng" dirty="0" err="1"/>
              <a:t>mahali</a:t>
            </a:r>
            <a:r>
              <a:rPr lang="en-US" sz="2400" u="sng" dirty="0"/>
              <a:t> /</a:t>
            </a:r>
            <a:r>
              <a:rPr lang="en-US" sz="2400" u="sng" dirty="0" err="1"/>
              <a:t>kihusishi</a:t>
            </a:r>
            <a:endParaRPr lang="en-US" sz="2400" dirty="0"/>
          </a:p>
          <a:p>
            <a:r>
              <a:rPr lang="en-US" sz="2400" dirty="0" err="1"/>
              <a:t>a.Maria</a:t>
            </a:r>
            <a:r>
              <a:rPr lang="en-US" sz="2400" dirty="0"/>
              <a:t> </a:t>
            </a:r>
            <a:r>
              <a:rPr lang="en-US" sz="2400" dirty="0" err="1"/>
              <a:t>anaishi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mjomba</a:t>
            </a:r>
            <a:r>
              <a:rPr lang="en-US" sz="2400" dirty="0"/>
              <a:t> wake</a:t>
            </a:r>
          </a:p>
          <a:p>
            <a:r>
              <a:rPr lang="en-US" sz="2400" dirty="0" err="1"/>
              <a:t>b.Nilienda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Nyongesa</a:t>
            </a:r>
            <a:r>
              <a:rPr lang="en-US" sz="2400" dirty="0"/>
              <a:t> </a:t>
            </a:r>
            <a:r>
              <a:rPr lang="en-US" sz="2400" dirty="0" err="1"/>
              <a:t>jana</a:t>
            </a:r>
            <a:endParaRPr lang="en-US" sz="2400" dirty="0"/>
          </a:p>
          <a:p>
            <a:r>
              <a:rPr lang="en-US" sz="2400" dirty="0"/>
              <a:t>3.</a:t>
            </a:r>
            <a:r>
              <a:rPr lang="en-US" sz="2400" u="sng" dirty="0"/>
              <a:t>Kuonyesha </a:t>
            </a:r>
            <a:r>
              <a:rPr lang="en-US" sz="2400" u="sng" dirty="0" err="1"/>
              <a:t>msemo</a:t>
            </a:r>
            <a:endParaRPr lang="en-US" sz="2400" dirty="0"/>
          </a:p>
          <a:p>
            <a:r>
              <a:rPr lang="en-US" sz="2400" u="sng" dirty="0" err="1"/>
              <a:t>a</a:t>
            </a:r>
            <a:r>
              <a:rPr lang="en-US" sz="2400" dirty="0" err="1"/>
              <a:t>.Wanafunzi</a:t>
            </a:r>
            <a:r>
              <a:rPr lang="en-US" sz="2400" dirty="0"/>
              <a:t> </a:t>
            </a:r>
            <a:r>
              <a:rPr lang="en-US" sz="2400" dirty="0" err="1"/>
              <a:t>walienda</a:t>
            </a:r>
            <a:r>
              <a:rPr lang="en-US" sz="2400" dirty="0"/>
              <a:t> </a:t>
            </a:r>
            <a:r>
              <a:rPr lang="en-US" sz="2400" dirty="0" err="1"/>
              <a:t>moja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moja</a:t>
            </a:r>
            <a:r>
              <a:rPr lang="en-US" sz="2400" dirty="0"/>
              <a:t> </a:t>
            </a:r>
            <a:r>
              <a:rPr lang="en-US" sz="2400" dirty="0" err="1"/>
              <a:t>hadi</a:t>
            </a:r>
            <a:r>
              <a:rPr lang="en-US" sz="2400" dirty="0"/>
              <a:t> </a:t>
            </a:r>
            <a:r>
              <a:rPr lang="en-US" sz="2400" dirty="0" err="1"/>
              <a:t>shuleni</a:t>
            </a:r>
            <a:endParaRPr lang="en-US" sz="2400" dirty="0"/>
          </a:p>
          <a:p>
            <a:r>
              <a:rPr lang="en-US" sz="2400" dirty="0" err="1"/>
              <a:t>b.Jana</a:t>
            </a:r>
            <a:r>
              <a:rPr lang="en-US" sz="2400" dirty="0"/>
              <a:t> </a:t>
            </a:r>
            <a:r>
              <a:rPr lang="en-US" sz="2400" dirty="0" err="1"/>
              <a:t>tulikutana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rais</a:t>
            </a:r>
            <a:r>
              <a:rPr lang="en-US" sz="2400" dirty="0"/>
              <a:t> </a:t>
            </a:r>
            <a:r>
              <a:rPr lang="en-US" sz="2400" dirty="0" err="1"/>
              <a:t>ana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ana</a:t>
            </a:r>
            <a:endParaRPr lang="en-US" sz="2400" dirty="0"/>
          </a:p>
          <a:p>
            <a:r>
              <a:rPr lang="en-US" sz="2400" dirty="0"/>
              <a:t>4</a:t>
            </a:r>
            <a:r>
              <a:rPr lang="en-US" sz="2400" u="sng" dirty="0"/>
              <a:t>.Kuonyesha </a:t>
            </a:r>
            <a:r>
              <a:rPr lang="en-US" sz="2400" u="sng" dirty="0" err="1"/>
              <a:t>pamoja</a:t>
            </a:r>
            <a:r>
              <a:rPr lang="en-US" sz="2400" u="sng" dirty="0"/>
              <a:t> </a:t>
            </a:r>
            <a:r>
              <a:rPr lang="en-US" sz="2400" u="sng" dirty="0" err="1"/>
              <a:t>na</a:t>
            </a:r>
            <a:endParaRPr lang="en-US" sz="2400" dirty="0"/>
          </a:p>
          <a:p>
            <a:r>
              <a:rPr lang="en-US" sz="2400" dirty="0" err="1"/>
              <a:t>a.Walimu</a:t>
            </a:r>
            <a:r>
              <a:rPr lang="en-US" sz="2400" dirty="0"/>
              <a:t> </a:t>
            </a:r>
            <a:r>
              <a:rPr lang="en-US" sz="2400" dirty="0" err="1"/>
              <a:t>walikula</a:t>
            </a:r>
            <a:r>
              <a:rPr lang="en-US" sz="2400" dirty="0"/>
              <a:t> </a:t>
            </a:r>
            <a:r>
              <a:rPr lang="en-US" sz="2400" dirty="0" err="1"/>
              <a:t>sima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samaki</a:t>
            </a:r>
            <a:endParaRPr lang="en-US" sz="2400" dirty="0"/>
          </a:p>
          <a:p>
            <a:r>
              <a:rPr lang="en-US" sz="2400" dirty="0" err="1"/>
              <a:t>b.Waliandama</a:t>
            </a:r>
            <a:r>
              <a:rPr lang="en-US" sz="2400" dirty="0"/>
              <a:t> wake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waume</a:t>
            </a:r>
            <a:endParaRPr lang="en-US" sz="2400" dirty="0"/>
          </a:p>
          <a:p>
            <a:r>
              <a:rPr lang="en-US" sz="2400" dirty="0"/>
              <a:t>5.</a:t>
            </a:r>
            <a:r>
              <a:rPr lang="en-US" sz="2400" u="sng" dirty="0"/>
              <a:t>Kwa </a:t>
            </a:r>
            <a:r>
              <a:rPr lang="en-US" sz="2400" u="sng" dirty="0" err="1"/>
              <a:t>ya</a:t>
            </a:r>
            <a:r>
              <a:rPr lang="en-US" sz="2400" u="sng" dirty="0"/>
              <a:t> </a:t>
            </a:r>
            <a:r>
              <a:rPr lang="en-US" sz="2400" u="sng" dirty="0" err="1"/>
              <a:t>kitumizi</a:t>
            </a:r>
            <a:r>
              <a:rPr lang="en-US" sz="2400" u="sng" dirty="0"/>
              <a:t>/</a:t>
            </a:r>
            <a:r>
              <a:rPr lang="en-US" sz="2400" u="sng" dirty="0" err="1"/>
              <a:t>Kifaa</a:t>
            </a:r>
            <a:r>
              <a:rPr lang="en-US" sz="2400" u="sng" dirty="0"/>
              <a:t> </a:t>
            </a:r>
            <a:r>
              <a:rPr lang="en-US" sz="2400" u="sng" dirty="0" err="1"/>
              <a:t>kilichotumika</a:t>
            </a:r>
            <a:endParaRPr lang="en-US" sz="2400" dirty="0"/>
          </a:p>
          <a:p>
            <a:r>
              <a:rPr lang="en-US" sz="2400" dirty="0" err="1"/>
              <a:t>a.Watilo</a:t>
            </a:r>
            <a:r>
              <a:rPr lang="en-US" sz="2400" dirty="0"/>
              <a:t> </a:t>
            </a:r>
            <a:r>
              <a:rPr lang="en-US" sz="2400" dirty="0" err="1"/>
              <a:t>alisafiri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gari</a:t>
            </a:r>
            <a:r>
              <a:rPr lang="en-US" sz="2400" dirty="0"/>
              <a:t> la </a:t>
            </a:r>
            <a:r>
              <a:rPr lang="en-US" sz="2400" dirty="0" err="1"/>
              <a:t>shule</a:t>
            </a:r>
            <a:endParaRPr lang="en-US" sz="2400" dirty="0"/>
          </a:p>
          <a:p>
            <a:r>
              <a:rPr lang="en-US" sz="2400" dirty="0" err="1"/>
              <a:t>b.Tulisafiri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matwana</a:t>
            </a:r>
            <a:r>
              <a:rPr lang="en-US" sz="2400" dirty="0"/>
              <a:t> </a:t>
            </a:r>
            <a:r>
              <a:rPr lang="en-US" sz="2400" dirty="0" err="1"/>
              <a:t>hadi</a:t>
            </a:r>
            <a:r>
              <a:rPr lang="en-US" sz="2400" dirty="0"/>
              <a:t> </a:t>
            </a:r>
            <a:r>
              <a:rPr lang="en-US" sz="2400" dirty="0" err="1"/>
              <a:t>Bungoma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790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3664" y="-76200"/>
            <a:ext cx="9200536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6.</a:t>
            </a:r>
            <a:r>
              <a:rPr lang="en-US" sz="2200" u="sng" dirty="0"/>
              <a:t>Kuonyesha </a:t>
            </a:r>
            <a:r>
              <a:rPr lang="en-US" sz="2200" u="sng" dirty="0" err="1"/>
              <a:t>kimilikishi</a:t>
            </a:r>
            <a:endParaRPr lang="en-US" sz="2200" dirty="0"/>
          </a:p>
          <a:p>
            <a:r>
              <a:rPr lang="en-US" sz="2200" dirty="0" err="1"/>
              <a:t>a.Kwake</a:t>
            </a:r>
            <a:r>
              <a:rPr lang="en-US" sz="2200" dirty="0"/>
              <a:t> </a:t>
            </a:r>
            <a:r>
              <a:rPr lang="en-US" sz="2200" dirty="0" err="1"/>
              <a:t>kuna</a:t>
            </a:r>
            <a:r>
              <a:rPr lang="en-US" sz="2200" dirty="0"/>
              <a:t> </a:t>
            </a:r>
            <a:r>
              <a:rPr lang="en-US" sz="2200" dirty="0" err="1"/>
              <a:t>kunguni</a:t>
            </a:r>
            <a:r>
              <a:rPr lang="en-US" sz="2200" dirty="0"/>
              <a:t> </a:t>
            </a:r>
            <a:r>
              <a:rPr lang="en-US" sz="2200" dirty="0" err="1"/>
              <a:t>wengi</a:t>
            </a:r>
            <a:r>
              <a:rPr lang="en-US" sz="2200" dirty="0"/>
              <a:t> </a:t>
            </a:r>
            <a:r>
              <a:rPr lang="en-US" sz="2200" dirty="0" err="1"/>
              <a:t>sana</a:t>
            </a:r>
            <a:endParaRPr lang="en-US" sz="2200" dirty="0"/>
          </a:p>
          <a:p>
            <a:r>
              <a:rPr lang="en-US" sz="2200" dirty="0" err="1"/>
              <a:t>b.Hapa</a:t>
            </a:r>
            <a:r>
              <a:rPr lang="en-US" sz="2200" dirty="0"/>
              <a:t> </a:t>
            </a:r>
            <a:r>
              <a:rPr lang="en-US" sz="2200" dirty="0" err="1"/>
              <a:t>kwao</a:t>
            </a:r>
            <a:r>
              <a:rPr lang="en-US" sz="2200" dirty="0"/>
              <a:t> Bethel </a:t>
            </a:r>
            <a:r>
              <a:rPr lang="en-US" sz="2200" dirty="0" err="1"/>
              <a:t>kuna</a:t>
            </a:r>
            <a:r>
              <a:rPr lang="en-US" sz="2200" dirty="0"/>
              <a:t> </a:t>
            </a:r>
            <a:r>
              <a:rPr lang="en-US" sz="2200" dirty="0" err="1"/>
              <a:t>wageni</a:t>
            </a:r>
            <a:r>
              <a:rPr lang="en-US" sz="2200" dirty="0"/>
              <a:t> </a:t>
            </a:r>
            <a:r>
              <a:rPr lang="en-US" sz="2200" dirty="0" err="1"/>
              <a:t>leo</a:t>
            </a:r>
            <a:endParaRPr lang="en-US" sz="2200" dirty="0"/>
          </a:p>
          <a:p>
            <a:r>
              <a:rPr lang="en-US" sz="2200" dirty="0"/>
              <a:t>7</a:t>
            </a:r>
            <a:r>
              <a:rPr lang="en-US" sz="2200" u="sng" dirty="0"/>
              <a:t>.Kuonyesha </a:t>
            </a:r>
            <a:r>
              <a:rPr lang="en-US" sz="2200" u="sng" dirty="0" err="1"/>
              <a:t>Akisami</a:t>
            </a:r>
            <a:endParaRPr lang="en-US" sz="2200" dirty="0"/>
          </a:p>
          <a:p>
            <a:r>
              <a:rPr lang="en-US" sz="2200" dirty="0" err="1"/>
              <a:t>a.Edwin</a:t>
            </a:r>
            <a:r>
              <a:rPr lang="en-US" sz="2200" dirty="0"/>
              <a:t> </a:t>
            </a:r>
            <a:r>
              <a:rPr lang="en-US" sz="2200" dirty="0" err="1"/>
              <a:t>alipata</a:t>
            </a:r>
            <a:r>
              <a:rPr lang="en-US" sz="2200" dirty="0"/>
              <a:t> </a:t>
            </a:r>
            <a:r>
              <a:rPr lang="en-US" sz="2200" dirty="0" err="1"/>
              <a:t>sabini</a:t>
            </a:r>
            <a:r>
              <a:rPr lang="en-US" sz="2200" dirty="0"/>
              <a:t> </a:t>
            </a:r>
            <a:r>
              <a:rPr lang="en-US" sz="2200" dirty="0" err="1"/>
              <a:t>kwa</a:t>
            </a:r>
            <a:r>
              <a:rPr lang="en-US" sz="2200" dirty="0"/>
              <a:t> </a:t>
            </a:r>
            <a:r>
              <a:rPr lang="en-US" sz="2200" dirty="0" err="1"/>
              <a:t>mia</a:t>
            </a:r>
            <a:endParaRPr lang="en-US" sz="2200" dirty="0"/>
          </a:p>
          <a:p>
            <a:r>
              <a:rPr lang="en-US" sz="2200" dirty="0" err="1"/>
              <a:t>b.Mbili</a:t>
            </a:r>
            <a:r>
              <a:rPr lang="en-US" sz="2200" dirty="0"/>
              <a:t> </a:t>
            </a:r>
            <a:r>
              <a:rPr lang="en-US" sz="2200" dirty="0" err="1"/>
              <a:t>kwa</a:t>
            </a:r>
            <a:r>
              <a:rPr lang="en-US" sz="2200" dirty="0"/>
              <a:t> </a:t>
            </a:r>
            <a:r>
              <a:rPr lang="en-US" sz="2200" dirty="0" err="1"/>
              <a:t>nne</a:t>
            </a:r>
            <a:r>
              <a:rPr lang="en-US" sz="2200" dirty="0"/>
              <a:t> </a:t>
            </a:r>
            <a:r>
              <a:rPr lang="en-US" sz="2200" dirty="0" err="1"/>
              <a:t>ni</a:t>
            </a:r>
            <a:r>
              <a:rPr lang="en-US" sz="2200" dirty="0"/>
              <a:t> </a:t>
            </a:r>
            <a:r>
              <a:rPr lang="en-US" sz="2200" dirty="0" err="1"/>
              <a:t>nusu</a:t>
            </a:r>
            <a:endParaRPr lang="en-US" sz="2200" dirty="0"/>
          </a:p>
          <a:p>
            <a:r>
              <a:rPr lang="en-US" sz="2200" dirty="0"/>
              <a:t>8.</a:t>
            </a:r>
            <a:r>
              <a:rPr lang="en-US" sz="2200" u="sng" dirty="0"/>
              <a:t>Kuonyesha </a:t>
            </a:r>
            <a:r>
              <a:rPr lang="en-US" sz="2200" u="sng" dirty="0" err="1"/>
              <a:t>kiulizi</a:t>
            </a:r>
            <a:endParaRPr lang="en-US" sz="2200" dirty="0"/>
          </a:p>
          <a:p>
            <a:r>
              <a:rPr lang="en-US" sz="2200" dirty="0" err="1"/>
              <a:t>a.Kwa</a:t>
            </a:r>
            <a:r>
              <a:rPr lang="en-US" sz="2200" dirty="0"/>
              <a:t> </a:t>
            </a:r>
            <a:r>
              <a:rPr lang="en-US" sz="2200" dirty="0" err="1"/>
              <a:t>nini</a:t>
            </a:r>
            <a:r>
              <a:rPr lang="en-US" sz="2200" dirty="0"/>
              <a:t> </a:t>
            </a:r>
            <a:r>
              <a:rPr lang="en-US" sz="2200" dirty="0" err="1"/>
              <a:t>ulienda</a:t>
            </a:r>
            <a:r>
              <a:rPr lang="en-US" sz="2200" dirty="0"/>
              <a:t> </a:t>
            </a:r>
            <a:r>
              <a:rPr lang="en-US" sz="2200" dirty="0" err="1"/>
              <a:t>nyumbani</a:t>
            </a:r>
            <a:r>
              <a:rPr lang="en-US" sz="2200" dirty="0"/>
              <a:t> </a:t>
            </a:r>
            <a:r>
              <a:rPr lang="en-US" sz="2200" dirty="0" err="1"/>
              <a:t>mapema</a:t>
            </a:r>
            <a:r>
              <a:rPr lang="en-US" sz="2200" dirty="0"/>
              <a:t>?</a:t>
            </a:r>
          </a:p>
          <a:p>
            <a:r>
              <a:rPr lang="en-US" sz="2200" dirty="0"/>
              <a:t>b”.</a:t>
            </a:r>
            <a:r>
              <a:rPr lang="en-US" sz="2200" dirty="0" err="1"/>
              <a:t>Kwa</a:t>
            </a:r>
            <a:r>
              <a:rPr lang="en-US" sz="2200" dirty="0"/>
              <a:t> </a:t>
            </a:r>
            <a:r>
              <a:rPr lang="en-US" sz="2200" dirty="0" err="1"/>
              <a:t>nini</a:t>
            </a:r>
            <a:r>
              <a:rPr lang="en-US" sz="2200" dirty="0"/>
              <a:t> </a:t>
            </a:r>
            <a:r>
              <a:rPr lang="en-US" sz="2200" dirty="0" err="1"/>
              <a:t>hukupitia</a:t>
            </a:r>
            <a:r>
              <a:rPr lang="en-US" sz="2200" dirty="0"/>
              <a:t> </a:t>
            </a:r>
            <a:r>
              <a:rPr lang="en-US" sz="2200" dirty="0" err="1"/>
              <a:t>kwangu</a:t>
            </a:r>
            <a:r>
              <a:rPr lang="en-US" sz="2200" dirty="0"/>
              <a:t>?”Sophia </a:t>
            </a:r>
            <a:r>
              <a:rPr lang="en-US" sz="2200" dirty="0" err="1"/>
              <a:t>aliuliza</a:t>
            </a:r>
            <a:r>
              <a:rPr lang="en-US" sz="2200" dirty="0"/>
              <a:t>.</a:t>
            </a:r>
          </a:p>
          <a:p>
            <a:r>
              <a:rPr lang="en-US" sz="2200" dirty="0"/>
              <a:t>9.</a:t>
            </a:r>
            <a:r>
              <a:rPr lang="en-US" sz="2200" u="sng" dirty="0"/>
              <a:t>Kuonyesha </a:t>
            </a:r>
            <a:r>
              <a:rPr lang="en-US" sz="2200" u="sng" dirty="0" err="1"/>
              <a:t>wakati</a:t>
            </a:r>
            <a:endParaRPr lang="en-US" sz="2200" dirty="0"/>
          </a:p>
          <a:p>
            <a:r>
              <a:rPr lang="en-US" sz="2200" dirty="0" err="1"/>
              <a:t>a.Wageni</a:t>
            </a:r>
            <a:r>
              <a:rPr lang="en-US" sz="2200" dirty="0"/>
              <a:t> </a:t>
            </a:r>
            <a:r>
              <a:rPr lang="en-US" sz="2200" dirty="0" err="1"/>
              <a:t>walisafiri</a:t>
            </a:r>
            <a:r>
              <a:rPr lang="en-US" sz="2200" dirty="0"/>
              <a:t> </a:t>
            </a:r>
            <a:r>
              <a:rPr lang="en-US" sz="2200" dirty="0" err="1"/>
              <a:t>kwa</a:t>
            </a:r>
            <a:r>
              <a:rPr lang="en-US" sz="2200" dirty="0"/>
              <a:t> </a:t>
            </a:r>
            <a:r>
              <a:rPr lang="en-US" sz="2200" dirty="0" err="1"/>
              <a:t>muda</a:t>
            </a:r>
            <a:r>
              <a:rPr lang="en-US" sz="2200" dirty="0"/>
              <a:t> </a:t>
            </a:r>
            <a:r>
              <a:rPr lang="en-US" sz="2200" dirty="0" err="1"/>
              <a:t>wa</a:t>
            </a:r>
            <a:r>
              <a:rPr lang="en-US" sz="2200" dirty="0"/>
              <a:t> </a:t>
            </a:r>
            <a:r>
              <a:rPr lang="en-US" sz="2200" dirty="0" err="1"/>
              <a:t>saa</a:t>
            </a:r>
            <a:r>
              <a:rPr lang="en-US" sz="2200" dirty="0"/>
              <a:t> </a:t>
            </a:r>
            <a:r>
              <a:rPr lang="en-US" sz="2200" dirty="0" err="1"/>
              <a:t>nzima</a:t>
            </a:r>
            <a:r>
              <a:rPr lang="en-US" sz="2200" dirty="0"/>
              <a:t> </a:t>
            </a:r>
            <a:r>
              <a:rPr lang="en-US" sz="2200" dirty="0" err="1"/>
              <a:t>hadi</a:t>
            </a:r>
            <a:r>
              <a:rPr lang="en-US" sz="2200" dirty="0"/>
              <a:t> Nairobi</a:t>
            </a:r>
          </a:p>
          <a:p>
            <a:r>
              <a:rPr lang="en-US" sz="2200" dirty="0" err="1"/>
              <a:t>b.Mjomba</a:t>
            </a:r>
            <a:r>
              <a:rPr lang="en-US" sz="2200" dirty="0"/>
              <a:t> </a:t>
            </a:r>
            <a:r>
              <a:rPr lang="en-US" sz="2200" dirty="0" err="1"/>
              <a:t>alifungwa</a:t>
            </a:r>
            <a:r>
              <a:rPr lang="en-US" sz="2200" dirty="0"/>
              <a:t> </a:t>
            </a:r>
            <a:r>
              <a:rPr lang="en-US" sz="2200" dirty="0" err="1"/>
              <a:t>kwa</a:t>
            </a:r>
            <a:r>
              <a:rPr lang="en-US" sz="2200" dirty="0"/>
              <a:t> </a:t>
            </a:r>
            <a:r>
              <a:rPr lang="en-US" sz="2200" dirty="0" err="1"/>
              <a:t>muda</a:t>
            </a:r>
            <a:r>
              <a:rPr lang="en-US" sz="2200" dirty="0"/>
              <a:t> </a:t>
            </a:r>
            <a:r>
              <a:rPr lang="en-US" sz="2200" dirty="0" err="1"/>
              <a:t>wa</a:t>
            </a:r>
            <a:r>
              <a:rPr lang="en-US" sz="2200" dirty="0"/>
              <a:t> </a:t>
            </a:r>
            <a:r>
              <a:rPr lang="en-US" sz="2200" dirty="0" err="1"/>
              <a:t>miezi</a:t>
            </a:r>
            <a:r>
              <a:rPr lang="en-US" sz="2200" dirty="0"/>
              <a:t> </a:t>
            </a:r>
            <a:r>
              <a:rPr lang="en-US" sz="2200" dirty="0" err="1"/>
              <a:t>miwili</a:t>
            </a:r>
            <a:r>
              <a:rPr lang="en-US" sz="2200" dirty="0"/>
              <a:t>  </a:t>
            </a:r>
            <a:r>
              <a:rPr lang="en-US" sz="2200" dirty="0" err="1"/>
              <a:t>gerezani</a:t>
            </a:r>
            <a:endParaRPr lang="en-US" sz="2200" dirty="0"/>
          </a:p>
          <a:p>
            <a:r>
              <a:rPr lang="en-US" sz="2200" dirty="0"/>
              <a:t>10</a:t>
            </a:r>
            <a:r>
              <a:rPr lang="en-US" sz="2200" u="sng" dirty="0"/>
              <a:t>.Kuonyesha  A-</a:t>
            </a:r>
            <a:r>
              <a:rPr lang="en-US" sz="2200" u="sng" dirty="0" err="1"/>
              <a:t>Unganifu</a:t>
            </a:r>
            <a:endParaRPr lang="en-US" sz="2200" dirty="0"/>
          </a:p>
          <a:p>
            <a:r>
              <a:rPr lang="en-US" sz="2200" dirty="0" err="1"/>
              <a:t>a.Kucheza</a:t>
            </a:r>
            <a:r>
              <a:rPr lang="en-US" sz="2200" dirty="0"/>
              <a:t> </a:t>
            </a:r>
            <a:r>
              <a:rPr lang="en-US" sz="2200" dirty="0" err="1"/>
              <a:t>kwa</a:t>
            </a:r>
            <a:r>
              <a:rPr lang="en-US" sz="2200" dirty="0"/>
              <a:t> </a:t>
            </a:r>
            <a:r>
              <a:rPr lang="en-US" sz="2200" dirty="0" err="1"/>
              <a:t>wanafunzi</a:t>
            </a:r>
            <a:r>
              <a:rPr lang="en-US" sz="2200" dirty="0"/>
              <a:t> </a:t>
            </a:r>
            <a:r>
              <a:rPr lang="en-US" sz="2200" dirty="0" err="1"/>
              <a:t>ni</a:t>
            </a:r>
            <a:r>
              <a:rPr lang="en-US" sz="2200" dirty="0"/>
              <a:t> </a:t>
            </a:r>
            <a:r>
              <a:rPr lang="en-US" sz="2200" dirty="0" err="1"/>
              <a:t>hatari</a:t>
            </a:r>
            <a:r>
              <a:rPr lang="en-US" sz="2200" dirty="0"/>
              <a:t> </a:t>
            </a:r>
            <a:r>
              <a:rPr lang="en-US" sz="2200" dirty="0" err="1"/>
              <a:t>sana</a:t>
            </a:r>
            <a:endParaRPr lang="en-US" sz="2200" dirty="0"/>
          </a:p>
          <a:p>
            <a:r>
              <a:rPr lang="en-US" sz="2200" dirty="0" err="1"/>
              <a:t>b.Majilisini</a:t>
            </a:r>
            <a:r>
              <a:rPr lang="en-US" sz="2200" dirty="0"/>
              <a:t> </a:t>
            </a:r>
            <a:r>
              <a:rPr lang="en-US" sz="2200" dirty="0" err="1"/>
              <a:t>kwa</a:t>
            </a:r>
            <a:r>
              <a:rPr lang="en-US" sz="2200" dirty="0"/>
              <a:t> </a:t>
            </a:r>
            <a:r>
              <a:rPr lang="en-US" sz="2200" dirty="0" err="1"/>
              <a:t>walimu</a:t>
            </a:r>
            <a:r>
              <a:rPr lang="en-US" sz="2200" dirty="0"/>
              <a:t> </a:t>
            </a:r>
            <a:r>
              <a:rPr lang="en-US" sz="2200" dirty="0" err="1"/>
              <a:t>kunaoshwa</a:t>
            </a:r>
            <a:endParaRPr lang="en-US" sz="2200" dirty="0"/>
          </a:p>
          <a:p>
            <a:r>
              <a:rPr lang="en-US" sz="2200" dirty="0"/>
              <a:t>11.</a:t>
            </a:r>
            <a:r>
              <a:rPr lang="en-US" sz="2200" u="sng" dirty="0"/>
              <a:t>Kuonyesha </a:t>
            </a:r>
            <a:r>
              <a:rPr lang="en-US" sz="2200" u="sng" dirty="0" err="1"/>
              <a:t>ulinganisho</a:t>
            </a:r>
            <a:endParaRPr lang="en-US" sz="2200" dirty="0"/>
          </a:p>
          <a:p>
            <a:r>
              <a:rPr lang="en-US" sz="2200" u="sng" dirty="0" err="1"/>
              <a:t>a.</a:t>
            </a:r>
            <a:r>
              <a:rPr lang="en-US" sz="2200" dirty="0" err="1"/>
              <a:t>Timu</a:t>
            </a:r>
            <a:r>
              <a:rPr lang="en-US" sz="2200" dirty="0"/>
              <a:t> </a:t>
            </a:r>
            <a:r>
              <a:rPr lang="en-US" sz="2200" dirty="0" err="1"/>
              <a:t>ya</a:t>
            </a:r>
            <a:r>
              <a:rPr lang="en-US" sz="2200" dirty="0"/>
              <a:t> </a:t>
            </a:r>
            <a:r>
              <a:rPr lang="en-US" sz="2200" dirty="0" err="1"/>
              <a:t>Kibuke</a:t>
            </a:r>
            <a:r>
              <a:rPr lang="en-US" sz="2200" dirty="0"/>
              <a:t> </a:t>
            </a:r>
            <a:r>
              <a:rPr lang="en-US" sz="2200" dirty="0" err="1"/>
              <a:t>ilishinda</a:t>
            </a:r>
            <a:r>
              <a:rPr lang="en-US" sz="2200" dirty="0"/>
              <a:t> </a:t>
            </a:r>
            <a:r>
              <a:rPr lang="en-US" sz="2200" dirty="0" err="1"/>
              <a:t>Muungano</a:t>
            </a:r>
            <a:r>
              <a:rPr lang="en-US" sz="2200" dirty="0"/>
              <a:t> </a:t>
            </a:r>
            <a:r>
              <a:rPr lang="en-US" sz="2200" dirty="0" err="1"/>
              <a:t>kwa</a:t>
            </a:r>
            <a:r>
              <a:rPr lang="en-US" sz="2200" dirty="0"/>
              <a:t> </a:t>
            </a:r>
            <a:r>
              <a:rPr lang="en-US" sz="2200" dirty="0" err="1"/>
              <a:t>mabao</a:t>
            </a:r>
            <a:r>
              <a:rPr lang="en-US" sz="2200" dirty="0"/>
              <a:t> </a:t>
            </a:r>
            <a:r>
              <a:rPr lang="en-US" sz="2200" dirty="0" err="1"/>
              <a:t>mawili</a:t>
            </a:r>
            <a:r>
              <a:rPr lang="en-US" sz="2200" dirty="0"/>
              <a:t> </a:t>
            </a:r>
            <a:r>
              <a:rPr lang="en-US" sz="2200" dirty="0" err="1"/>
              <a:t>kwa</a:t>
            </a:r>
            <a:r>
              <a:rPr lang="en-US" sz="2200" dirty="0"/>
              <a:t> </a:t>
            </a:r>
            <a:r>
              <a:rPr lang="en-US" sz="2200" dirty="0" err="1"/>
              <a:t>moja</a:t>
            </a:r>
            <a:endParaRPr lang="en-US" sz="2200" dirty="0"/>
          </a:p>
          <a:p>
            <a:r>
              <a:rPr lang="en-US" sz="2200" u="sng" dirty="0"/>
              <a:t>12.Kuonyesha </a:t>
            </a:r>
            <a:r>
              <a:rPr lang="en-US" sz="2200" u="sng" dirty="0" err="1"/>
              <a:t>kiunganishi</a:t>
            </a:r>
            <a:endParaRPr lang="en-US" sz="2200" dirty="0"/>
          </a:p>
          <a:p>
            <a:r>
              <a:rPr lang="en-US" sz="2200" u="sng" dirty="0" err="1"/>
              <a:t>a</a:t>
            </a:r>
            <a:r>
              <a:rPr lang="en-US" sz="2200" dirty="0" err="1"/>
              <a:t>.Nilifika</a:t>
            </a:r>
            <a:r>
              <a:rPr lang="en-US" sz="2200" dirty="0"/>
              <a:t> </a:t>
            </a:r>
            <a:r>
              <a:rPr lang="en-US" sz="2200" dirty="0" err="1"/>
              <a:t>nyumbani</a:t>
            </a:r>
            <a:r>
              <a:rPr lang="en-US" sz="2200" dirty="0"/>
              <a:t> </a:t>
            </a:r>
            <a:r>
              <a:rPr lang="en-US" sz="2200" dirty="0" err="1"/>
              <a:t>usiku</a:t>
            </a:r>
            <a:r>
              <a:rPr lang="en-US" sz="2200" dirty="0"/>
              <a:t> </a:t>
            </a:r>
            <a:r>
              <a:rPr lang="en-US" sz="2200" dirty="0" err="1"/>
              <a:t>kwa</a:t>
            </a:r>
            <a:r>
              <a:rPr lang="en-US" sz="2200" dirty="0"/>
              <a:t> </a:t>
            </a:r>
            <a:r>
              <a:rPr lang="en-US" sz="2200" dirty="0" err="1"/>
              <a:t>kuwa</a:t>
            </a:r>
            <a:r>
              <a:rPr lang="en-US" sz="2200" dirty="0"/>
              <a:t> </a:t>
            </a:r>
            <a:r>
              <a:rPr lang="en-US" sz="2200" dirty="0" err="1"/>
              <a:t>magari</a:t>
            </a:r>
            <a:r>
              <a:rPr lang="en-US" sz="2200" dirty="0"/>
              <a:t> </a:t>
            </a:r>
            <a:r>
              <a:rPr lang="en-US" sz="2200" dirty="0" err="1"/>
              <a:t>hayakuwa</a:t>
            </a:r>
            <a:r>
              <a:rPr lang="en-US" sz="2200" dirty="0"/>
              <a:t> </a:t>
            </a:r>
            <a:r>
              <a:rPr lang="en-US" sz="2200" dirty="0" err="1"/>
              <a:t>barabarani</a:t>
            </a:r>
            <a:endParaRPr lang="en-US" sz="2200" dirty="0"/>
          </a:p>
          <a:p>
            <a:r>
              <a:rPr lang="en-US" sz="2200" dirty="0"/>
              <a:t> </a:t>
            </a:r>
            <a:r>
              <a:rPr lang="en-US" sz="2200" b="1" i="1" dirty="0" err="1"/>
              <a:t>Maswali</a:t>
            </a:r>
            <a:r>
              <a:rPr lang="en-US" sz="2200" b="1" i="1" dirty="0"/>
              <a:t> </a:t>
            </a:r>
            <a:r>
              <a:rPr lang="en-US" sz="2200" b="1" i="1" dirty="0" err="1"/>
              <a:t>ya</a:t>
            </a:r>
            <a:r>
              <a:rPr lang="en-US" sz="2200" b="1" i="1" dirty="0"/>
              <a:t> </a:t>
            </a:r>
            <a:r>
              <a:rPr lang="en-US" sz="2200" b="1" i="1" dirty="0"/>
              <a:t>KCPE</a:t>
            </a:r>
            <a:r>
              <a:rPr lang="en-US" sz="2200" b="1" i="1" dirty="0"/>
              <a:t> </a:t>
            </a:r>
            <a:r>
              <a:rPr lang="en-US" sz="2200" b="1" i="1" dirty="0"/>
              <a:t>2013..17/2006..24/2003..23/2011..21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248898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3664" y="-76200"/>
            <a:ext cx="920053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</a:rPr>
              <a:t>2.MATUMIZI  YA </a:t>
            </a:r>
            <a:r>
              <a:rPr lang="en-US" sz="2400" b="1" u="sng" dirty="0">
                <a:solidFill>
                  <a:srgbClr val="0070C0"/>
                </a:solidFill>
              </a:rPr>
              <a:t>KI</a:t>
            </a:r>
          </a:p>
          <a:p>
            <a:endParaRPr lang="en-US" sz="2400" b="1" dirty="0"/>
          </a:p>
          <a:p>
            <a:r>
              <a:rPr lang="en-US" sz="2400" u="sng" dirty="0"/>
              <a:t>1.KI </a:t>
            </a:r>
            <a:r>
              <a:rPr lang="en-US" sz="2400" u="sng" dirty="0" err="1"/>
              <a:t>ya</a:t>
            </a:r>
            <a:r>
              <a:rPr lang="en-US" sz="2400" u="sng" dirty="0"/>
              <a:t> </a:t>
            </a:r>
            <a:r>
              <a:rPr lang="en-US" sz="2400" u="sng" dirty="0" err="1"/>
              <a:t>Udogo</a:t>
            </a:r>
            <a:endParaRPr lang="en-US" sz="2400" dirty="0"/>
          </a:p>
          <a:p>
            <a:r>
              <a:rPr lang="en-US" sz="2400" dirty="0" err="1"/>
              <a:t>Kudunisha</a:t>
            </a:r>
            <a:r>
              <a:rPr lang="en-US" sz="2400" dirty="0"/>
              <a:t> </a:t>
            </a:r>
            <a:r>
              <a:rPr lang="en-US" sz="2400" dirty="0" err="1"/>
              <a:t>nomino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ngeli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KI-VI</a:t>
            </a:r>
          </a:p>
          <a:p>
            <a:r>
              <a:rPr lang="en-US" sz="2400" dirty="0" err="1"/>
              <a:t>a.Kitoto</a:t>
            </a:r>
            <a:r>
              <a:rPr lang="en-US" sz="2400" dirty="0"/>
              <a:t> </a:t>
            </a:r>
            <a:r>
              <a:rPr lang="en-US" sz="2400" dirty="0" err="1"/>
              <a:t>kimetoroka</a:t>
            </a:r>
            <a:r>
              <a:rPr lang="en-US" sz="2400" dirty="0"/>
              <a:t> </a:t>
            </a:r>
            <a:r>
              <a:rPr lang="en-US" sz="2400" dirty="0" err="1"/>
              <a:t>shuleni</a:t>
            </a:r>
            <a:endParaRPr lang="en-US" sz="2400" dirty="0"/>
          </a:p>
          <a:p>
            <a:r>
              <a:rPr lang="en-US" sz="2400" dirty="0" err="1"/>
              <a:t>b.Kijiti</a:t>
            </a:r>
            <a:r>
              <a:rPr lang="en-US" sz="2400" dirty="0"/>
              <a:t> </a:t>
            </a:r>
            <a:r>
              <a:rPr lang="en-US" sz="2400" dirty="0" err="1"/>
              <a:t>kimevunjika</a:t>
            </a:r>
            <a:endParaRPr lang="en-US" sz="2400" dirty="0"/>
          </a:p>
          <a:p>
            <a:r>
              <a:rPr lang="en-US" sz="2400" u="sng" dirty="0"/>
              <a:t>2.KI  </a:t>
            </a:r>
            <a:r>
              <a:rPr lang="en-US" sz="2400" u="sng" dirty="0" err="1"/>
              <a:t>ya</a:t>
            </a:r>
            <a:r>
              <a:rPr lang="en-US" sz="2400" u="sng" dirty="0"/>
              <a:t> </a:t>
            </a:r>
            <a:r>
              <a:rPr lang="en-US" sz="2400" u="sng" dirty="0" err="1"/>
              <a:t>Ngeli</a:t>
            </a:r>
            <a:endParaRPr lang="en-US" sz="2400" dirty="0"/>
          </a:p>
          <a:p>
            <a:r>
              <a:rPr lang="en-US" sz="2400" dirty="0" err="1"/>
              <a:t>Hutumika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ngeli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KI-VI</a:t>
            </a:r>
          </a:p>
          <a:p>
            <a:r>
              <a:rPr lang="en-US" sz="2400" dirty="0" err="1"/>
              <a:t>a.Kitabu</a:t>
            </a:r>
            <a:r>
              <a:rPr lang="en-US" sz="2400" dirty="0"/>
              <a:t> </a:t>
            </a:r>
            <a:r>
              <a:rPr lang="en-US" sz="2400" dirty="0" err="1"/>
              <a:t>kimepotea</a:t>
            </a:r>
            <a:r>
              <a:rPr lang="en-US" sz="2400" dirty="0"/>
              <a:t>-----</a:t>
            </a:r>
            <a:r>
              <a:rPr lang="en-US" sz="2400" dirty="0" err="1"/>
              <a:t>Vitabu</a:t>
            </a:r>
            <a:r>
              <a:rPr lang="en-US" sz="2400" dirty="0"/>
              <a:t> </a:t>
            </a:r>
            <a:r>
              <a:rPr lang="en-US" sz="2400" dirty="0" err="1"/>
              <a:t>vimepotea</a:t>
            </a:r>
            <a:endParaRPr lang="en-US" sz="2400" dirty="0"/>
          </a:p>
          <a:p>
            <a:r>
              <a:rPr lang="en-US" sz="2400" dirty="0" err="1"/>
              <a:t>b.Kiti</a:t>
            </a:r>
            <a:r>
              <a:rPr lang="en-US" sz="2400" dirty="0"/>
              <a:t> </a:t>
            </a:r>
            <a:r>
              <a:rPr lang="en-US" sz="2400" dirty="0" err="1"/>
              <a:t>hiki</a:t>
            </a:r>
            <a:r>
              <a:rPr lang="en-US" sz="2400" dirty="0"/>
              <a:t> </a:t>
            </a:r>
            <a:r>
              <a:rPr lang="en-US" sz="2400" dirty="0" err="1"/>
              <a:t>kinapendeza</a:t>
            </a:r>
            <a:r>
              <a:rPr lang="en-US" sz="2400" dirty="0"/>
              <a:t>----</a:t>
            </a:r>
            <a:r>
              <a:rPr lang="en-US" sz="2400" dirty="0" err="1"/>
              <a:t>Viti</a:t>
            </a:r>
            <a:r>
              <a:rPr lang="en-US" sz="2400" dirty="0"/>
              <a:t> </a:t>
            </a:r>
            <a:r>
              <a:rPr lang="en-US" sz="2400" dirty="0" err="1"/>
              <a:t>hivi</a:t>
            </a:r>
            <a:r>
              <a:rPr lang="en-US" sz="2400" dirty="0"/>
              <a:t> </a:t>
            </a:r>
            <a:r>
              <a:rPr lang="en-US" sz="2400" dirty="0" err="1"/>
              <a:t>vinapendeza</a:t>
            </a:r>
            <a:endParaRPr lang="en-US" sz="2400" dirty="0"/>
          </a:p>
          <a:p>
            <a:r>
              <a:rPr lang="en-US" sz="2400" u="sng" dirty="0"/>
              <a:t>3.KI  </a:t>
            </a:r>
            <a:r>
              <a:rPr lang="en-US" sz="2400" u="sng" dirty="0" err="1"/>
              <a:t>ya</a:t>
            </a:r>
            <a:r>
              <a:rPr lang="en-US" sz="2400" u="sng" dirty="0"/>
              <a:t> </a:t>
            </a:r>
            <a:r>
              <a:rPr lang="en-US" sz="2400" u="sng" dirty="0" err="1"/>
              <a:t>Lazima</a:t>
            </a:r>
            <a:r>
              <a:rPr lang="en-US" sz="2400" u="sng" dirty="0"/>
              <a:t>  au </a:t>
            </a:r>
            <a:r>
              <a:rPr lang="en-US" sz="2400" u="sng" dirty="0" err="1"/>
              <a:t>masharti</a:t>
            </a:r>
            <a:endParaRPr lang="en-US" sz="2400" dirty="0"/>
          </a:p>
          <a:p>
            <a:r>
              <a:rPr lang="en-US" sz="2400" dirty="0" err="1"/>
              <a:t>Huonyesha</a:t>
            </a:r>
            <a:r>
              <a:rPr lang="en-US" sz="2400" dirty="0"/>
              <a:t> </a:t>
            </a:r>
            <a:r>
              <a:rPr lang="en-US" sz="2400" dirty="0" err="1"/>
              <a:t>lazima</a:t>
            </a:r>
            <a:r>
              <a:rPr lang="en-US" sz="2400" dirty="0"/>
              <a:t> </a:t>
            </a:r>
            <a:r>
              <a:rPr lang="en-US" sz="2400" dirty="0" err="1"/>
              <a:t>kitendo</a:t>
            </a:r>
            <a:r>
              <a:rPr lang="en-US" sz="2400" dirty="0"/>
              <a:t> Fulani </a:t>
            </a:r>
            <a:r>
              <a:rPr lang="en-US" sz="2400" dirty="0" err="1"/>
              <a:t>kitekelezwe</a:t>
            </a:r>
            <a:endParaRPr lang="en-US" sz="2400" dirty="0"/>
          </a:p>
          <a:p>
            <a:r>
              <a:rPr lang="en-US" sz="2400" dirty="0" err="1"/>
              <a:t>a.Ukifika</a:t>
            </a:r>
            <a:r>
              <a:rPr lang="en-US" sz="2400" dirty="0"/>
              <a:t> </a:t>
            </a:r>
            <a:r>
              <a:rPr lang="en-US" sz="2400" dirty="0" err="1"/>
              <a:t>mapema</a:t>
            </a:r>
            <a:r>
              <a:rPr lang="en-US" sz="2400" dirty="0"/>
              <a:t> </a:t>
            </a:r>
            <a:r>
              <a:rPr lang="en-US" sz="2400" dirty="0" err="1"/>
              <a:t>utampata</a:t>
            </a:r>
            <a:endParaRPr lang="en-US" sz="2400" dirty="0"/>
          </a:p>
          <a:p>
            <a:r>
              <a:rPr lang="en-US" sz="2400" dirty="0" err="1"/>
              <a:t>b.Akitembea</a:t>
            </a:r>
            <a:r>
              <a:rPr lang="en-US" sz="2400" dirty="0"/>
              <a:t> </a:t>
            </a:r>
            <a:r>
              <a:rPr lang="en-US" sz="2400" dirty="0" err="1"/>
              <a:t>haraka</a:t>
            </a:r>
            <a:r>
              <a:rPr lang="en-US" sz="2400" dirty="0"/>
              <a:t> </a:t>
            </a:r>
            <a:r>
              <a:rPr lang="en-US" sz="2400" dirty="0" err="1"/>
              <a:t>atafika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wakati</a:t>
            </a:r>
            <a:r>
              <a:rPr lang="en-US" sz="2400" dirty="0"/>
              <a:t> </a:t>
            </a:r>
            <a:r>
              <a:rPr lang="en-US" sz="2400" dirty="0" err="1"/>
              <a:t>ufaao</a:t>
            </a:r>
            <a:endParaRPr lang="en-US" sz="2400" dirty="0"/>
          </a:p>
          <a:p>
            <a:r>
              <a:rPr lang="en-US" sz="2400" u="sng" dirty="0"/>
              <a:t>4.KI  </a:t>
            </a:r>
            <a:r>
              <a:rPr lang="en-US" sz="2400" u="sng" dirty="0" err="1"/>
              <a:t>ya</a:t>
            </a:r>
            <a:r>
              <a:rPr lang="en-US" sz="2400" u="sng" dirty="0"/>
              <a:t> </a:t>
            </a:r>
            <a:r>
              <a:rPr lang="en-US" sz="2400" u="sng" dirty="0" err="1"/>
              <a:t>wakati</a:t>
            </a:r>
            <a:endParaRPr lang="en-US" sz="2400" dirty="0"/>
          </a:p>
          <a:p>
            <a:r>
              <a:rPr lang="en-US" sz="2400" dirty="0" err="1"/>
              <a:t>a.Walikuwa</a:t>
            </a:r>
            <a:r>
              <a:rPr lang="en-US" sz="2400" dirty="0"/>
              <a:t> </a:t>
            </a:r>
            <a:r>
              <a:rPr lang="en-US" sz="2400" dirty="0" err="1"/>
              <a:t>wakicheza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furaha</a:t>
            </a:r>
            <a:r>
              <a:rPr lang="en-US" sz="2400" dirty="0"/>
              <a:t> (</a:t>
            </a:r>
            <a:r>
              <a:rPr lang="en-US" sz="2400" dirty="0" err="1"/>
              <a:t>wakati</a:t>
            </a:r>
            <a:r>
              <a:rPr lang="en-US" sz="2400" dirty="0"/>
              <a:t>  </a:t>
            </a:r>
            <a:r>
              <a:rPr lang="en-US" sz="2400" dirty="0" err="1"/>
              <a:t>uliopita</a:t>
            </a:r>
            <a:r>
              <a:rPr lang="en-US" sz="2400" dirty="0"/>
              <a:t>) </a:t>
            </a:r>
          </a:p>
          <a:p>
            <a:r>
              <a:rPr lang="en-US" sz="2400" dirty="0" err="1"/>
              <a:t>b.Watakuwa</a:t>
            </a:r>
            <a:r>
              <a:rPr lang="en-US" sz="2400" dirty="0"/>
              <a:t> </a:t>
            </a:r>
            <a:r>
              <a:rPr lang="en-US" sz="2400" dirty="0" err="1"/>
              <a:t>wakicheza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furaha</a:t>
            </a:r>
            <a:r>
              <a:rPr lang="en-US" sz="2400" dirty="0"/>
              <a:t>( </a:t>
            </a:r>
            <a:r>
              <a:rPr lang="en-US" sz="2400" dirty="0" err="1"/>
              <a:t>wakati</a:t>
            </a:r>
            <a:r>
              <a:rPr lang="en-US" sz="2400" dirty="0"/>
              <a:t> </a:t>
            </a:r>
            <a:r>
              <a:rPr lang="en-US" sz="2400" dirty="0" err="1"/>
              <a:t>ujaao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c.Wamekuwa</a:t>
            </a:r>
            <a:r>
              <a:rPr lang="en-US" sz="2400" dirty="0"/>
              <a:t> </a:t>
            </a:r>
            <a:r>
              <a:rPr lang="en-US" sz="2400" dirty="0" err="1"/>
              <a:t>wakicheza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furaha</a:t>
            </a:r>
            <a:r>
              <a:rPr lang="en-US" sz="2400" dirty="0"/>
              <a:t>(</a:t>
            </a:r>
            <a:r>
              <a:rPr lang="en-US" sz="2400" dirty="0" err="1"/>
              <a:t>wakati</a:t>
            </a:r>
            <a:r>
              <a:rPr lang="en-US" sz="2400" dirty="0"/>
              <a:t>/</a:t>
            </a:r>
            <a:r>
              <a:rPr lang="en-US" sz="2400" dirty="0" err="1"/>
              <a:t>hali</a:t>
            </a:r>
            <a:r>
              <a:rPr lang="en-US" sz="2400" dirty="0"/>
              <a:t>  </a:t>
            </a:r>
            <a:r>
              <a:rPr lang="en-US" sz="2400" dirty="0" err="1"/>
              <a:t>timilifu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831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3664" y="-76200"/>
            <a:ext cx="920053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u="sng" dirty="0"/>
          </a:p>
          <a:p>
            <a:r>
              <a:rPr lang="en-US" sz="2400" u="sng" dirty="0"/>
              <a:t>5.KI </a:t>
            </a:r>
            <a:r>
              <a:rPr lang="en-US" sz="2400" u="sng" dirty="0" err="1"/>
              <a:t>ya</a:t>
            </a:r>
            <a:r>
              <a:rPr lang="en-US" sz="2400" u="sng" dirty="0"/>
              <a:t> </a:t>
            </a:r>
            <a:r>
              <a:rPr lang="en-US" sz="2400" u="sng" dirty="0" err="1"/>
              <a:t>kielezi</a:t>
            </a:r>
            <a:r>
              <a:rPr lang="en-US" sz="2400" u="sng" dirty="0"/>
              <a:t>/</a:t>
            </a:r>
            <a:r>
              <a:rPr lang="en-US" sz="2400" u="sng" dirty="0" err="1"/>
              <a:t>kifananisho</a:t>
            </a:r>
            <a:endParaRPr lang="en-US" sz="2400" dirty="0"/>
          </a:p>
          <a:p>
            <a:r>
              <a:rPr lang="en-US" sz="2400" dirty="0" err="1"/>
              <a:t>a.Graham</a:t>
            </a:r>
            <a:r>
              <a:rPr lang="en-US" sz="2400" dirty="0"/>
              <a:t> </a:t>
            </a:r>
            <a:r>
              <a:rPr lang="en-US" sz="2400" dirty="0" err="1"/>
              <a:t>anakula</a:t>
            </a:r>
            <a:r>
              <a:rPr lang="en-US" sz="2400" dirty="0"/>
              <a:t> </a:t>
            </a:r>
            <a:r>
              <a:rPr lang="en-US" sz="2400" dirty="0" err="1"/>
              <a:t>kitoto</a:t>
            </a:r>
            <a:endParaRPr lang="en-US" sz="2400" dirty="0"/>
          </a:p>
          <a:p>
            <a:r>
              <a:rPr lang="en-US" sz="2400" dirty="0" err="1"/>
              <a:t>b.Ukikimbia</a:t>
            </a:r>
            <a:r>
              <a:rPr lang="en-US" sz="2400" dirty="0"/>
              <a:t> </a:t>
            </a:r>
            <a:r>
              <a:rPr lang="en-US" sz="2400" dirty="0" err="1"/>
              <a:t>kikobe</a:t>
            </a:r>
            <a:r>
              <a:rPr lang="en-US" sz="2400" dirty="0"/>
              <a:t> </a:t>
            </a:r>
            <a:r>
              <a:rPr lang="en-US" sz="2400" dirty="0" err="1"/>
              <a:t>hivyo</a:t>
            </a:r>
            <a:r>
              <a:rPr lang="en-US" sz="2400" dirty="0"/>
              <a:t> </a:t>
            </a:r>
            <a:r>
              <a:rPr lang="en-US" sz="2400" dirty="0" err="1"/>
              <a:t>utafika</a:t>
            </a:r>
            <a:r>
              <a:rPr lang="en-US" sz="2400" dirty="0"/>
              <a:t> </a:t>
            </a:r>
            <a:r>
              <a:rPr lang="en-US" sz="2400" dirty="0" err="1"/>
              <a:t>lini</a:t>
            </a:r>
            <a:r>
              <a:rPr lang="en-US" sz="2400" dirty="0"/>
              <a:t>?</a:t>
            </a:r>
          </a:p>
          <a:p>
            <a:r>
              <a:rPr lang="en-US" sz="2400" dirty="0"/>
              <a:t>6.</a:t>
            </a:r>
            <a:r>
              <a:rPr lang="en-US" sz="2400" u="sng" dirty="0"/>
              <a:t>KI  </a:t>
            </a:r>
            <a:r>
              <a:rPr lang="en-US" sz="2400" u="sng" dirty="0" err="1"/>
              <a:t>ya</a:t>
            </a:r>
            <a:r>
              <a:rPr lang="en-US" sz="2400" u="sng" dirty="0"/>
              <a:t> </a:t>
            </a:r>
            <a:r>
              <a:rPr lang="en-US" sz="2400" u="sng" dirty="0" err="1"/>
              <a:t>kiwakilishi</a:t>
            </a:r>
            <a:endParaRPr lang="en-US" sz="2400" dirty="0"/>
          </a:p>
          <a:p>
            <a:r>
              <a:rPr lang="en-US" sz="2400" dirty="0" err="1"/>
              <a:t>a.Amekibeba</a:t>
            </a:r>
            <a:r>
              <a:rPr lang="en-US" sz="2400" dirty="0"/>
              <a:t> </a:t>
            </a:r>
            <a:r>
              <a:rPr lang="en-US" sz="2400" dirty="0" err="1"/>
              <a:t>kikombe</a:t>
            </a:r>
            <a:endParaRPr lang="en-US" sz="2400" dirty="0"/>
          </a:p>
          <a:p>
            <a:r>
              <a:rPr lang="en-US" sz="2400" dirty="0" err="1"/>
              <a:t>b.Kiti</a:t>
            </a:r>
            <a:r>
              <a:rPr lang="en-US" sz="2400" dirty="0"/>
              <a:t> </a:t>
            </a:r>
            <a:r>
              <a:rPr lang="en-US" sz="2400" dirty="0" err="1"/>
              <a:t>ki</a:t>
            </a:r>
            <a:r>
              <a:rPr lang="en-US" sz="2400" dirty="0"/>
              <a:t> </a:t>
            </a:r>
            <a:r>
              <a:rPr lang="en-US" sz="2400" dirty="0" err="1"/>
              <a:t>majilisini</a:t>
            </a:r>
            <a:endParaRPr lang="en-US" sz="2400" dirty="0"/>
          </a:p>
          <a:p>
            <a:r>
              <a:rPr lang="en-US" sz="2400" u="sng" dirty="0"/>
              <a:t>7.KI </a:t>
            </a:r>
            <a:r>
              <a:rPr lang="en-US" sz="2400" u="sng" dirty="0" err="1"/>
              <a:t>ya</a:t>
            </a:r>
            <a:r>
              <a:rPr lang="en-US" sz="2400" u="sng" dirty="0"/>
              <a:t> </a:t>
            </a:r>
            <a:r>
              <a:rPr lang="en-US" sz="2400" u="sng" dirty="0" err="1"/>
              <a:t>kivumishi</a:t>
            </a:r>
            <a:endParaRPr lang="en-US" sz="2400" dirty="0"/>
          </a:p>
          <a:p>
            <a:r>
              <a:rPr lang="en-US" sz="2400" dirty="0" err="1"/>
              <a:t>a.Bedani</a:t>
            </a:r>
            <a:r>
              <a:rPr lang="en-US" sz="2400" dirty="0"/>
              <a:t> </a:t>
            </a:r>
            <a:r>
              <a:rPr lang="en-US" sz="2400" dirty="0" err="1"/>
              <a:t>amemchumbia</a:t>
            </a:r>
            <a:r>
              <a:rPr lang="en-US" sz="2400" dirty="0"/>
              <a:t> </a:t>
            </a:r>
            <a:r>
              <a:rPr lang="en-US" sz="2400" dirty="0" err="1"/>
              <a:t>msichana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kireno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r>
              <a:rPr lang="en-US" sz="2400" u="sng" dirty="0" err="1"/>
              <a:t>Maswali</a:t>
            </a:r>
            <a:r>
              <a:rPr lang="en-US" sz="2400" u="sng" dirty="0"/>
              <a:t> </a:t>
            </a:r>
            <a:r>
              <a:rPr lang="en-US" sz="2400" u="sng" dirty="0" err="1"/>
              <a:t>ya</a:t>
            </a:r>
            <a:r>
              <a:rPr lang="en-US" sz="2400" u="sng" dirty="0"/>
              <a:t> KCPE</a:t>
            </a:r>
            <a:endParaRPr lang="en-US" sz="2400" dirty="0"/>
          </a:p>
          <a:p>
            <a:r>
              <a:rPr lang="en-US" sz="2400" dirty="0"/>
              <a:t>1.2013…..NO.23</a:t>
            </a:r>
          </a:p>
          <a:p>
            <a:r>
              <a:rPr lang="en-US" sz="2400" dirty="0"/>
              <a:t>2.2011…NO.17</a:t>
            </a:r>
          </a:p>
          <a:p>
            <a:r>
              <a:rPr lang="en-US" sz="2400" dirty="0"/>
              <a:t>3.2006…NO.16</a:t>
            </a:r>
          </a:p>
          <a:p>
            <a:r>
              <a:rPr lang="en-US" sz="2400" dirty="0"/>
              <a:t>4.2005…NO28</a:t>
            </a:r>
          </a:p>
          <a:p>
            <a:r>
              <a:rPr lang="en-US" sz="2400" dirty="0"/>
              <a:t>5.2004….NO.19</a:t>
            </a:r>
          </a:p>
          <a:p>
            <a:r>
              <a:rPr lang="en-US" sz="2400" dirty="0"/>
              <a:t>6.2001….NO.29</a:t>
            </a:r>
          </a:p>
        </p:txBody>
      </p:sp>
    </p:spTree>
    <p:extLst>
      <p:ext uri="{BB962C8B-B14F-4D97-AF65-F5344CB8AC3E}">
        <p14:creationId xmlns:p14="http://schemas.microsoft.com/office/powerpoint/2010/main" val="166915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3664" y="106026"/>
            <a:ext cx="920053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</a:rPr>
              <a:t>3.MATUMIZI </a:t>
            </a:r>
            <a:r>
              <a:rPr lang="en-US" sz="2400" b="1" u="sng" dirty="0">
                <a:solidFill>
                  <a:srgbClr val="0070C0"/>
                </a:solidFill>
              </a:rPr>
              <a:t>YA </a:t>
            </a:r>
            <a:r>
              <a:rPr lang="en-US" sz="2400" b="1" u="sng" dirty="0">
                <a:solidFill>
                  <a:srgbClr val="0070C0"/>
                </a:solidFill>
              </a:rPr>
              <a:t>KA</a:t>
            </a:r>
          </a:p>
          <a:p>
            <a:endParaRPr lang="en-US" sz="2400" b="1" dirty="0"/>
          </a:p>
          <a:p>
            <a:r>
              <a:rPr lang="en-US" sz="2400" u="sng" dirty="0"/>
              <a:t>1. </a:t>
            </a:r>
            <a:r>
              <a:rPr lang="en-US" sz="2400" u="sng" dirty="0" err="1"/>
              <a:t>Kuonyesha</a:t>
            </a:r>
            <a:r>
              <a:rPr lang="en-US" sz="2400" u="sng" dirty="0"/>
              <a:t> </a:t>
            </a:r>
            <a:r>
              <a:rPr lang="en-US" sz="2400" u="sng" dirty="0" err="1"/>
              <a:t>hali</a:t>
            </a:r>
            <a:r>
              <a:rPr lang="en-US" sz="2400" u="sng" dirty="0"/>
              <a:t> </a:t>
            </a:r>
            <a:r>
              <a:rPr lang="en-US" sz="2400" u="sng" dirty="0" err="1"/>
              <a:t>ya</a:t>
            </a:r>
            <a:r>
              <a:rPr lang="en-US" sz="2400" u="sng" dirty="0"/>
              <a:t> </a:t>
            </a:r>
            <a:r>
              <a:rPr lang="en-US" sz="2400" u="sng" dirty="0" err="1"/>
              <a:t>kutendeka</a:t>
            </a:r>
            <a:endParaRPr lang="en-US" sz="2400" dirty="0"/>
          </a:p>
          <a:p>
            <a:r>
              <a:rPr lang="en-US" sz="2400" u="sng" dirty="0" err="1"/>
              <a:t>a.</a:t>
            </a:r>
            <a:r>
              <a:rPr lang="en-US" sz="2400" dirty="0" err="1"/>
              <a:t>Zulia</a:t>
            </a:r>
            <a:r>
              <a:rPr lang="en-US" sz="2400" dirty="0"/>
              <a:t>  </a:t>
            </a:r>
            <a:r>
              <a:rPr lang="en-US" sz="2400" dirty="0" err="1"/>
              <a:t>limekunjika</a:t>
            </a:r>
            <a:r>
              <a:rPr lang="en-US" sz="2400" dirty="0"/>
              <a:t>  </a:t>
            </a:r>
            <a:r>
              <a:rPr lang="en-US" sz="2400" dirty="0" err="1"/>
              <a:t>mara</a:t>
            </a:r>
            <a:r>
              <a:rPr lang="en-US" sz="2400" dirty="0"/>
              <a:t> </a:t>
            </a:r>
            <a:r>
              <a:rPr lang="en-US" sz="2400" dirty="0" err="1"/>
              <a:t>mbili</a:t>
            </a:r>
            <a:endParaRPr lang="en-US" sz="2400" dirty="0"/>
          </a:p>
          <a:p>
            <a:r>
              <a:rPr lang="en-US" sz="2400" dirty="0" err="1"/>
              <a:t>b.Daftari</a:t>
            </a:r>
            <a:r>
              <a:rPr lang="en-US" sz="2400" dirty="0"/>
              <a:t> </a:t>
            </a:r>
            <a:r>
              <a:rPr lang="en-US" sz="2400" dirty="0" err="1"/>
              <a:t>hili</a:t>
            </a:r>
            <a:r>
              <a:rPr lang="en-US" sz="2400" dirty="0"/>
              <a:t> </a:t>
            </a:r>
            <a:r>
              <a:rPr lang="en-US" sz="2400" dirty="0" err="1"/>
              <a:t>linasomeka</a:t>
            </a:r>
            <a:r>
              <a:rPr lang="en-US" sz="2400" dirty="0"/>
              <a:t> </a:t>
            </a:r>
            <a:r>
              <a:rPr lang="en-US" sz="2400" dirty="0" err="1"/>
              <a:t>vyema</a:t>
            </a:r>
            <a:endParaRPr lang="en-US" sz="2400" dirty="0"/>
          </a:p>
          <a:p>
            <a:r>
              <a:rPr lang="en-US" sz="2400" dirty="0"/>
              <a:t>2</a:t>
            </a:r>
            <a:r>
              <a:rPr lang="en-US" sz="2400" u="sng" dirty="0"/>
              <a:t>.Kuonyesha </a:t>
            </a:r>
            <a:r>
              <a:rPr lang="en-US" sz="2400" u="sng" dirty="0" err="1"/>
              <a:t>mfululizo</a:t>
            </a:r>
            <a:r>
              <a:rPr lang="en-US" sz="2400" u="sng" dirty="0"/>
              <a:t> </a:t>
            </a:r>
            <a:r>
              <a:rPr lang="en-US" sz="2400" u="sng" dirty="0" err="1"/>
              <a:t>wa</a:t>
            </a:r>
            <a:r>
              <a:rPr lang="en-US" sz="2400" u="sng" dirty="0"/>
              <a:t> </a:t>
            </a:r>
            <a:r>
              <a:rPr lang="en-US" sz="2400" u="sng" dirty="0" err="1"/>
              <a:t>matukio</a:t>
            </a:r>
            <a:endParaRPr lang="en-US" sz="2400" dirty="0"/>
          </a:p>
          <a:p>
            <a:r>
              <a:rPr lang="en-US" sz="2400" dirty="0" err="1"/>
              <a:t>a.Deno</a:t>
            </a:r>
            <a:r>
              <a:rPr lang="en-US" sz="2400" dirty="0"/>
              <a:t> </a:t>
            </a:r>
            <a:r>
              <a:rPr lang="en-US" sz="2400" dirty="0" err="1"/>
              <a:t>alienda</a:t>
            </a:r>
            <a:r>
              <a:rPr lang="en-US" sz="2400" dirty="0"/>
              <a:t> </a:t>
            </a:r>
            <a:r>
              <a:rPr lang="en-US" sz="2400" dirty="0" err="1"/>
              <a:t>akakipika</a:t>
            </a:r>
            <a:r>
              <a:rPr lang="en-US" sz="2400" dirty="0"/>
              <a:t> </a:t>
            </a:r>
            <a:r>
              <a:rPr lang="en-US" sz="2400" dirty="0" err="1"/>
              <a:t>chakula</a:t>
            </a:r>
            <a:r>
              <a:rPr lang="en-US" sz="2400" dirty="0"/>
              <a:t> </a:t>
            </a:r>
            <a:r>
              <a:rPr lang="en-US" sz="2400" dirty="0" err="1"/>
              <a:t>akakila</a:t>
            </a:r>
            <a:r>
              <a:rPr lang="en-US" sz="2400" dirty="0"/>
              <a:t> </a:t>
            </a:r>
            <a:r>
              <a:rPr lang="en-US" sz="2400" dirty="0" err="1"/>
              <a:t>chote</a:t>
            </a:r>
            <a:endParaRPr lang="en-US" sz="2400" dirty="0"/>
          </a:p>
          <a:p>
            <a:r>
              <a:rPr lang="en-US" sz="2400" dirty="0" err="1"/>
              <a:t>b.Mwanafunzi</a:t>
            </a:r>
            <a:r>
              <a:rPr lang="en-US" sz="2400" dirty="0"/>
              <a:t> </a:t>
            </a:r>
            <a:r>
              <a:rPr lang="en-US" sz="2400" dirty="0" err="1"/>
              <a:t>alikisoma</a:t>
            </a:r>
            <a:r>
              <a:rPr lang="en-US" sz="2400" dirty="0"/>
              <a:t> </a:t>
            </a:r>
            <a:r>
              <a:rPr lang="en-US" sz="2400" dirty="0" err="1"/>
              <a:t>kitabu</a:t>
            </a:r>
            <a:r>
              <a:rPr lang="en-US" sz="2400" dirty="0"/>
              <a:t> </a:t>
            </a:r>
            <a:r>
              <a:rPr lang="en-US" sz="2400" dirty="0" err="1"/>
              <a:t>akakimaliza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akakieka</a:t>
            </a:r>
            <a:r>
              <a:rPr lang="en-US" sz="2400" dirty="0"/>
              <a:t> </a:t>
            </a:r>
            <a:r>
              <a:rPr lang="en-US" sz="2400" dirty="0" err="1"/>
              <a:t>maktabani</a:t>
            </a:r>
            <a:endParaRPr lang="en-US" sz="2400" dirty="0"/>
          </a:p>
          <a:p>
            <a:r>
              <a:rPr lang="en-US" sz="2400" dirty="0"/>
              <a:t>3</a:t>
            </a:r>
            <a:r>
              <a:rPr lang="en-US" sz="2400" u="sng" dirty="0"/>
              <a:t>.Kuonyesha </a:t>
            </a:r>
            <a:r>
              <a:rPr lang="en-US" sz="2400" u="sng" dirty="0" err="1"/>
              <a:t>kutoa</a:t>
            </a:r>
            <a:r>
              <a:rPr lang="en-US" sz="2400" u="sng" dirty="0"/>
              <a:t> </a:t>
            </a:r>
            <a:r>
              <a:rPr lang="en-US" sz="2400" u="sng" dirty="0" err="1"/>
              <a:t>amri</a:t>
            </a:r>
            <a:endParaRPr lang="en-US" sz="2400" dirty="0"/>
          </a:p>
          <a:p>
            <a:r>
              <a:rPr lang="en-US" sz="2400" dirty="0" err="1"/>
              <a:t>a.Kaleteni</a:t>
            </a:r>
            <a:r>
              <a:rPr lang="en-US" sz="2400" dirty="0"/>
              <a:t> </a:t>
            </a:r>
            <a:r>
              <a:rPr lang="en-US" sz="2400" dirty="0" err="1"/>
              <a:t>vyetu</a:t>
            </a:r>
            <a:r>
              <a:rPr lang="en-US" sz="2400" dirty="0"/>
              <a:t> </a:t>
            </a:r>
            <a:r>
              <a:rPr lang="en-US" sz="2400" dirty="0" err="1"/>
              <a:t>vyenu</a:t>
            </a:r>
            <a:r>
              <a:rPr lang="en-US" sz="2400" dirty="0"/>
              <a:t> </a:t>
            </a:r>
            <a:r>
              <a:rPr lang="en-US" sz="2400" dirty="0" err="1"/>
              <a:t>hapa</a:t>
            </a:r>
            <a:endParaRPr lang="en-US" sz="2400" dirty="0"/>
          </a:p>
          <a:p>
            <a:r>
              <a:rPr lang="en-US" sz="2400" dirty="0" err="1"/>
              <a:t>b.Kamwambie</a:t>
            </a:r>
            <a:r>
              <a:rPr lang="en-US" sz="2400" dirty="0"/>
              <a:t> mama </a:t>
            </a:r>
            <a:r>
              <a:rPr lang="en-US" sz="2400" dirty="0" err="1"/>
              <a:t>yako</a:t>
            </a:r>
            <a:r>
              <a:rPr lang="en-US" sz="2400" dirty="0"/>
              <a:t> </a:t>
            </a:r>
            <a:r>
              <a:rPr lang="en-US" sz="2400" dirty="0" err="1"/>
              <a:t>aje</a:t>
            </a:r>
            <a:r>
              <a:rPr lang="en-US" sz="2400" dirty="0"/>
              <a:t> </a:t>
            </a:r>
            <a:r>
              <a:rPr lang="en-US" sz="2400" dirty="0" err="1"/>
              <a:t>kesho</a:t>
            </a:r>
            <a:endParaRPr lang="en-US" sz="2400" dirty="0"/>
          </a:p>
          <a:p>
            <a:r>
              <a:rPr lang="en-US" sz="2400" dirty="0"/>
              <a:t>4.</a:t>
            </a:r>
            <a:r>
              <a:rPr lang="en-US" sz="2400" u="sng" dirty="0"/>
              <a:t>Hutumika </a:t>
            </a:r>
            <a:r>
              <a:rPr lang="en-US" sz="2400" u="sng" dirty="0" err="1"/>
              <a:t>katika</a:t>
            </a:r>
            <a:r>
              <a:rPr lang="en-US" sz="2400" u="sng" dirty="0"/>
              <a:t> </a:t>
            </a:r>
            <a:r>
              <a:rPr lang="en-US" sz="2400" u="sng" dirty="0" err="1"/>
              <a:t>Usemi</a:t>
            </a:r>
            <a:r>
              <a:rPr lang="en-US" sz="2400" u="sng" dirty="0"/>
              <a:t> </a:t>
            </a:r>
            <a:r>
              <a:rPr lang="en-US" sz="2400" u="sng" dirty="0" err="1"/>
              <a:t>halisi</a:t>
            </a:r>
            <a:endParaRPr lang="en-US" sz="2400" dirty="0"/>
          </a:p>
          <a:p>
            <a:r>
              <a:rPr lang="en-US" sz="2400" dirty="0"/>
              <a:t>a.”</a:t>
            </a:r>
            <a:r>
              <a:rPr lang="en-US" sz="2400" dirty="0" err="1"/>
              <a:t>Nendeni</a:t>
            </a:r>
            <a:r>
              <a:rPr lang="en-US" sz="2400" dirty="0"/>
              <a:t> </a:t>
            </a:r>
            <a:r>
              <a:rPr lang="en-US" sz="2400" dirty="0" err="1"/>
              <a:t>nyumbani</a:t>
            </a:r>
            <a:r>
              <a:rPr lang="en-US" sz="2400" dirty="0"/>
              <a:t> </a:t>
            </a:r>
            <a:r>
              <a:rPr lang="en-US" sz="2400" dirty="0" err="1"/>
              <a:t>mapema</a:t>
            </a:r>
            <a:r>
              <a:rPr lang="en-US" sz="2400" dirty="0"/>
              <a:t>,” Dada </a:t>
            </a:r>
            <a:r>
              <a:rPr lang="en-US" sz="2400" dirty="0" err="1"/>
              <a:t>akasema</a:t>
            </a:r>
            <a:r>
              <a:rPr lang="en-US" sz="2400" dirty="0"/>
              <a:t>.</a:t>
            </a:r>
          </a:p>
          <a:p>
            <a:r>
              <a:rPr lang="en-US" sz="2400" dirty="0"/>
              <a:t>b.”</a:t>
            </a:r>
            <a:r>
              <a:rPr lang="en-US" sz="2400" dirty="0" err="1"/>
              <a:t>Kimbieni</a:t>
            </a:r>
            <a:r>
              <a:rPr lang="en-US" sz="2400" dirty="0"/>
              <a:t> </a:t>
            </a:r>
            <a:r>
              <a:rPr lang="en-US" sz="2400" dirty="0" err="1"/>
              <a:t>haraka</a:t>
            </a:r>
            <a:r>
              <a:rPr lang="en-US" sz="2400" dirty="0"/>
              <a:t>” mama </a:t>
            </a:r>
            <a:r>
              <a:rPr lang="en-US" sz="2400" dirty="0" err="1"/>
              <a:t>akasema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MASWALI </a:t>
            </a:r>
            <a:r>
              <a:rPr lang="en-US" sz="2400" dirty="0"/>
              <a:t>YA KCPE</a:t>
            </a:r>
          </a:p>
          <a:p>
            <a:r>
              <a:rPr lang="en-US" sz="2400" dirty="0"/>
              <a:t>1.2012……NO.27				2.2009……NO.16</a:t>
            </a:r>
          </a:p>
        </p:txBody>
      </p:sp>
    </p:spTree>
    <p:extLst>
      <p:ext uri="{BB962C8B-B14F-4D97-AF65-F5344CB8AC3E}">
        <p14:creationId xmlns:p14="http://schemas.microsoft.com/office/powerpoint/2010/main" val="379315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3664" y="106026"/>
            <a:ext cx="920053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</a:rPr>
              <a:t>4.MATUMIZI   YA </a:t>
            </a:r>
            <a:r>
              <a:rPr lang="en-US" sz="2400" b="1" u="sng" dirty="0">
                <a:solidFill>
                  <a:srgbClr val="0070C0"/>
                </a:solidFill>
              </a:rPr>
              <a:t>NA</a:t>
            </a:r>
          </a:p>
          <a:p>
            <a:endParaRPr lang="en-US" sz="2400" b="1" dirty="0"/>
          </a:p>
          <a:p>
            <a:r>
              <a:rPr lang="en-US" sz="2400" u="sng" dirty="0"/>
              <a:t>1</a:t>
            </a:r>
            <a:r>
              <a:rPr lang="en-US" sz="2400" dirty="0"/>
              <a:t>.Kuonyesha  </a:t>
            </a:r>
            <a:r>
              <a:rPr lang="en-US" sz="2400" dirty="0" err="1"/>
              <a:t>wakati</a:t>
            </a:r>
            <a:r>
              <a:rPr lang="en-US" sz="2400" dirty="0"/>
              <a:t> </a:t>
            </a:r>
            <a:r>
              <a:rPr lang="en-US" sz="2400" dirty="0" err="1"/>
              <a:t>uliopo</a:t>
            </a:r>
            <a:endParaRPr lang="en-US" sz="2400" dirty="0"/>
          </a:p>
          <a:p>
            <a:r>
              <a:rPr lang="en-US" sz="2400" dirty="0" err="1"/>
              <a:t>a.Tuaenda</a:t>
            </a:r>
            <a:r>
              <a:rPr lang="en-US" sz="2400" dirty="0"/>
              <a:t>  </a:t>
            </a:r>
            <a:r>
              <a:rPr lang="en-US" sz="2400" dirty="0" err="1"/>
              <a:t>sokoni</a:t>
            </a:r>
            <a:endParaRPr lang="en-US" sz="2400" dirty="0"/>
          </a:p>
          <a:p>
            <a:r>
              <a:rPr lang="en-US" sz="2400" dirty="0" err="1"/>
              <a:t>b.Ninakisoma</a:t>
            </a:r>
            <a:r>
              <a:rPr lang="en-US" sz="2400" dirty="0"/>
              <a:t> </a:t>
            </a:r>
            <a:r>
              <a:rPr lang="en-US" sz="2400" dirty="0" err="1"/>
              <a:t>kitabu</a:t>
            </a:r>
            <a:endParaRPr lang="en-US" sz="2400" dirty="0"/>
          </a:p>
          <a:p>
            <a:r>
              <a:rPr lang="en-US" sz="2400" dirty="0"/>
              <a:t>2.</a:t>
            </a:r>
            <a:r>
              <a:rPr lang="en-US" sz="2400" u="sng" dirty="0"/>
              <a:t>Kuonyesha </a:t>
            </a:r>
            <a:r>
              <a:rPr lang="en-US" sz="2400" u="sng" dirty="0" err="1"/>
              <a:t>Kiunganishi</a:t>
            </a:r>
            <a:endParaRPr lang="en-US" sz="2400" dirty="0"/>
          </a:p>
          <a:p>
            <a:r>
              <a:rPr lang="en-US" sz="2400" dirty="0" err="1"/>
              <a:t>a.Kiruki</a:t>
            </a:r>
            <a:r>
              <a:rPr lang="en-US" sz="2400" dirty="0"/>
              <a:t>  </a:t>
            </a:r>
            <a:r>
              <a:rPr lang="en-US" sz="2400" dirty="0" err="1"/>
              <a:t>na</a:t>
            </a:r>
            <a:r>
              <a:rPr lang="en-US" sz="2400" dirty="0"/>
              <a:t> Jane </a:t>
            </a:r>
            <a:r>
              <a:rPr lang="en-US" sz="2400" dirty="0" err="1"/>
              <a:t>wanaimba</a:t>
            </a:r>
            <a:endParaRPr lang="en-US" sz="2400" dirty="0"/>
          </a:p>
          <a:p>
            <a:r>
              <a:rPr lang="en-US" sz="2400" dirty="0" err="1"/>
              <a:t>b.Simiyu</a:t>
            </a:r>
            <a:r>
              <a:rPr lang="en-US" sz="2400" dirty="0"/>
              <a:t> 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Watilo</a:t>
            </a:r>
            <a:r>
              <a:rPr lang="en-US" sz="2400" dirty="0"/>
              <a:t> </a:t>
            </a:r>
            <a:r>
              <a:rPr lang="en-US" sz="2400" dirty="0" err="1"/>
              <a:t>wamesimama</a:t>
            </a:r>
            <a:endParaRPr lang="en-US" sz="2400" dirty="0"/>
          </a:p>
          <a:p>
            <a:r>
              <a:rPr lang="en-US" sz="2400" u="sng" dirty="0"/>
              <a:t>3.Kuonyesha </a:t>
            </a:r>
            <a:r>
              <a:rPr lang="en-US" sz="2400" u="sng" dirty="0" err="1"/>
              <a:t>hali</a:t>
            </a:r>
            <a:r>
              <a:rPr lang="en-US" sz="2400" u="sng" dirty="0"/>
              <a:t>  </a:t>
            </a:r>
            <a:r>
              <a:rPr lang="en-US" sz="2400" u="sng" dirty="0" err="1"/>
              <a:t>ya</a:t>
            </a:r>
            <a:r>
              <a:rPr lang="en-US" sz="2400" u="sng" dirty="0"/>
              <a:t> </a:t>
            </a:r>
            <a:r>
              <a:rPr lang="en-US" sz="2400" u="sng" dirty="0" err="1"/>
              <a:t>kutendeana</a:t>
            </a:r>
            <a:r>
              <a:rPr lang="en-US" sz="2400" u="sng" dirty="0"/>
              <a:t> / </a:t>
            </a:r>
            <a:r>
              <a:rPr lang="en-US" sz="2400" u="sng" dirty="0" err="1"/>
              <a:t>kutendana</a:t>
            </a:r>
            <a:r>
              <a:rPr lang="en-US" sz="2400" u="sng" dirty="0"/>
              <a:t> </a:t>
            </a:r>
            <a:endParaRPr lang="en-US" sz="2400" dirty="0"/>
          </a:p>
          <a:p>
            <a:r>
              <a:rPr lang="en-US" sz="2400" u="sng" dirty="0"/>
              <a:t>a</a:t>
            </a:r>
            <a:r>
              <a:rPr lang="en-US" sz="2400" dirty="0"/>
              <a:t>)Maria  </a:t>
            </a:r>
            <a:r>
              <a:rPr lang="en-US" sz="2400" dirty="0" err="1"/>
              <a:t>na</a:t>
            </a:r>
            <a:r>
              <a:rPr lang="en-US" sz="2400" dirty="0"/>
              <a:t> Lydia </a:t>
            </a:r>
            <a:r>
              <a:rPr lang="en-US" sz="2400" dirty="0" err="1"/>
              <a:t>husaidiana</a:t>
            </a:r>
            <a:r>
              <a:rPr lang="en-US" sz="2400" dirty="0"/>
              <a:t> </a:t>
            </a:r>
            <a:r>
              <a:rPr lang="en-US" sz="2400" dirty="0" err="1"/>
              <a:t>kuimba</a:t>
            </a:r>
            <a:endParaRPr lang="en-US" sz="2400" dirty="0"/>
          </a:p>
          <a:p>
            <a:r>
              <a:rPr lang="en-US" sz="2400" dirty="0" err="1"/>
              <a:t>b.Mimi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Eva </a:t>
            </a:r>
            <a:r>
              <a:rPr lang="en-US" sz="2400" dirty="0" err="1"/>
              <a:t>tunapendana</a:t>
            </a:r>
            <a:r>
              <a:rPr lang="en-US" sz="2400" dirty="0"/>
              <a:t>  </a:t>
            </a:r>
            <a:r>
              <a:rPr lang="en-US" sz="2400" dirty="0" err="1"/>
              <a:t>kama</a:t>
            </a:r>
            <a:r>
              <a:rPr lang="en-US" sz="2400" dirty="0"/>
              <a:t> </a:t>
            </a:r>
            <a:r>
              <a:rPr lang="en-US" sz="2400" dirty="0" err="1"/>
              <a:t>chanda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pete</a:t>
            </a:r>
            <a:endParaRPr lang="en-US" sz="2400" dirty="0"/>
          </a:p>
          <a:p>
            <a:r>
              <a:rPr lang="en-US" sz="2400" u="sng" dirty="0"/>
              <a:t>4.NAya </a:t>
            </a:r>
            <a:r>
              <a:rPr lang="en-US" sz="2400" u="sng" dirty="0" err="1"/>
              <a:t>kuonyesha</a:t>
            </a:r>
            <a:r>
              <a:rPr lang="en-US" sz="2400" u="sng" dirty="0"/>
              <a:t> </a:t>
            </a:r>
            <a:r>
              <a:rPr lang="en-US" sz="2400" u="sng" dirty="0" err="1"/>
              <a:t>mtendaji</a:t>
            </a:r>
            <a:endParaRPr lang="en-US" sz="2400" dirty="0"/>
          </a:p>
          <a:p>
            <a:r>
              <a:rPr lang="en-US" sz="2400" dirty="0" err="1"/>
              <a:t>a.Bao</a:t>
            </a:r>
            <a:r>
              <a:rPr lang="en-US" sz="2400" dirty="0"/>
              <a:t> </a:t>
            </a:r>
            <a:r>
              <a:rPr lang="en-US" sz="2400" dirty="0" err="1"/>
              <a:t>limefungwa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Savalanga</a:t>
            </a:r>
            <a:endParaRPr lang="en-US" sz="2400" dirty="0"/>
          </a:p>
          <a:p>
            <a:r>
              <a:rPr lang="en-US" sz="2400" dirty="0" err="1"/>
              <a:t>b.Wakulima</a:t>
            </a:r>
            <a:r>
              <a:rPr lang="en-US" sz="2400" dirty="0"/>
              <a:t> </a:t>
            </a:r>
            <a:r>
              <a:rPr lang="en-US" sz="2400" dirty="0" err="1"/>
              <a:t>walilipwa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Mbunge</a:t>
            </a:r>
            <a:endParaRPr lang="en-US" sz="2400" dirty="0"/>
          </a:p>
          <a:p>
            <a:r>
              <a:rPr lang="en-US" sz="2400" u="sng" dirty="0"/>
              <a:t>5.NA  </a:t>
            </a:r>
            <a:r>
              <a:rPr lang="en-US" sz="2400" u="sng" dirty="0" err="1"/>
              <a:t>ya</a:t>
            </a:r>
            <a:r>
              <a:rPr lang="en-US" sz="2400" u="sng" dirty="0"/>
              <a:t> </a:t>
            </a:r>
            <a:r>
              <a:rPr lang="en-US" sz="2400" u="sng" dirty="0" err="1"/>
              <a:t>Kumiliki</a:t>
            </a:r>
            <a:endParaRPr lang="en-US" sz="2400" dirty="0"/>
          </a:p>
          <a:p>
            <a:r>
              <a:rPr lang="en-US" sz="2400" dirty="0" err="1"/>
              <a:t>a.Mama</a:t>
            </a:r>
            <a:r>
              <a:rPr lang="en-US" sz="2400" dirty="0"/>
              <a:t> </a:t>
            </a:r>
            <a:r>
              <a:rPr lang="en-US" sz="2400" dirty="0" err="1"/>
              <a:t>ana</a:t>
            </a:r>
            <a:r>
              <a:rPr lang="en-US" sz="2400" dirty="0"/>
              <a:t> </a:t>
            </a:r>
            <a:r>
              <a:rPr lang="en-US" sz="2400" dirty="0" err="1"/>
              <a:t>gari</a:t>
            </a:r>
            <a:r>
              <a:rPr lang="en-US" sz="2400" dirty="0"/>
              <a:t> la </a:t>
            </a:r>
            <a:r>
              <a:rPr lang="en-US" sz="2400" dirty="0" err="1"/>
              <a:t>kifahari</a:t>
            </a:r>
            <a:endParaRPr lang="en-US" sz="2400" dirty="0"/>
          </a:p>
          <a:p>
            <a:r>
              <a:rPr lang="en-US" sz="2400" dirty="0" err="1"/>
              <a:t>b.Sisi</a:t>
            </a:r>
            <a:r>
              <a:rPr lang="en-US" sz="2400" dirty="0"/>
              <a:t> tuna </a:t>
            </a:r>
            <a:r>
              <a:rPr lang="en-US" sz="2400" dirty="0" err="1"/>
              <a:t>Ngombe</a:t>
            </a:r>
            <a:r>
              <a:rPr lang="en-US" sz="2400" dirty="0"/>
              <a:t> </a:t>
            </a:r>
            <a:r>
              <a:rPr lang="en-US" sz="2400" dirty="0" err="1"/>
              <a:t>wawili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770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3664" y="182226"/>
            <a:ext cx="920053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6.NA  </a:t>
            </a:r>
            <a:r>
              <a:rPr lang="en-US" sz="2400" u="sng" dirty="0" err="1"/>
              <a:t>ya</a:t>
            </a:r>
            <a:r>
              <a:rPr lang="en-US" sz="2400" u="sng" dirty="0"/>
              <a:t> </a:t>
            </a:r>
            <a:r>
              <a:rPr lang="en-US" sz="2400" u="sng" dirty="0" err="1"/>
              <a:t>Ufupishaji</a:t>
            </a:r>
            <a:r>
              <a:rPr lang="en-US" sz="2400" u="sng" dirty="0"/>
              <a:t> </a:t>
            </a:r>
            <a:r>
              <a:rPr lang="en-US" sz="2400" u="sng" dirty="0" err="1"/>
              <a:t>na</a:t>
            </a:r>
            <a:r>
              <a:rPr lang="en-US" sz="2400" u="sng" dirty="0"/>
              <a:t> </a:t>
            </a:r>
            <a:r>
              <a:rPr lang="en-US" sz="2400" u="sng" dirty="0" err="1"/>
              <a:t>Nafsi</a:t>
            </a:r>
            <a:endParaRPr lang="en-US" sz="2400" dirty="0"/>
          </a:p>
          <a:p>
            <a:r>
              <a:rPr lang="en-US" sz="2400" dirty="0" err="1"/>
              <a:t>a</a:t>
            </a:r>
            <a:r>
              <a:rPr lang="en-US" sz="2400" dirty="0" err="1"/>
              <a:t>.Mwalimu</a:t>
            </a:r>
            <a:r>
              <a:rPr lang="en-US" sz="2400" dirty="0"/>
              <a:t> </a:t>
            </a:r>
            <a:r>
              <a:rPr lang="en-US" sz="2400" dirty="0" err="1"/>
              <a:t>anacho</a:t>
            </a:r>
            <a:r>
              <a:rPr lang="en-US" sz="2400" dirty="0"/>
              <a:t> </a:t>
            </a:r>
            <a:r>
              <a:rPr lang="en-US" sz="2400" dirty="0" err="1"/>
              <a:t>kitabu</a:t>
            </a:r>
            <a:endParaRPr lang="en-US" sz="2400" dirty="0"/>
          </a:p>
          <a:p>
            <a:r>
              <a:rPr lang="en-US" sz="2400" dirty="0" err="1"/>
              <a:t>b.Babu</a:t>
            </a:r>
            <a:r>
              <a:rPr lang="en-US" sz="2400" dirty="0"/>
              <a:t> </a:t>
            </a:r>
            <a:r>
              <a:rPr lang="en-US" sz="2400" dirty="0" err="1"/>
              <a:t>naye</a:t>
            </a:r>
            <a:r>
              <a:rPr lang="en-US" sz="2400" dirty="0"/>
              <a:t> </a:t>
            </a:r>
            <a:r>
              <a:rPr lang="en-US" sz="2400" dirty="0" err="1"/>
              <a:t>alifurahia</a:t>
            </a:r>
            <a:r>
              <a:rPr lang="en-US" sz="2400" dirty="0"/>
              <a:t> </a:t>
            </a:r>
            <a:r>
              <a:rPr lang="en-US" sz="2400" dirty="0" err="1"/>
              <a:t>ushindi</a:t>
            </a:r>
            <a:r>
              <a:rPr lang="en-US" sz="2400" dirty="0"/>
              <a:t> </a:t>
            </a:r>
            <a:r>
              <a:rPr lang="en-US" sz="2400" dirty="0" err="1"/>
              <a:t>wangu</a:t>
            </a:r>
            <a:endParaRPr lang="en-US" sz="2400" dirty="0"/>
          </a:p>
          <a:p>
            <a:r>
              <a:rPr lang="en-US" sz="2400" u="sng" dirty="0"/>
              <a:t>7. NA </a:t>
            </a:r>
            <a:r>
              <a:rPr lang="en-US" sz="2400" u="sng" dirty="0" err="1"/>
              <a:t>ya</a:t>
            </a:r>
            <a:r>
              <a:rPr lang="en-US" sz="2400" u="sng" dirty="0"/>
              <a:t> </a:t>
            </a:r>
            <a:r>
              <a:rPr lang="en-US" sz="2400" u="sng" dirty="0" err="1"/>
              <a:t>Hali</a:t>
            </a:r>
            <a:endParaRPr lang="en-US" sz="2400" dirty="0"/>
          </a:p>
          <a:p>
            <a:r>
              <a:rPr lang="en-US" sz="2400" dirty="0" err="1"/>
              <a:t>a.Mtoto</a:t>
            </a:r>
            <a:r>
              <a:rPr lang="en-US" sz="2400" dirty="0"/>
              <a:t> </a:t>
            </a:r>
            <a:r>
              <a:rPr lang="en-US" sz="2400" dirty="0" err="1"/>
              <a:t>ana</a:t>
            </a:r>
            <a:r>
              <a:rPr lang="en-US" sz="2400" dirty="0"/>
              <a:t> </a:t>
            </a:r>
            <a:r>
              <a:rPr lang="en-US" sz="2400" dirty="0" err="1"/>
              <a:t>huzuni</a:t>
            </a:r>
            <a:r>
              <a:rPr lang="en-US" sz="2400" dirty="0"/>
              <a:t> </a:t>
            </a:r>
            <a:r>
              <a:rPr lang="en-US" sz="2400" dirty="0" err="1"/>
              <a:t>nyingi</a:t>
            </a:r>
            <a:endParaRPr lang="en-US" sz="2400" dirty="0"/>
          </a:p>
          <a:p>
            <a:r>
              <a:rPr lang="en-US" sz="2400" dirty="0" err="1"/>
              <a:t>b.Mkulima</a:t>
            </a:r>
            <a:r>
              <a:rPr lang="en-US" sz="2400" dirty="0"/>
              <a:t> </a:t>
            </a:r>
            <a:r>
              <a:rPr lang="en-US" sz="2400" dirty="0" err="1"/>
              <a:t>ana</a:t>
            </a:r>
            <a:r>
              <a:rPr lang="en-US" sz="2400" dirty="0"/>
              <a:t> </a:t>
            </a:r>
            <a:r>
              <a:rPr lang="en-US" sz="2400" dirty="0" err="1"/>
              <a:t>bidii</a:t>
            </a:r>
            <a:r>
              <a:rPr lang="en-US" sz="2400" dirty="0"/>
              <a:t> 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mchwa</a:t>
            </a:r>
            <a:endParaRPr lang="en-US" sz="2400" dirty="0"/>
          </a:p>
          <a:p>
            <a:r>
              <a:rPr lang="en-US" sz="2400" u="sng" dirty="0"/>
              <a:t>8.NA </a:t>
            </a:r>
            <a:r>
              <a:rPr lang="en-US" sz="2400" u="sng" dirty="0" err="1"/>
              <a:t>ya</a:t>
            </a:r>
            <a:r>
              <a:rPr lang="en-US" sz="2400" u="sng" dirty="0"/>
              <a:t>  </a:t>
            </a:r>
            <a:r>
              <a:rPr lang="en-US" sz="2400" u="sng" dirty="0" err="1"/>
              <a:t>Uhusiano</a:t>
            </a:r>
            <a:endParaRPr lang="en-US" sz="2400" dirty="0"/>
          </a:p>
          <a:p>
            <a:r>
              <a:rPr lang="en-US" sz="2400" dirty="0" err="1"/>
              <a:t>a.Hapa</a:t>
            </a:r>
            <a:r>
              <a:rPr lang="en-US" sz="2400" dirty="0"/>
              <a:t> </a:t>
            </a:r>
            <a:r>
              <a:rPr lang="en-US" sz="2400" dirty="0" err="1"/>
              <a:t>napo</a:t>
            </a:r>
            <a:r>
              <a:rPr lang="en-US" sz="2400" dirty="0"/>
              <a:t> </a:t>
            </a:r>
            <a:r>
              <a:rPr lang="en-US" sz="2400" dirty="0" err="1"/>
              <a:t>pana</a:t>
            </a:r>
            <a:r>
              <a:rPr lang="en-US" sz="2400" dirty="0"/>
              <a:t> </a:t>
            </a:r>
            <a:r>
              <a:rPr lang="en-US" sz="2400" dirty="0" err="1"/>
              <a:t>samaki</a:t>
            </a:r>
            <a:endParaRPr lang="en-US" sz="2400" dirty="0"/>
          </a:p>
          <a:p>
            <a:r>
              <a:rPr lang="en-US" sz="2400" dirty="0" err="1"/>
              <a:t>b.Huyu</a:t>
            </a:r>
            <a:r>
              <a:rPr lang="en-US" sz="2400" dirty="0"/>
              <a:t> </a:t>
            </a:r>
            <a:r>
              <a:rPr lang="en-US" sz="2400" dirty="0" err="1"/>
              <a:t>naye</a:t>
            </a:r>
            <a:r>
              <a:rPr lang="en-US" sz="2400" dirty="0"/>
              <a:t> </a:t>
            </a:r>
            <a:r>
              <a:rPr lang="en-US" sz="2400" dirty="0" err="1"/>
              <a:t>ana</a:t>
            </a:r>
            <a:r>
              <a:rPr lang="en-US" sz="2400" dirty="0"/>
              <a:t> </a:t>
            </a:r>
            <a:r>
              <a:rPr lang="en-US" sz="2400" dirty="0" err="1"/>
              <a:t>nakala</a:t>
            </a:r>
            <a:r>
              <a:rPr lang="en-US" sz="2400" dirty="0"/>
              <a:t> </a:t>
            </a:r>
            <a:r>
              <a:rPr lang="en-US" sz="2400" dirty="0" err="1"/>
              <a:t>safi</a:t>
            </a:r>
            <a:r>
              <a:rPr lang="en-US" sz="2400" dirty="0"/>
              <a:t>  </a:t>
            </a:r>
          </a:p>
          <a:p>
            <a:endParaRPr lang="en-US" sz="2400" u="sng" dirty="0"/>
          </a:p>
          <a:p>
            <a:r>
              <a:rPr lang="en-US" sz="2400" u="sng" dirty="0"/>
              <a:t>MASWALI </a:t>
            </a:r>
            <a:r>
              <a:rPr lang="en-US" sz="2400" u="sng" dirty="0"/>
              <a:t>YA </a:t>
            </a:r>
            <a:r>
              <a:rPr lang="en-US" sz="2400" u="sng" dirty="0"/>
              <a:t>KCPE</a:t>
            </a:r>
            <a:r>
              <a:rPr lang="en-US" sz="2400" dirty="0"/>
              <a:t> </a:t>
            </a:r>
            <a:r>
              <a:rPr lang="en-US" sz="2400" dirty="0"/>
              <a:t> </a:t>
            </a:r>
            <a:r>
              <a:rPr lang="en-US" sz="2400" u="sng" dirty="0"/>
              <a:t>2014</a:t>
            </a:r>
            <a:r>
              <a:rPr lang="en-US" sz="2400" u="sng" dirty="0"/>
              <a:t>….NO.29    </a:t>
            </a:r>
            <a:endParaRPr lang="en-US" sz="2400" u="sng" dirty="0"/>
          </a:p>
          <a:p>
            <a:endParaRPr lang="en-US" sz="2400" u="sng" dirty="0"/>
          </a:p>
          <a:p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>
                <a:solidFill>
                  <a:srgbClr val="0070C0"/>
                </a:solidFill>
              </a:rPr>
              <a:t>5.MATUMIZI  YA JI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u="sng" dirty="0"/>
              <a:t>1.  JI-</a:t>
            </a:r>
            <a:r>
              <a:rPr lang="en-US" sz="2400" u="sng" dirty="0" err="1"/>
              <a:t>ya</a:t>
            </a:r>
            <a:r>
              <a:rPr lang="en-US" sz="2400" u="sng" dirty="0"/>
              <a:t> </a:t>
            </a:r>
            <a:r>
              <a:rPr lang="en-US" sz="2400" u="sng" dirty="0" err="1"/>
              <a:t>nafsi</a:t>
            </a:r>
            <a:endParaRPr lang="en-US" sz="2400" dirty="0"/>
          </a:p>
          <a:p>
            <a:r>
              <a:rPr lang="en-US" sz="2400" u="sng" dirty="0" err="1"/>
              <a:t>a</a:t>
            </a:r>
            <a:r>
              <a:rPr lang="en-US" sz="2400" dirty="0" err="1"/>
              <a:t>.Nilijisimamia</a:t>
            </a:r>
            <a:r>
              <a:rPr lang="en-US" sz="2400" dirty="0"/>
              <a:t> </a:t>
            </a:r>
            <a:r>
              <a:rPr lang="en-US" sz="2400" dirty="0" err="1"/>
              <a:t>msiba</a:t>
            </a:r>
            <a:r>
              <a:rPr lang="en-US" sz="2400" dirty="0"/>
              <a:t> </a:t>
            </a:r>
            <a:r>
              <a:rPr lang="en-US" sz="2400" dirty="0" err="1"/>
              <a:t>wote</a:t>
            </a:r>
            <a:r>
              <a:rPr lang="en-US" sz="2400" dirty="0"/>
              <a:t> </a:t>
            </a:r>
            <a:r>
              <a:rPr lang="en-US" sz="2400" dirty="0" err="1"/>
              <a:t>ulionipata</a:t>
            </a:r>
            <a:endParaRPr lang="en-US" sz="2400" dirty="0"/>
          </a:p>
          <a:p>
            <a:r>
              <a:rPr lang="en-US" sz="2400" dirty="0" err="1"/>
              <a:t>b.Nilijiuliza</a:t>
            </a:r>
            <a:r>
              <a:rPr lang="en-US" sz="2400" dirty="0"/>
              <a:t> </a:t>
            </a:r>
            <a:r>
              <a:rPr lang="en-US" sz="2400" dirty="0" err="1"/>
              <a:t>maswali</a:t>
            </a:r>
            <a:r>
              <a:rPr lang="en-US" sz="2400" dirty="0"/>
              <a:t> </a:t>
            </a:r>
            <a:r>
              <a:rPr lang="en-US" sz="2400" dirty="0" err="1"/>
              <a:t>mengi</a:t>
            </a:r>
            <a:r>
              <a:rPr lang="en-US" sz="2400" dirty="0"/>
              <a:t> </a:t>
            </a:r>
            <a:r>
              <a:rPr lang="en-US" sz="2400" dirty="0" err="1"/>
              <a:t>kuhusiana</a:t>
            </a:r>
            <a:r>
              <a:rPr lang="en-US" sz="2400" dirty="0"/>
              <a:t> </a:t>
            </a:r>
            <a:r>
              <a:rPr lang="en-US" sz="2400" dirty="0" err="1"/>
              <a:t>tukio</a:t>
            </a:r>
            <a:r>
              <a:rPr lang="en-US" sz="2400" dirty="0"/>
              <a:t> </a:t>
            </a:r>
            <a:r>
              <a:rPr lang="en-US" sz="2400" dirty="0" err="1"/>
              <a:t>hilo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435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3664" y="182226"/>
            <a:ext cx="920053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u="sng" dirty="0"/>
              <a:t>.JI-ya </a:t>
            </a:r>
            <a:r>
              <a:rPr lang="en-US" sz="2400" u="sng" dirty="0" err="1"/>
              <a:t>Mtendaji</a:t>
            </a:r>
            <a:endParaRPr lang="en-US" sz="2400" dirty="0"/>
          </a:p>
          <a:p>
            <a:r>
              <a:rPr lang="en-US" sz="2400" dirty="0" err="1"/>
              <a:t>a.Anayekimbia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 </a:t>
            </a:r>
            <a:r>
              <a:rPr lang="en-US" sz="2400" dirty="0" err="1"/>
              <a:t>mkimbiaji</a:t>
            </a:r>
            <a:endParaRPr lang="en-US" sz="2400" dirty="0"/>
          </a:p>
          <a:p>
            <a:r>
              <a:rPr lang="en-US" sz="2400" dirty="0" err="1"/>
              <a:t>b.Anayekula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mlaji</a:t>
            </a:r>
            <a:endParaRPr lang="en-US" sz="2400" dirty="0"/>
          </a:p>
          <a:p>
            <a:r>
              <a:rPr lang="en-US" sz="2400" dirty="0"/>
              <a:t>3.</a:t>
            </a:r>
            <a:r>
              <a:rPr lang="en-US" sz="2400" u="sng" dirty="0"/>
              <a:t>JI-ya </a:t>
            </a:r>
            <a:r>
              <a:rPr lang="en-US" sz="2400" u="sng" dirty="0" err="1"/>
              <a:t>Ukubwa</a:t>
            </a:r>
            <a:endParaRPr lang="en-US" sz="2400" dirty="0"/>
          </a:p>
          <a:p>
            <a:r>
              <a:rPr lang="en-US" sz="2400" u="sng" dirty="0" err="1"/>
              <a:t>a</a:t>
            </a:r>
            <a:r>
              <a:rPr lang="en-US" sz="2400" dirty="0" err="1"/>
              <a:t>.Jibwa</a:t>
            </a:r>
            <a:r>
              <a:rPr lang="en-US" sz="2400" dirty="0"/>
              <a:t> </a:t>
            </a:r>
            <a:r>
              <a:rPr lang="en-US" sz="2400" dirty="0" err="1"/>
              <a:t>limepita</a:t>
            </a:r>
            <a:r>
              <a:rPr lang="en-US" sz="2400" dirty="0"/>
              <a:t> </a:t>
            </a:r>
            <a:r>
              <a:rPr lang="en-US" sz="2400" dirty="0" err="1"/>
              <a:t>hapa</a:t>
            </a:r>
            <a:endParaRPr lang="en-US" sz="2400" dirty="0"/>
          </a:p>
          <a:p>
            <a:r>
              <a:rPr lang="en-US" sz="2400" dirty="0" err="1"/>
              <a:t>b.Jigari</a:t>
            </a:r>
            <a:r>
              <a:rPr lang="en-US" sz="2400" dirty="0"/>
              <a:t> lake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jipya</a:t>
            </a:r>
            <a:endParaRPr lang="en-US" sz="2400" dirty="0"/>
          </a:p>
          <a:p>
            <a:r>
              <a:rPr lang="en-US" sz="2400" dirty="0"/>
              <a:t>4.</a:t>
            </a:r>
            <a:r>
              <a:rPr lang="en-US" sz="2400" u="sng" dirty="0"/>
              <a:t>JI- </a:t>
            </a:r>
            <a:r>
              <a:rPr lang="en-US" sz="2400" u="sng" dirty="0" err="1"/>
              <a:t>ya</a:t>
            </a:r>
            <a:r>
              <a:rPr lang="en-US" sz="2400" u="sng" dirty="0"/>
              <a:t> </a:t>
            </a:r>
            <a:r>
              <a:rPr lang="en-US" sz="2400" u="sng" dirty="0" err="1"/>
              <a:t>Kuonyeshan</a:t>
            </a:r>
            <a:r>
              <a:rPr lang="en-US" sz="2400" u="sng" dirty="0"/>
              <a:t> </a:t>
            </a:r>
            <a:r>
              <a:rPr lang="en-US" sz="2400" u="sng" dirty="0" err="1"/>
              <a:t>hali</a:t>
            </a:r>
            <a:endParaRPr lang="en-US" sz="2400" dirty="0"/>
          </a:p>
          <a:p>
            <a:r>
              <a:rPr lang="en-US" sz="2400" u="sng" dirty="0" err="1"/>
              <a:t>a</a:t>
            </a:r>
            <a:r>
              <a:rPr lang="en-US" sz="2400" dirty="0" err="1"/>
              <a:t>.Usomaji</a:t>
            </a:r>
            <a:r>
              <a:rPr lang="en-US" sz="2400" dirty="0"/>
              <a:t> wake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kuvutia</a:t>
            </a:r>
            <a:endParaRPr lang="en-US" sz="2400" dirty="0"/>
          </a:p>
          <a:p>
            <a:r>
              <a:rPr lang="en-US" sz="2400" dirty="0" err="1"/>
              <a:t>b.Uogeleaji</a:t>
            </a:r>
            <a:r>
              <a:rPr lang="en-US" sz="2400" dirty="0"/>
              <a:t> wake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ngazi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kimataifa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r>
              <a:rPr lang="en-US" sz="2400" b="1" u="sng" dirty="0">
                <a:solidFill>
                  <a:srgbClr val="0070C0"/>
                </a:solidFill>
              </a:rPr>
              <a:t>6.MATUAMIZI YA PO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u="sng" dirty="0"/>
              <a:t>1.PO- </a:t>
            </a:r>
            <a:r>
              <a:rPr lang="en-US" sz="2400" u="sng" dirty="0" err="1"/>
              <a:t>ya</a:t>
            </a:r>
            <a:r>
              <a:rPr lang="en-US" sz="2400" u="sng" dirty="0"/>
              <a:t> </a:t>
            </a:r>
            <a:r>
              <a:rPr lang="en-US" sz="2400" u="sng" dirty="0" err="1"/>
              <a:t>Mahali</a:t>
            </a:r>
            <a:endParaRPr lang="en-US" sz="2400" dirty="0"/>
          </a:p>
          <a:p>
            <a:r>
              <a:rPr lang="en-US" sz="2400" u="sng" dirty="0" err="1"/>
              <a:t>a.</a:t>
            </a:r>
            <a:r>
              <a:rPr lang="en-US" sz="2400" dirty="0" err="1"/>
              <a:t>Aliposimama</a:t>
            </a:r>
            <a:r>
              <a:rPr lang="en-US" sz="2400" dirty="0"/>
              <a:t> pa </a:t>
            </a:r>
            <a:r>
              <a:rPr lang="en-US" sz="2400" dirty="0" err="1"/>
              <a:t>Vyura</a:t>
            </a:r>
            <a:r>
              <a:rPr lang="en-US" sz="2400" dirty="0"/>
              <a:t> </a:t>
            </a:r>
            <a:r>
              <a:rPr lang="en-US" sz="2400" dirty="0" err="1"/>
              <a:t>wengi</a:t>
            </a:r>
            <a:endParaRPr lang="en-US" sz="2400" dirty="0"/>
          </a:p>
          <a:p>
            <a:r>
              <a:rPr lang="en-US" sz="2400" dirty="0" err="1"/>
              <a:t>b.Wakimbiapo</a:t>
            </a:r>
            <a:r>
              <a:rPr lang="en-US" sz="2400" dirty="0"/>
              <a:t> </a:t>
            </a:r>
            <a:r>
              <a:rPr lang="en-US" sz="2400" dirty="0" err="1"/>
              <a:t>pana</a:t>
            </a:r>
            <a:r>
              <a:rPr lang="en-US" sz="2400" dirty="0"/>
              <a:t> </a:t>
            </a:r>
            <a:r>
              <a:rPr lang="en-US" sz="2400" dirty="0" err="1"/>
              <a:t>watu</a:t>
            </a:r>
            <a:r>
              <a:rPr lang="en-US" sz="2400" dirty="0"/>
              <a:t> </a:t>
            </a:r>
            <a:r>
              <a:rPr lang="en-US" sz="2400" dirty="0" err="1"/>
              <a:t>wengi</a:t>
            </a:r>
            <a:endParaRPr lang="en-US" sz="2400" dirty="0"/>
          </a:p>
          <a:p>
            <a:r>
              <a:rPr lang="en-US" sz="2400" dirty="0"/>
              <a:t>2.</a:t>
            </a:r>
            <a:r>
              <a:rPr lang="en-US" sz="2400" u="sng" dirty="0"/>
              <a:t>PO-ya </a:t>
            </a:r>
            <a:r>
              <a:rPr lang="en-US" sz="2400" u="sng" dirty="0" err="1"/>
              <a:t>Wakati</a:t>
            </a:r>
            <a:endParaRPr lang="en-US" sz="2400" dirty="0"/>
          </a:p>
          <a:p>
            <a:r>
              <a:rPr lang="en-US" sz="2400" u="sng" dirty="0" err="1"/>
              <a:t>a.</a:t>
            </a:r>
            <a:r>
              <a:rPr lang="en-US" sz="2400" dirty="0" err="1"/>
              <a:t>Tulipofika</a:t>
            </a:r>
            <a:r>
              <a:rPr lang="en-US" sz="2400" dirty="0"/>
              <a:t> </a:t>
            </a:r>
            <a:r>
              <a:rPr lang="en-US" sz="2400" dirty="0" err="1"/>
              <a:t>tulipokelewa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shangwe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nderemo</a:t>
            </a:r>
            <a:endParaRPr lang="en-US" sz="2400" dirty="0"/>
          </a:p>
          <a:p>
            <a:r>
              <a:rPr lang="en-US" sz="2400" dirty="0" err="1"/>
              <a:t>b.Wakimbiapo</a:t>
            </a:r>
            <a:r>
              <a:rPr lang="en-US" sz="2400" dirty="0"/>
              <a:t> </a:t>
            </a:r>
            <a:r>
              <a:rPr lang="en-US" sz="2400" dirty="0" err="1"/>
              <a:t>watu</a:t>
            </a:r>
            <a:r>
              <a:rPr lang="en-US" sz="2400" dirty="0"/>
              <a:t>  </a:t>
            </a:r>
            <a:r>
              <a:rPr lang="en-US" sz="2400" dirty="0" err="1"/>
              <a:t>husherehekea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036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76400" y="322958"/>
            <a:ext cx="8839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u="sng" dirty="0"/>
              <a:t>5. </a:t>
            </a:r>
            <a:r>
              <a:rPr lang="en-US" sz="2400" b="1" u="sng" dirty="0" err="1"/>
              <a:t>Nomino</a:t>
            </a:r>
            <a:r>
              <a:rPr lang="en-US" sz="2400" b="1" u="sng" dirty="0"/>
              <a:t> </a:t>
            </a:r>
            <a:r>
              <a:rPr lang="en-US" sz="2400" b="1" u="sng" dirty="0" err="1"/>
              <a:t>ambata</a:t>
            </a:r>
            <a:endParaRPr lang="en-US" sz="2400" b="1" dirty="0"/>
          </a:p>
          <a:p>
            <a:r>
              <a:rPr lang="en-US" sz="2400" dirty="0" err="1"/>
              <a:t>Huundwa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kuunganishwa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nomino</a:t>
            </a:r>
            <a:r>
              <a:rPr lang="en-US" sz="2400" dirty="0"/>
              <a:t> </a:t>
            </a:r>
            <a:r>
              <a:rPr lang="en-US" sz="2400" dirty="0" err="1"/>
              <a:t>mbili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Mwana+mke</a:t>
            </a:r>
            <a:r>
              <a:rPr lang="en-US" sz="2400" dirty="0"/>
              <a:t>= </a:t>
            </a:r>
            <a:r>
              <a:rPr lang="en-US" sz="2400" dirty="0" err="1"/>
              <a:t>mwanamke</a:t>
            </a:r>
            <a:endParaRPr lang="en-US" sz="2400" dirty="0"/>
          </a:p>
          <a:p>
            <a:r>
              <a:rPr lang="en-US" sz="2400" dirty="0" err="1"/>
              <a:t>Mwana+siasa</a:t>
            </a:r>
            <a:r>
              <a:rPr lang="en-US" sz="2400" dirty="0"/>
              <a:t>= </a:t>
            </a:r>
            <a:r>
              <a:rPr lang="en-US" sz="2400" dirty="0" err="1"/>
              <a:t>mwanasiasa</a:t>
            </a:r>
            <a:endParaRPr lang="en-US" sz="2400" dirty="0"/>
          </a:p>
          <a:p>
            <a:r>
              <a:rPr lang="en-US" sz="2400" dirty="0" err="1"/>
              <a:t>Mdondoa+kupe</a:t>
            </a:r>
            <a:r>
              <a:rPr lang="en-US" sz="2400" dirty="0"/>
              <a:t>=</a:t>
            </a:r>
            <a:r>
              <a:rPr lang="en-US" sz="2400" dirty="0" err="1"/>
              <a:t>mdondoakupe</a:t>
            </a:r>
            <a:endParaRPr lang="en-US" sz="2400" dirty="0"/>
          </a:p>
          <a:p>
            <a:r>
              <a:rPr lang="en-US" sz="2400" dirty="0" err="1"/>
              <a:t>Mkaza+mwana</a:t>
            </a:r>
            <a:r>
              <a:rPr lang="en-US" sz="2400" dirty="0"/>
              <a:t>=</a:t>
            </a:r>
            <a:r>
              <a:rPr lang="en-US" sz="2400" dirty="0" err="1"/>
              <a:t>mkazamwana</a:t>
            </a:r>
            <a:endParaRPr lang="en-US" sz="2400" dirty="0"/>
          </a:p>
          <a:p>
            <a:r>
              <a:rPr lang="en-US" sz="2400" dirty="0" err="1"/>
              <a:t>Mkaza+hau</a:t>
            </a:r>
            <a:r>
              <a:rPr lang="en-US" sz="2400" dirty="0"/>
              <a:t>=</a:t>
            </a:r>
            <a:r>
              <a:rPr lang="en-US" sz="2400" dirty="0" err="1"/>
              <a:t>mkazahau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b="1" u="sng" dirty="0"/>
              <a:t>6. </a:t>
            </a:r>
            <a:r>
              <a:rPr lang="en-US" sz="2400" b="1" u="sng" dirty="0" err="1"/>
              <a:t>Nomino</a:t>
            </a:r>
            <a:r>
              <a:rPr lang="en-US" sz="2400" b="1" u="sng" dirty="0"/>
              <a:t> </a:t>
            </a:r>
            <a:r>
              <a:rPr lang="en-US" sz="2400" b="1" u="sng" dirty="0" err="1"/>
              <a:t>za</a:t>
            </a:r>
            <a:r>
              <a:rPr lang="en-US" sz="2400" b="1" u="sng" dirty="0"/>
              <a:t> </a:t>
            </a:r>
            <a:r>
              <a:rPr lang="en-US" sz="2400" b="1" u="sng" dirty="0" err="1"/>
              <a:t>vitenzi</a:t>
            </a:r>
            <a:r>
              <a:rPr lang="en-US" sz="2400" b="1" u="sng" dirty="0"/>
              <a:t> </a:t>
            </a:r>
            <a:r>
              <a:rPr lang="en-US" sz="2400" b="1" u="sng" dirty="0" err="1"/>
              <a:t>jina</a:t>
            </a:r>
            <a:endParaRPr lang="en-US" sz="2400" b="1" dirty="0"/>
          </a:p>
          <a:p>
            <a:r>
              <a:rPr lang="en-US" sz="2400" dirty="0" err="1"/>
              <a:t>Huwa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nomino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ngeli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KU</a:t>
            </a:r>
          </a:p>
          <a:p>
            <a:r>
              <a:rPr lang="en-US" sz="2400" dirty="0" err="1"/>
              <a:t>Hutaja</a:t>
            </a:r>
            <a:r>
              <a:rPr lang="en-US" sz="2400" dirty="0"/>
              <a:t> </a:t>
            </a:r>
            <a:r>
              <a:rPr lang="en-US" sz="2400" dirty="0" err="1"/>
              <a:t>jina</a:t>
            </a:r>
            <a:r>
              <a:rPr lang="en-US" sz="2400" dirty="0"/>
              <a:t> la </a:t>
            </a:r>
            <a:r>
              <a:rPr lang="en-US" sz="2400" dirty="0" err="1"/>
              <a:t>kitenzi</a:t>
            </a:r>
            <a:endParaRPr lang="en-US" sz="2400" dirty="0"/>
          </a:p>
          <a:p>
            <a:r>
              <a:rPr lang="en-US" sz="2400" dirty="0" err="1"/>
              <a:t>Mifano</a:t>
            </a:r>
            <a:r>
              <a:rPr lang="en-US" sz="2400" dirty="0"/>
              <a:t>: </a:t>
            </a:r>
            <a:r>
              <a:rPr lang="en-US" sz="2400" dirty="0" err="1"/>
              <a:t>kucheza</a:t>
            </a:r>
            <a:r>
              <a:rPr lang="en-US" sz="2400" dirty="0"/>
              <a:t>, </a:t>
            </a:r>
            <a:r>
              <a:rPr lang="en-US" sz="2400" dirty="0" err="1"/>
              <a:t>kuja</a:t>
            </a:r>
            <a:r>
              <a:rPr lang="en-US" sz="2400" dirty="0"/>
              <a:t>, </a:t>
            </a:r>
            <a:r>
              <a:rPr lang="en-US" sz="2400" dirty="0" err="1"/>
              <a:t>kulia</a:t>
            </a:r>
            <a:r>
              <a:rPr lang="en-US" sz="2400" dirty="0"/>
              <a:t>, </a:t>
            </a:r>
            <a:r>
              <a:rPr lang="en-US" sz="2400" dirty="0" err="1"/>
              <a:t>kula</a:t>
            </a:r>
            <a:r>
              <a:rPr lang="en-US" sz="2400" dirty="0"/>
              <a:t>, </a:t>
            </a:r>
            <a:r>
              <a:rPr lang="en-US" sz="2400" dirty="0" err="1"/>
              <a:t>kuelewa</a:t>
            </a:r>
            <a:r>
              <a:rPr lang="en-US" sz="2400" dirty="0"/>
              <a:t>, </a:t>
            </a:r>
            <a:r>
              <a:rPr lang="en-US" sz="2400" dirty="0" err="1"/>
              <a:t>kutunga</a:t>
            </a:r>
            <a:r>
              <a:rPr lang="en-US" sz="2400" dirty="0"/>
              <a:t> </a:t>
            </a:r>
            <a:r>
              <a:rPr lang="en-US" sz="2400" dirty="0" err="1"/>
              <a:t>n.k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b="1" u="sng" dirty="0"/>
              <a:t>7. </a:t>
            </a:r>
            <a:r>
              <a:rPr lang="en-US" sz="2400" b="1" u="sng" dirty="0" err="1"/>
              <a:t>Nomino</a:t>
            </a:r>
            <a:r>
              <a:rPr lang="en-US" sz="2400" b="1" u="sng" dirty="0"/>
              <a:t> </a:t>
            </a:r>
            <a:r>
              <a:rPr lang="en-US" sz="2400" b="1" u="sng" dirty="0" err="1"/>
              <a:t>za</a:t>
            </a:r>
            <a:r>
              <a:rPr lang="en-US" sz="2400" b="1" u="sng" dirty="0"/>
              <a:t> </a:t>
            </a:r>
            <a:r>
              <a:rPr lang="en-US" sz="2400" b="1" u="sng" dirty="0" err="1"/>
              <a:t>dhahania</a:t>
            </a:r>
            <a:endParaRPr lang="en-US" sz="2400" b="1" dirty="0"/>
          </a:p>
          <a:p>
            <a:r>
              <a:rPr lang="en-US" sz="2400" dirty="0" err="1"/>
              <a:t>Nomino</a:t>
            </a:r>
            <a:r>
              <a:rPr lang="en-US" sz="2400" dirty="0"/>
              <a:t> </a:t>
            </a:r>
            <a:r>
              <a:rPr lang="en-US" sz="2400" dirty="0" err="1"/>
              <a:t>hizi</a:t>
            </a:r>
            <a:r>
              <a:rPr lang="en-US" sz="2400" dirty="0"/>
              <a:t> </a:t>
            </a:r>
            <a:r>
              <a:rPr lang="en-US" sz="2400" dirty="0" err="1"/>
              <a:t>hutaja</a:t>
            </a:r>
            <a:r>
              <a:rPr lang="en-US" sz="2400" dirty="0"/>
              <a:t> </a:t>
            </a:r>
            <a:r>
              <a:rPr lang="en-US" sz="2400" dirty="0" err="1"/>
              <a:t>hali</a:t>
            </a:r>
            <a:r>
              <a:rPr lang="en-US" sz="2400" dirty="0"/>
              <a:t> au </a:t>
            </a:r>
            <a:r>
              <a:rPr lang="en-US" sz="2400" dirty="0" err="1"/>
              <a:t>mahali</a:t>
            </a:r>
            <a:r>
              <a:rPr lang="en-US" sz="2400" dirty="0"/>
              <a:t> </a:t>
            </a:r>
            <a:r>
              <a:rPr lang="en-US" sz="2400" dirty="0" err="1"/>
              <a:t>pasipoonekana</a:t>
            </a:r>
            <a:r>
              <a:rPr lang="en-US" sz="2400" dirty="0"/>
              <a:t> </a:t>
            </a:r>
            <a:r>
              <a:rPr lang="en-US" sz="2400" dirty="0" err="1"/>
              <a:t>wala</a:t>
            </a:r>
            <a:r>
              <a:rPr lang="en-US" sz="2400" dirty="0"/>
              <a:t> </a:t>
            </a:r>
            <a:r>
              <a:rPr lang="en-US" sz="2400" dirty="0" err="1"/>
              <a:t>kugusika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Mifano</a:t>
            </a:r>
            <a:r>
              <a:rPr lang="en-US" sz="2400" dirty="0"/>
              <a:t>: </a:t>
            </a:r>
            <a:r>
              <a:rPr lang="en-US" sz="2400" dirty="0" err="1"/>
              <a:t>uhai</a:t>
            </a:r>
            <a:r>
              <a:rPr lang="en-US" sz="2400" dirty="0"/>
              <a:t>, </a:t>
            </a:r>
            <a:r>
              <a:rPr lang="en-US" sz="2400" dirty="0" err="1"/>
              <a:t>mauti</a:t>
            </a:r>
            <a:r>
              <a:rPr lang="en-US" sz="2400" dirty="0"/>
              <a:t>, </a:t>
            </a:r>
            <a:r>
              <a:rPr lang="en-US" sz="2400" dirty="0" err="1"/>
              <a:t>urembo</a:t>
            </a:r>
            <a:r>
              <a:rPr lang="en-US" sz="2400" dirty="0"/>
              <a:t>, </a:t>
            </a:r>
            <a:r>
              <a:rPr lang="en-US" sz="2400" dirty="0" err="1"/>
              <a:t>woga</a:t>
            </a:r>
            <a:r>
              <a:rPr lang="en-US" sz="2400" dirty="0"/>
              <a:t>, </a:t>
            </a:r>
            <a:r>
              <a:rPr lang="en-US" sz="2400" dirty="0" err="1"/>
              <a:t>ubaya</a:t>
            </a:r>
            <a:r>
              <a:rPr lang="en-US" sz="2400" dirty="0"/>
              <a:t>, </a:t>
            </a:r>
            <a:r>
              <a:rPr lang="en-US" sz="2400" dirty="0" err="1"/>
              <a:t>mapenzi</a:t>
            </a:r>
            <a:r>
              <a:rPr lang="en-US" sz="2400" dirty="0"/>
              <a:t> </a:t>
            </a:r>
            <a:r>
              <a:rPr lang="en-US" sz="2400" dirty="0" err="1"/>
              <a:t>n.k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00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3664" y="182226"/>
            <a:ext cx="92005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</a:rPr>
              <a:t>7.MATUMIZI  YA </a:t>
            </a:r>
            <a:r>
              <a:rPr lang="en-US" sz="2400" b="1" u="sng" dirty="0">
                <a:solidFill>
                  <a:srgbClr val="0070C0"/>
                </a:solidFill>
              </a:rPr>
              <a:t>NI</a:t>
            </a:r>
          </a:p>
          <a:p>
            <a:endParaRPr lang="en-US" sz="2400" dirty="0"/>
          </a:p>
          <a:p>
            <a:r>
              <a:rPr lang="en-US" sz="2400" u="sng" dirty="0"/>
              <a:t>1.NI-ya </a:t>
            </a:r>
            <a:r>
              <a:rPr lang="en-US" sz="2400" u="sng" dirty="0" err="1"/>
              <a:t>Wingi</a:t>
            </a:r>
            <a:endParaRPr lang="en-US" sz="2400" dirty="0"/>
          </a:p>
          <a:p>
            <a:r>
              <a:rPr lang="en-US" sz="2400" dirty="0" err="1"/>
              <a:t>a.Njooni</a:t>
            </a:r>
            <a:r>
              <a:rPr lang="en-US" sz="2400" dirty="0"/>
              <a:t> </a:t>
            </a:r>
            <a:r>
              <a:rPr lang="en-US" sz="2400" dirty="0" err="1"/>
              <a:t>hapa</a:t>
            </a:r>
            <a:r>
              <a:rPr lang="en-US" sz="2400" dirty="0"/>
              <a:t> </a:t>
            </a:r>
            <a:r>
              <a:rPr lang="en-US" sz="2400" dirty="0" err="1"/>
              <a:t>tule</a:t>
            </a:r>
            <a:endParaRPr lang="en-US" sz="2400" dirty="0"/>
          </a:p>
          <a:p>
            <a:r>
              <a:rPr lang="en-US" sz="2400" dirty="0" err="1"/>
              <a:t>b.Kaeni</a:t>
            </a:r>
            <a:r>
              <a:rPr lang="en-US" sz="2400" dirty="0"/>
              <a:t> </a:t>
            </a:r>
            <a:r>
              <a:rPr lang="en-US" sz="2400" dirty="0" err="1"/>
              <a:t>hapa</a:t>
            </a:r>
            <a:r>
              <a:rPr lang="en-US" sz="2400" dirty="0"/>
              <a:t> </a:t>
            </a:r>
            <a:r>
              <a:rPr lang="en-US" sz="2400" dirty="0" err="1"/>
              <a:t>mtafunguliwa</a:t>
            </a:r>
            <a:endParaRPr lang="en-US" sz="2400" dirty="0"/>
          </a:p>
          <a:p>
            <a:r>
              <a:rPr lang="en-US" sz="2400" u="sng" dirty="0"/>
              <a:t>2.NI-ya </a:t>
            </a:r>
            <a:r>
              <a:rPr lang="en-US" sz="2400" u="sng" dirty="0" err="1"/>
              <a:t>Mahali</a:t>
            </a:r>
            <a:r>
              <a:rPr lang="en-US" sz="2400" u="sng" dirty="0"/>
              <a:t> /</a:t>
            </a:r>
            <a:r>
              <a:rPr lang="en-US" sz="2400" u="sng" dirty="0" err="1"/>
              <a:t>kihusishi</a:t>
            </a:r>
            <a:endParaRPr lang="en-US" sz="2400" dirty="0"/>
          </a:p>
          <a:p>
            <a:r>
              <a:rPr lang="en-US" sz="2400" dirty="0" err="1"/>
              <a:t>a.Nimefika</a:t>
            </a:r>
            <a:r>
              <a:rPr lang="en-US" sz="2400" dirty="0"/>
              <a:t> </a:t>
            </a:r>
            <a:r>
              <a:rPr lang="en-US" sz="2400" dirty="0" err="1"/>
              <a:t>sokoni</a:t>
            </a:r>
            <a:endParaRPr lang="en-US" sz="2400" dirty="0"/>
          </a:p>
          <a:p>
            <a:r>
              <a:rPr lang="en-US" sz="2400" dirty="0" err="1"/>
              <a:t>b.Wanafunzi</a:t>
            </a:r>
            <a:r>
              <a:rPr lang="en-US" sz="2400" dirty="0"/>
              <a:t> </a:t>
            </a:r>
            <a:r>
              <a:rPr lang="en-US" sz="2400" dirty="0" err="1"/>
              <a:t>wamo</a:t>
            </a:r>
            <a:r>
              <a:rPr lang="en-US" sz="2400" dirty="0"/>
              <a:t> </a:t>
            </a:r>
            <a:r>
              <a:rPr lang="en-US" sz="2400" dirty="0" err="1"/>
              <a:t>darasani</a:t>
            </a:r>
            <a:endParaRPr lang="en-US" sz="2400" dirty="0"/>
          </a:p>
          <a:p>
            <a:r>
              <a:rPr lang="en-US" sz="2400" u="sng" dirty="0"/>
              <a:t>3.NI-ya </a:t>
            </a:r>
            <a:r>
              <a:rPr lang="en-US" sz="2400" u="sng" dirty="0" err="1"/>
              <a:t>nafsi</a:t>
            </a:r>
            <a:endParaRPr lang="en-US" sz="2400" dirty="0"/>
          </a:p>
          <a:p>
            <a:r>
              <a:rPr lang="en-US" sz="2400" dirty="0"/>
              <a:t>-</a:t>
            </a:r>
            <a:r>
              <a:rPr lang="en-US" sz="2400" dirty="0" err="1"/>
              <a:t>Huashiria</a:t>
            </a:r>
            <a:r>
              <a:rPr lang="en-US" sz="2400" dirty="0"/>
              <a:t> </a:t>
            </a:r>
            <a:r>
              <a:rPr lang="en-US" sz="2400" dirty="0" err="1"/>
              <a:t>nafsi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kwanza  </a:t>
            </a:r>
            <a:r>
              <a:rPr lang="en-US" sz="2400" dirty="0" err="1"/>
              <a:t>umoja</a:t>
            </a:r>
            <a:endParaRPr lang="en-US" sz="2400" dirty="0"/>
          </a:p>
          <a:p>
            <a:r>
              <a:rPr lang="en-US" sz="2400" dirty="0" err="1"/>
              <a:t>a.Ninajisomea</a:t>
            </a:r>
            <a:r>
              <a:rPr lang="en-US" sz="2400" dirty="0"/>
              <a:t> </a:t>
            </a:r>
            <a:r>
              <a:rPr lang="en-US" sz="2400" dirty="0" err="1"/>
              <a:t>bibilia</a:t>
            </a:r>
            <a:r>
              <a:rPr lang="en-US" sz="2400" dirty="0"/>
              <a:t> </a:t>
            </a:r>
            <a:r>
              <a:rPr lang="en-US" sz="2400" dirty="0" err="1"/>
              <a:t>mwenyewe</a:t>
            </a:r>
            <a:endParaRPr lang="en-US" sz="2400" dirty="0"/>
          </a:p>
          <a:p>
            <a:r>
              <a:rPr lang="en-US" sz="2400" dirty="0" err="1"/>
              <a:t>b.Nitaenda</a:t>
            </a:r>
            <a:r>
              <a:rPr lang="en-US" sz="2400" dirty="0"/>
              <a:t> </a:t>
            </a:r>
            <a:r>
              <a:rPr lang="en-US" sz="2400" dirty="0" err="1"/>
              <a:t>nyumbani</a:t>
            </a:r>
            <a:r>
              <a:rPr lang="en-US" sz="2400" dirty="0"/>
              <a:t> </a:t>
            </a:r>
            <a:r>
              <a:rPr lang="en-US" sz="2400" dirty="0" err="1"/>
              <a:t>mapema</a:t>
            </a:r>
            <a:endParaRPr lang="en-US" sz="2400" dirty="0"/>
          </a:p>
          <a:p>
            <a:r>
              <a:rPr lang="en-US" sz="2400" u="sng" dirty="0"/>
              <a:t>4.NI-ya </a:t>
            </a:r>
            <a:r>
              <a:rPr lang="en-US" sz="2400" u="sng" dirty="0" err="1"/>
              <a:t>Kiunganishi</a:t>
            </a:r>
            <a:endParaRPr lang="en-US" sz="2400" dirty="0"/>
          </a:p>
          <a:p>
            <a:r>
              <a:rPr lang="en-US" sz="2400" dirty="0" err="1"/>
              <a:t>a.Kijana</a:t>
            </a:r>
            <a:r>
              <a:rPr lang="en-US" sz="2400" dirty="0"/>
              <a:t> Yule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shujaa</a:t>
            </a:r>
            <a:endParaRPr lang="en-US" sz="2400" dirty="0"/>
          </a:p>
          <a:p>
            <a:r>
              <a:rPr lang="en-US" sz="2400" dirty="0" err="1"/>
              <a:t>b.Kwao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mbali</a:t>
            </a:r>
            <a:r>
              <a:rPr lang="en-US" sz="2400" dirty="0"/>
              <a:t> </a:t>
            </a:r>
            <a:r>
              <a:rPr lang="en-US" sz="2400" dirty="0" err="1"/>
              <a:t>sana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682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3664" y="76200"/>
            <a:ext cx="9200536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70C0"/>
                </a:solidFill>
              </a:rPr>
              <a:t>7.MATUMIZI YA KINA NA AKINA</a:t>
            </a:r>
            <a:endParaRPr lang="en-US" sz="2200" b="1" dirty="0">
              <a:solidFill>
                <a:srgbClr val="0070C0"/>
              </a:solidFill>
            </a:endParaRPr>
          </a:p>
          <a:p>
            <a:r>
              <a:rPr lang="en-US" sz="2200" u="sng" dirty="0"/>
              <a:t>AKINA</a:t>
            </a:r>
            <a:r>
              <a:rPr lang="en-US" sz="2200" dirty="0"/>
              <a:t>-</a:t>
            </a:r>
            <a:r>
              <a:rPr lang="en-US" sz="2200" dirty="0" err="1"/>
              <a:t>Hutumika</a:t>
            </a:r>
            <a:r>
              <a:rPr lang="en-US" sz="2200" dirty="0"/>
              <a:t> </a:t>
            </a:r>
            <a:r>
              <a:rPr lang="en-US" sz="2200" dirty="0" err="1"/>
              <a:t>tunapoongea</a:t>
            </a:r>
            <a:r>
              <a:rPr lang="en-US" sz="2200" dirty="0"/>
              <a:t> </a:t>
            </a:r>
            <a:r>
              <a:rPr lang="en-US" sz="2200" dirty="0" err="1"/>
              <a:t>kuhusu</a:t>
            </a:r>
            <a:r>
              <a:rPr lang="en-US" sz="2200" dirty="0"/>
              <a:t> </a:t>
            </a:r>
            <a:r>
              <a:rPr lang="en-US" sz="2200" dirty="0" err="1"/>
              <a:t>kundi</a:t>
            </a:r>
            <a:r>
              <a:rPr lang="en-US" sz="2200" dirty="0"/>
              <a:t> </a:t>
            </a:r>
            <a:r>
              <a:rPr lang="en-US" sz="2200" dirty="0" err="1"/>
              <a:t>moja</a:t>
            </a:r>
            <a:r>
              <a:rPr lang="en-US" sz="2200" dirty="0"/>
              <a:t> la </a:t>
            </a:r>
            <a:r>
              <a:rPr lang="en-US" sz="2200" dirty="0" err="1"/>
              <a:t>watu</a:t>
            </a:r>
            <a:r>
              <a:rPr lang="en-US" sz="2200" dirty="0"/>
              <a:t> </a:t>
            </a:r>
            <a:r>
              <a:rPr lang="en-US" sz="2200" dirty="0" err="1"/>
              <a:t>wenye</a:t>
            </a:r>
            <a:r>
              <a:rPr lang="en-US" sz="2200" dirty="0"/>
              <a:t> </a:t>
            </a:r>
            <a:r>
              <a:rPr lang="en-US" sz="2200" dirty="0" err="1"/>
              <a:t>tabia</a:t>
            </a:r>
            <a:r>
              <a:rPr lang="en-US" sz="2200" dirty="0"/>
              <a:t> au </a:t>
            </a:r>
            <a:r>
              <a:rPr lang="en-US" sz="2200" dirty="0" err="1"/>
              <a:t>hali</a:t>
            </a:r>
            <a:r>
              <a:rPr lang="en-US" sz="2200" dirty="0"/>
              <a:t> </a:t>
            </a:r>
            <a:r>
              <a:rPr lang="en-US" sz="2200" dirty="0" err="1"/>
              <a:t>sawa</a:t>
            </a:r>
            <a:r>
              <a:rPr lang="en-US" sz="2200" dirty="0"/>
              <a:t> </a:t>
            </a:r>
            <a:r>
              <a:rPr lang="en-US" sz="2200" dirty="0" err="1"/>
              <a:t>kama</a:t>
            </a:r>
            <a:endParaRPr lang="en-US" sz="2200" dirty="0"/>
          </a:p>
          <a:p>
            <a:r>
              <a:rPr lang="en-US" sz="2200" dirty="0" err="1"/>
              <a:t>a.Akina</a:t>
            </a:r>
            <a:r>
              <a:rPr lang="en-US" sz="2200" dirty="0"/>
              <a:t> dada –dada </a:t>
            </a:r>
            <a:r>
              <a:rPr lang="en-US" sz="2200" dirty="0" err="1"/>
              <a:t>wengi</a:t>
            </a:r>
            <a:endParaRPr lang="en-US" sz="2200" dirty="0"/>
          </a:p>
          <a:p>
            <a:r>
              <a:rPr lang="en-US" sz="2200" dirty="0" err="1"/>
              <a:t>b.Akina</a:t>
            </a:r>
            <a:r>
              <a:rPr lang="en-US" sz="2200" dirty="0"/>
              <a:t> mama – mama </a:t>
            </a:r>
            <a:r>
              <a:rPr lang="en-US" sz="2200" dirty="0" err="1"/>
              <a:t>wengi</a:t>
            </a:r>
            <a:endParaRPr lang="en-US" sz="2200" dirty="0"/>
          </a:p>
          <a:p>
            <a:r>
              <a:rPr lang="en-US" sz="2200" u="sng" dirty="0"/>
              <a:t>KINA</a:t>
            </a:r>
            <a:r>
              <a:rPr lang="en-US" sz="2200" dirty="0"/>
              <a:t>-</a:t>
            </a:r>
            <a:r>
              <a:rPr lang="en-US" sz="2200" dirty="0"/>
              <a:t>-</a:t>
            </a:r>
            <a:r>
              <a:rPr lang="en-US" sz="2200" dirty="0" err="1"/>
              <a:t>Hutumika</a:t>
            </a:r>
            <a:r>
              <a:rPr lang="en-US" sz="2200" dirty="0"/>
              <a:t> </a:t>
            </a:r>
            <a:r>
              <a:rPr lang="en-US" sz="2200" dirty="0" err="1"/>
              <a:t>tunapoongea</a:t>
            </a:r>
            <a:r>
              <a:rPr lang="en-US" sz="2200" dirty="0"/>
              <a:t> </a:t>
            </a:r>
            <a:r>
              <a:rPr lang="en-US" sz="2200" dirty="0" err="1"/>
              <a:t>kuhusu</a:t>
            </a:r>
            <a:r>
              <a:rPr lang="en-US" sz="2200" dirty="0"/>
              <a:t> </a:t>
            </a:r>
            <a:r>
              <a:rPr lang="en-US" sz="2200" dirty="0" err="1"/>
              <a:t>zaidi</a:t>
            </a:r>
            <a:r>
              <a:rPr lang="en-US" sz="2200" dirty="0"/>
              <a:t> </a:t>
            </a:r>
            <a:r>
              <a:rPr lang="en-US" sz="2200" dirty="0" err="1"/>
              <a:t>kundi</a:t>
            </a:r>
            <a:r>
              <a:rPr lang="en-US" sz="2200" dirty="0"/>
              <a:t> </a:t>
            </a:r>
            <a:r>
              <a:rPr lang="en-US" sz="2200" dirty="0" err="1"/>
              <a:t>moja</a:t>
            </a:r>
            <a:r>
              <a:rPr lang="en-US" sz="2200" dirty="0"/>
              <a:t> la </a:t>
            </a:r>
            <a:r>
              <a:rPr lang="en-US" sz="2200" dirty="0" err="1"/>
              <a:t>watu</a:t>
            </a:r>
            <a:r>
              <a:rPr lang="en-US" sz="2200" dirty="0"/>
              <a:t> </a:t>
            </a:r>
          </a:p>
          <a:p>
            <a:r>
              <a:rPr lang="en-US" sz="2200" dirty="0" err="1"/>
              <a:t>a.Kina</a:t>
            </a:r>
            <a:r>
              <a:rPr lang="en-US" sz="2200" dirty="0"/>
              <a:t> dada </a:t>
            </a:r>
            <a:r>
              <a:rPr lang="en-US" sz="2200" dirty="0" err="1"/>
              <a:t>na</a:t>
            </a:r>
            <a:r>
              <a:rPr lang="en-US" sz="2200" dirty="0"/>
              <a:t> kaka –</a:t>
            </a:r>
          </a:p>
          <a:p>
            <a:r>
              <a:rPr lang="en-US" sz="2200" dirty="0" err="1"/>
              <a:t>b.Kina</a:t>
            </a:r>
            <a:r>
              <a:rPr lang="en-US" sz="2200" dirty="0"/>
              <a:t> mama  </a:t>
            </a:r>
            <a:r>
              <a:rPr lang="en-US" sz="2200" dirty="0" err="1"/>
              <a:t>na</a:t>
            </a:r>
            <a:r>
              <a:rPr lang="en-US" sz="2200" dirty="0"/>
              <a:t> baba</a:t>
            </a:r>
          </a:p>
          <a:p>
            <a:endParaRPr lang="en-US" sz="2200" dirty="0"/>
          </a:p>
          <a:p>
            <a:r>
              <a:rPr lang="en-US" sz="2200" b="1" u="sng" dirty="0">
                <a:solidFill>
                  <a:srgbClr val="FF0000"/>
                </a:solidFill>
              </a:rPr>
              <a:t>UKUBWA, </a:t>
            </a:r>
            <a:r>
              <a:rPr lang="en-US" sz="2200" b="1" u="sng" dirty="0">
                <a:solidFill>
                  <a:srgbClr val="FF0000"/>
                </a:solidFill>
              </a:rPr>
              <a:t>UDOGO  NA WASTANI</a:t>
            </a:r>
            <a:endParaRPr lang="en-US" sz="2200" b="1" dirty="0">
              <a:solidFill>
                <a:srgbClr val="FF0000"/>
              </a:solidFill>
            </a:endParaRPr>
          </a:p>
          <a:p>
            <a:r>
              <a:rPr lang="en-US" sz="2200" u="sng" dirty="0"/>
              <a:t>UKUBWA</a:t>
            </a:r>
            <a:endParaRPr lang="en-US" sz="2200" dirty="0"/>
          </a:p>
          <a:p>
            <a:r>
              <a:rPr lang="en-US" sz="2200" u="sng" dirty="0"/>
              <a:t>-</a:t>
            </a:r>
            <a:r>
              <a:rPr lang="en-US" sz="2200" u="sng" dirty="0" err="1"/>
              <a:t>Hali</a:t>
            </a:r>
            <a:r>
              <a:rPr lang="en-US" sz="2200" u="sng" dirty="0"/>
              <a:t> </a:t>
            </a:r>
            <a:r>
              <a:rPr lang="en-US" sz="2200" u="sng" dirty="0" err="1"/>
              <a:t>ya</a:t>
            </a:r>
            <a:r>
              <a:rPr lang="en-US" sz="2200" u="sng" dirty="0"/>
              <a:t> </a:t>
            </a:r>
            <a:r>
              <a:rPr lang="en-US" sz="2200" u="sng" dirty="0" err="1"/>
              <a:t>kuweka</a:t>
            </a:r>
            <a:r>
              <a:rPr lang="en-US" sz="2200" u="sng" dirty="0"/>
              <a:t> </a:t>
            </a:r>
            <a:r>
              <a:rPr lang="en-US" sz="2200" u="sng" dirty="0" err="1"/>
              <a:t>nomino</a:t>
            </a:r>
            <a:r>
              <a:rPr lang="en-US" sz="2200" u="sng" dirty="0"/>
              <a:t> </a:t>
            </a:r>
            <a:r>
              <a:rPr lang="en-US" sz="2200" u="sng" dirty="0" err="1"/>
              <a:t>katika</a:t>
            </a:r>
            <a:r>
              <a:rPr lang="en-US" sz="2200" u="sng" dirty="0"/>
              <a:t> </a:t>
            </a:r>
            <a:r>
              <a:rPr lang="en-US" sz="2200" u="sng" dirty="0" err="1"/>
              <a:t>hali</a:t>
            </a:r>
            <a:r>
              <a:rPr lang="en-US" sz="2200" u="sng" dirty="0"/>
              <a:t> </a:t>
            </a:r>
            <a:r>
              <a:rPr lang="en-US" sz="2200" u="sng" dirty="0" err="1"/>
              <a:t>ya</a:t>
            </a:r>
            <a:r>
              <a:rPr lang="en-US" sz="2200" u="sng" dirty="0"/>
              <a:t> </a:t>
            </a:r>
            <a:r>
              <a:rPr lang="en-US" sz="2200" u="sng" dirty="0" err="1"/>
              <a:t>ukubwa</a:t>
            </a:r>
            <a:r>
              <a:rPr lang="en-US" sz="2200" u="sng" dirty="0"/>
              <a:t>  </a:t>
            </a:r>
            <a:r>
              <a:rPr lang="en-US" sz="2200" u="sng" dirty="0" err="1"/>
              <a:t>Ngeli</a:t>
            </a:r>
            <a:r>
              <a:rPr lang="en-US" sz="2200" u="sng" dirty="0"/>
              <a:t> </a:t>
            </a:r>
            <a:r>
              <a:rPr lang="en-US" sz="2200" u="sng" dirty="0" err="1"/>
              <a:t>ya</a:t>
            </a:r>
            <a:r>
              <a:rPr lang="en-US" sz="2200" u="sng" dirty="0"/>
              <a:t> LI-YA</a:t>
            </a:r>
            <a:endParaRPr lang="en-US" sz="2200" dirty="0"/>
          </a:p>
          <a:p>
            <a:r>
              <a:rPr lang="en-US" sz="2200" dirty="0" err="1"/>
              <a:t>a.Mkono</a:t>
            </a:r>
            <a:r>
              <a:rPr lang="en-US" sz="2200" dirty="0"/>
              <a:t>—</a:t>
            </a:r>
            <a:r>
              <a:rPr lang="en-US" sz="2200" dirty="0" err="1"/>
              <a:t>Kono</a:t>
            </a:r>
            <a:r>
              <a:rPr lang="en-US" sz="2200" dirty="0"/>
              <a:t>	</a:t>
            </a:r>
            <a:r>
              <a:rPr lang="en-US" sz="2200" dirty="0" err="1"/>
              <a:t>b.Kichwa</a:t>
            </a:r>
            <a:r>
              <a:rPr lang="en-US" sz="2200" dirty="0"/>
              <a:t> </a:t>
            </a:r>
            <a:r>
              <a:rPr lang="en-US" sz="2200" dirty="0"/>
              <a:t>–</a:t>
            </a:r>
            <a:r>
              <a:rPr lang="en-US" sz="2200" dirty="0" err="1"/>
              <a:t>Jichwa</a:t>
            </a:r>
            <a:r>
              <a:rPr lang="en-US" sz="2200" dirty="0"/>
              <a:t> </a:t>
            </a:r>
            <a:r>
              <a:rPr lang="en-US" sz="2200" dirty="0"/>
              <a:t>	</a:t>
            </a:r>
            <a:r>
              <a:rPr lang="en-US" sz="2200" dirty="0" err="1"/>
              <a:t>c.Uta</a:t>
            </a:r>
            <a:r>
              <a:rPr lang="en-US" sz="2200" dirty="0"/>
              <a:t>—</a:t>
            </a:r>
            <a:r>
              <a:rPr lang="en-US" sz="2200" dirty="0" err="1"/>
              <a:t>Juta</a:t>
            </a:r>
            <a:endParaRPr lang="en-US" sz="2200" dirty="0"/>
          </a:p>
          <a:p>
            <a:r>
              <a:rPr lang="en-US" sz="2200" dirty="0" err="1"/>
              <a:t>d.Jino</a:t>
            </a:r>
            <a:r>
              <a:rPr lang="en-US" sz="2200" dirty="0"/>
              <a:t>—</a:t>
            </a:r>
            <a:r>
              <a:rPr lang="en-US" sz="2200" dirty="0" err="1"/>
              <a:t>Jijino</a:t>
            </a:r>
            <a:r>
              <a:rPr lang="en-US" sz="2200" dirty="0"/>
              <a:t>	</a:t>
            </a:r>
            <a:r>
              <a:rPr lang="en-US" sz="2200" dirty="0"/>
              <a:t>	</a:t>
            </a:r>
            <a:r>
              <a:rPr lang="en-US" sz="2200" dirty="0" err="1"/>
              <a:t>e.Samaki</a:t>
            </a:r>
            <a:r>
              <a:rPr lang="en-US" sz="2200" dirty="0"/>
              <a:t>—</a:t>
            </a:r>
            <a:r>
              <a:rPr lang="en-US" sz="2200" dirty="0" err="1"/>
              <a:t>Jisamaki</a:t>
            </a:r>
            <a:r>
              <a:rPr lang="en-US" sz="2200" dirty="0"/>
              <a:t>	</a:t>
            </a:r>
            <a:r>
              <a:rPr lang="en-US" sz="2200" dirty="0" err="1"/>
              <a:t>f.Mwananchi</a:t>
            </a:r>
            <a:r>
              <a:rPr lang="en-US" sz="2200" dirty="0"/>
              <a:t>—</a:t>
            </a:r>
            <a:r>
              <a:rPr lang="en-US" sz="2200" dirty="0" err="1"/>
              <a:t>Jananchi</a:t>
            </a:r>
            <a:endParaRPr lang="en-US" sz="2200" dirty="0"/>
          </a:p>
          <a:p>
            <a:r>
              <a:rPr lang="en-US" sz="2200" u="sng" dirty="0"/>
              <a:t>UDOGO</a:t>
            </a:r>
            <a:endParaRPr lang="en-US" sz="2200" dirty="0"/>
          </a:p>
          <a:p>
            <a:r>
              <a:rPr lang="en-US" sz="2200" dirty="0"/>
              <a:t>--</a:t>
            </a:r>
            <a:r>
              <a:rPr lang="en-US" sz="2200" dirty="0" err="1"/>
              <a:t>Hali</a:t>
            </a:r>
            <a:r>
              <a:rPr lang="en-US" sz="2200" dirty="0"/>
              <a:t> </a:t>
            </a:r>
            <a:r>
              <a:rPr lang="en-US" sz="2200" dirty="0" err="1"/>
              <a:t>ya</a:t>
            </a:r>
            <a:r>
              <a:rPr lang="en-US" sz="2200" dirty="0"/>
              <a:t> </a:t>
            </a:r>
            <a:r>
              <a:rPr lang="en-US" sz="2200" dirty="0" err="1"/>
              <a:t>kudunisha</a:t>
            </a:r>
            <a:r>
              <a:rPr lang="en-US" sz="2200" dirty="0"/>
              <a:t> </a:t>
            </a:r>
            <a:r>
              <a:rPr lang="en-US" sz="2200" dirty="0" err="1"/>
              <a:t>Nomino</a:t>
            </a:r>
            <a:r>
              <a:rPr lang="en-US" sz="2200" dirty="0"/>
              <a:t> </a:t>
            </a:r>
            <a:r>
              <a:rPr lang="en-US" sz="2200" dirty="0" err="1"/>
              <a:t>huwekwa</a:t>
            </a:r>
            <a:r>
              <a:rPr lang="en-US" sz="2200" dirty="0"/>
              <a:t> </a:t>
            </a:r>
            <a:r>
              <a:rPr lang="en-US" sz="2200" dirty="0" err="1"/>
              <a:t>katika</a:t>
            </a:r>
            <a:r>
              <a:rPr lang="en-US" sz="2200" dirty="0"/>
              <a:t>  </a:t>
            </a:r>
            <a:r>
              <a:rPr lang="en-US" sz="2200" dirty="0" err="1"/>
              <a:t>ngeli</a:t>
            </a:r>
            <a:r>
              <a:rPr lang="en-US" sz="2200" dirty="0"/>
              <a:t> </a:t>
            </a:r>
            <a:r>
              <a:rPr lang="en-US" sz="2200" dirty="0" err="1"/>
              <a:t>ya</a:t>
            </a:r>
            <a:r>
              <a:rPr lang="en-US" sz="2200" dirty="0"/>
              <a:t> KI-VI  </a:t>
            </a:r>
            <a:r>
              <a:rPr lang="en-US" sz="2200" dirty="0" err="1"/>
              <a:t>Nomino</a:t>
            </a:r>
            <a:r>
              <a:rPr lang="en-US" sz="2200" dirty="0"/>
              <a:t>  </a:t>
            </a:r>
            <a:r>
              <a:rPr lang="en-US" sz="2200" dirty="0" err="1"/>
              <a:t>zake</a:t>
            </a:r>
            <a:r>
              <a:rPr lang="en-US" sz="2200" dirty="0"/>
              <a:t>…</a:t>
            </a:r>
            <a:r>
              <a:rPr lang="en-US" sz="2200" dirty="0" err="1"/>
              <a:t>a.Gari</a:t>
            </a:r>
            <a:r>
              <a:rPr lang="en-US" sz="2200" dirty="0"/>
              <a:t>—</a:t>
            </a:r>
            <a:r>
              <a:rPr lang="en-US" sz="2200" dirty="0" err="1"/>
              <a:t>Kijigari</a:t>
            </a:r>
            <a:r>
              <a:rPr lang="en-US" sz="2200" dirty="0"/>
              <a:t>        </a:t>
            </a:r>
            <a:r>
              <a:rPr lang="en-US" sz="2200" dirty="0" err="1"/>
              <a:t>b.Ndovu</a:t>
            </a:r>
            <a:r>
              <a:rPr lang="en-US" sz="2200" dirty="0"/>
              <a:t>—</a:t>
            </a:r>
            <a:r>
              <a:rPr lang="en-US" sz="2200" dirty="0" err="1"/>
              <a:t>Kidovu</a:t>
            </a:r>
            <a:r>
              <a:rPr lang="en-US" sz="2200" dirty="0"/>
              <a:t>      </a:t>
            </a:r>
            <a:r>
              <a:rPr lang="en-US" sz="2200" dirty="0" err="1"/>
              <a:t>c.Mto</a:t>
            </a:r>
            <a:r>
              <a:rPr lang="en-US" sz="2200" dirty="0"/>
              <a:t>—</a:t>
            </a:r>
            <a:r>
              <a:rPr lang="en-US" sz="2200" dirty="0" err="1"/>
              <a:t>Kijito</a:t>
            </a:r>
            <a:r>
              <a:rPr lang="en-US" sz="2200" dirty="0"/>
              <a:t>  </a:t>
            </a:r>
          </a:p>
          <a:p>
            <a:endParaRPr lang="en-US" sz="2200" u="sng" dirty="0"/>
          </a:p>
          <a:p>
            <a:r>
              <a:rPr lang="en-US" sz="2200" u="sng" dirty="0" err="1"/>
              <a:t>Maswali</a:t>
            </a:r>
            <a:r>
              <a:rPr lang="en-US" sz="2200" u="sng" dirty="0"/>
              <a:t> </a:t>
            </a:r>
            <a:r>
              <a:rPr lang="en-US" sz="2200" u="sng" dirty="0" err="1"/>
              <a:t>ya</a:t>
            </a:r>
            <a:r>
              <a:rPr lang="en-US" sz="2200" u="sng" dirty="0"/>
              <a:t> </a:t>
            </a:r>
            <a:r>
              <a:rPr lang="en-US" sz="2200" u="sng" dirty="0"/>
              <a:t>K.C.P.E</a:t>
            </a:r>
            <a:r>
              <a:rPr lang="en-US" sz="2200" dirty="0"/>
              <a:t> </a:t>
            </a:r>
            <a:r>
              <a:rPr lang="en-US" sz="2200" dirty="0"/>
              <a:t>2013—30</a:t>
            </a:r>
            <a:r>
              <a:rPr lang="en-US" sz="2200" dirty="0"/>
              <a:t>	</a:t>
            </a:r>
            <a:r>
              <a:rPr lang="en-US" sz="2200" dirty="0"/>
              <a:t>2011—25	2002..29      4.2000..22</a:t>
            </a:r>
            <a:r>
              <a:rPr lang="en-US" sz="2200" dirty="0"/>
              <a:t>	</a:t>
            </a:r>
            <a:r>
              <a:rPr lang="en-US" sz="2200" dirty="0"/>
              <a:t>5.2002</a:t>
            </a:r>
            <a:r>
              <a:rPr lang="en-US" sz="2200" dirty="0"/>
              <a:t>…..no.21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8670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3664" y="76201"/>
            <a:ext cx="920053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NYAKATI MBALIMBALI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sz="2400" u="sng" dirty="0"/>
          </a:p>
          <a:p>
            <a:r>
              <a:rPr lang="en-US" sz="2400" u="sng" dirty="0"/>
              <a:t>NA,LI,TA,ME,HU,NGE,NGALI,TA,NA</a:t>
            </a:r>
            <a:endParaRPr lang="en-US" sz="2400" dirty="0"/>
          </a:p>
          <a:p>
            <a:r>
              <a:rPr lang="en-US" sz="2400" u="sng" dirty="0"/>
              <a:t>WAKATI  WAKE	</a:t>
            </a:r>
            <a:r>
              <a:rPr lang="en-US" sz="2400" dirty="0"/>
              <a:t>			</a:t>
            </a:r>
            <a:r>
              <a:rPr lang="en-US" sz="2400" u="sng" dirty="0"/>
              <a:t>UKANUSHO WAKE</a:t>
            </a:r>
            <a:endParaRPr lang="en-US" sz="2400" dirty="0"/>
          </a:p>
          <a:p>
            <a:r>
              <a:rPr lang="en-US" sz="2400" dirty="0"/>
              <a:t>1.NA-----ULIOPO—</a:t>
            </a:r>
            <a:r>
              <a:rPr lang="en-US" sz="2400" dirty="0" err="1"/>
              <a:t>Ninaenda</a:t>
            </a:r>
            <a:r>
              <a:rPr lang="en-US" sz="2400" dirty="0"/>
              <a:t>			</a:t>
            </a:r>
            <a:r>
              <a:rPr lang="en-US" sz="2400" dirty="0" err="1"/>
              <a:t>Sitaenda</a:t>
            </a:r>
            <a:endParaRPr lang="en-US" sz="2400" dirty="0"/>
          </a:p>
          <a:p>
            <a:r>
              <a:rPr lang="en-US" sz="2400" dirty="0"/>
              <a:t>2.LI-----ULIPITA---</a:t>
            </a:r>
            <a:r>
              <a:rPr lang="en-US" sz="2400" dirty="0" err="1"/>
              <a:t>Ulienda</a:t>
            </a:r>
            <a:r>
              <a:rPr lang="en-US" sz="2400" dirty="0"/>
              <a:t>			</a:t>
            </a:r>
            <a:r>
              <a:rPr lang="en-US" sz="2400" dirty="0" err="1"/>
              <a:t>Hukuenda</a:t>
            </a:r>
            <a:endParaRPr lang="en-US" sz="2400" dirty="0"/>
          </a:p>
          <a:p>
            <a:r>
              <a:rPr lang="en-US" sz="2400" dirty="0"/>
              <a:t>3.TA----UJAO-----</a:t>
            </a:r>
            <a:r>
              <a:rPr lang="en-US" sz="2400" dirty="0" err="1"/>
              <a:t>Nitaenda</a:t>
            </a:r>
            <a:r>
              <a:rPr lang="en-US" sz="2400" dirty="0"/>
              <a:t>			</a:t>
            </a:r>
            <a:r>
              <a:rPr lang="en-US" sz="2400" dirty="0" err="1"/>
              <a:t>Sitaenda</a:t>
            </a:r>
            <a:endParaRPr lang="en-US" sz="2400" dirty="0"/>
          </a:p>
          <a:p>
            <a:r>
              <a:rPr lang="en-US" sz="2400" dirty="0"/>
              <a:t>4.ME---TIMILIFU-</a:t>
            </a:r>
            <a:r>
              <a:rPr lang="en-US" sz="2400" dirty="0" err="1"/>
              <a:t>Nimeondoka</a:t>
            </a:r>
            <a:r>
              <a:rPr lang="en-US" sz="2400" dirty="0"/>
              <a:t>		</a:t>
            </a:r>
            <a:r>
              <a:rPr lang="en-US" sz="2400" dirty="0" err="1"/>
              <a:t>Sijaondoka</a:t>
            </a:r>
            <a:endParaRPr lang="en-US" sz="2400" dirty="0"/>
          </a:p>
          <a:p>
            <a:r>
              <a:rPr lang="en-US" sz="2400" dirty="0"/>
              <a:t>5.HU---MAZOEA—</a:t>
            </a:r>
            <a:r>
              <a:rPr lang="en-US" sz="2400" dirty="0" err="1"/>
              <a:t>Hucheza</a:t>
            </a:r>
            <a:r>
              <a:rPr lang="en-US" sz="2400" dirty="0"/>
              <a:t>			</a:t>
            </a:r>
            <a:r>
              <a:rPr lang="en-US" sz="2400" dirty="0" err="1"/>
              <a:t>Hachezi</a:t>
            </a:r>
            <a:endParaRPr lang="en-US" sz="2400" dirty="0"/>
          </a:p>
          <a:p>
            <a:r>
              <a:rPr lang="en-US" sz="2400" dirty="0"/>
              <a:t>6.NGE—TEGEMEZI WAKATI ULIOPO		Singe</a:t>
            </a:r>
          </a:p>
          <a:p>
            <a:r>
              <a:rPr lang="en-US" sz="2400" dirty="0"/>
              <a:t>7.NGALI—TEGEMEZI WAKATI ULIOPITA	</a:t>
            </a:r>
            <a:r>
              <a:rPr lang="en-US" sz="2400" dirty="0" err="1"/>
              <a:t>Singali</a:t>
            </a:r>
            <a:endParaRPr lang="en-US" sz="2400" dirty="0"/>
          </a:p>
          <a:p>
            <a:endParaRPr lang="en-US" sz="2400" u="sng" dirty="0"/>
          </a:p>
          <a:p>
            <a:r>
              <a:rPr lang="en-US" sz="2400" u="sng" dirty="0"/>
              <a:t>MIFANO  </a:t>
            </a:r>
            <a:r>
              <a:rPr lang="en-US" sz="2400" u="sng" dirty="0"/>
              <a:t>MBALI </a:t>
            </a:r>
            <a:r>
              <a:rPr lang="en-US" sz="2400" u="sng" dirty="0" err="1"/>
              <a:t>MBALI</a:t>
            </a:r>
            <a:endParaRPr lang="en-US" sz="2400" dirty="0"/>
          </a:p>
          <a:p>
            <a:r>
              <a:rPr lang="en-US" sz="2400" dirty="0"/>
              <a:t>1.Ningeenda </a:t>
            </a:r>
            <a:r>
              <a:rPr lang="en-US" sz="2400" dirty="0" err="1"/>
              <a:t>ningempata</a:t>
            </a:r>
            <a:r>
              <a:rPr lang="en-US" sz="2400" dirty="0"/>
              <a:t>----</a:t>
            </a:r>
            <a:r>
              <a:rPr lang="en-US" sz="2400" dirty="0" err="1"/>
              <a:t>Ningeenda</a:t>
            </a:r>
            <a:r>
              <a:rPr lang="en-US" sz="2400" dirty="0"/>
              <a:t> </a:t>
            </a:r>
            <a:r>
              <a:rPr lang="en-US" sz="2400" dirty="0" err="1"/>
              <a:t>nisingempata</a:t>
            </a:r>
            <a:endParaRPr lang="en-US" sz="2400" dirty="0"/>
          </a:p>
          <a:p>
            <a:r>
              <a:rPr lang="en-US" sz="2400" dirty="0"/>
              <a:t>2.Ningalienda </a:t>
            </a:r>
            <a:r>
              <a:rPr lang="en-US" sz="2400" dirty="0" err="1"/>
              <a:t>ningalimpata</a:t>
            </a:r>
            <a:r>
              <a:rPr lang="en-US" sz="2400" dirty="0"/>
              <a:t>---</a:t>
            </a:r>
            <a:r>
              <a:rPr lang="en-US" sz="2400" dirty="0" err="1"/>
              <a:t>Nisingalienda</a:t>
            </a:r>
            <a:r>
              <a:rPr lang="en-US" sz="2400" dirty="0"/>
              <a:t> </a:t>
            </a:r>
            <a:r>
              <a:rPr lang="en-US" sz="2400" dirty="0" err="1"/>
              <a:t>nisingalimpta</a:t>
            </a:r>
            <a:endParaRPr lang="en-US" sz="2400" dirty="0"/>
          </a:p>
          <a:p>
            <a:r>
              <a:rPr lang="en-US" sz="2400" u="sng" dirty="0" err="1"/>
              <a:t>Maswali</a:t>
            </a:r>
            <a:r>
              <a:rPr lang="en-US" sz="2400" u="sng" dirty="0"/>
              <a:t> </a:t>
            </a:r>
            <a:r>
              <a:rPr lang="en-US" sz="2400" u="sng" dirty="0" err="1"/>
              <a:t>ya</a:t>
            </a:r>
            <a:r>
              <a:rPr lang="en-US" sz="2400" u="sng" dirty="0"/>
              <a:t> K.C.P.E</a:t>
            </a:r>
            <a:endParaRPr lang="en-US" sz="2400" dirty="0"/>
          </a:p>
          <a:p>
            <a:r>
              <a:rPr lang="en-US" sz="2400" dirty="0"/>
              <a:t>1.2010------NO.29	2.2009----NO.17	</a:t>
            </a:r>
            <a:r>
              <a:rPr lang="en-US" sz="2400" dirty="0"/>
              <a:t>3.2006-</a:t>
            </a:r>
            <a:r>
              <a:rPr lang="en-US" sz="2400" dirty="0"/>
              <a:t>---</a:t>
            </a:r>
            <a:r>
              <a:rPr lang="en-US" sz="2400" dirty="0"/>
              <a:t>NO.21	4.2002</a:t>
            </a:r>
            <a:r>
              <a:rPr lang="en-US" sz="2400" dirty="0"/>
              <a:t>…..NO.18	5.2001…….NO.21	</a:t>
            </a:r>
          </a:p>
        </p:txBody>
      </p:sp>
    </p:spTree>
    <p:extLst>
      <p:ext uri="{BB962C8B-B14F-4D97-AF65-F5344CB8AC3E}">
        <p14:creationId xmlns:p14="http://schemas.microsoft.com/office/powerpoint/2010/main" val="310154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3664" y="469642"/>
            <a:ext cx="92005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</a:rPr>
              <a:t>SILABI </a:t>
            </a:r>
          </a:p>
          <a:p>
            <a:endParaRPr lang="en-US" sz="2400" b="1" dirty="0"/>
          </a:p>
          <a:p>
            <a:r>
              <a:rPr lang="en-US" sz="2400" dirty="0"/>
              <a:t>Ni </a:t>
            </a:r>
            <a:r>
              <a:rPr lang="en-US" sz="2400" dirty="0" err="1"/>
              <a:t>asehemu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neno</a:t>
            </a:r>
            <a:r>
              <a:rPr lang="en-US" sz="2400" dirty="0"/>
              <a:t> </a:t>
            </a:r>
            <a:r>
              <a:rPr lang="en-US" sz="2400" dirty="0" err="1"/>
              <a:t>inayouundwa</a:t>
            </a:r>
            <a:r>
              <a:rPr lang="en-US" sz="2400" dirty="0"/>
              <a:t> 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konsonanti</a:t>
            </a:r>
            <a:r>
              <a:rPr lang="en-US" sz="2400" dirty="0"/>
              <a:t> 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Irabu</a:t>
            </a:r>
            <a:r>
              <a:rPr lang="en-US" sz="2400" dirty="0"/>
              <a:t> au </a:t>
            </a:r>
            <a:r>
              <a:rPr lang="en-US" sz="2400" dirty="0" err="1"/>
              <a:t>Irabu</a:t>
            </a:r>
            <a:r>
              <a:rPr lang="en-US" sz="2400" dirty="0"/>
              <a:t> </a:t>
            </a:r>
            <a:r>
              <a:rPr lang="en-US" sz="2400" dirty="0" err="1"/>
              <a:t>pekee</a:t>
            </a:r>
            <a:r>
              <a:rPr lang="en-US" sz="2400" dirty="0"/>
              <a:t> 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hutamkwa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pamoja</a:t>
            </a:r>
            <a:r>
              <a:rPr lang="en-US" sz="2400" dirty="0"/>
              <a:t> </a:t>
            </a:r>
            <a:r>
              <a:rPr lang="en-US" sz="2400" dirty="0" err="1"/>
              <a:t>kama</a:t>
            </a:r>
            <a:r>
              <a:rPr lang="en-US" sz="2400" dirty="0"/>
              <a:t> </a:t>
            </a:r>
            <a:r>
              <a:rPr lang="en-US" sz="2400" dirty="0" err="1"/>
              <a:t>fungu</a:t>
            </a:r>
            <a:r>
              <a:rPr lang="en-US" sz="2400" dirty="0"/>
              <a:t> </a:t>
            </a:r>
            <a:r>
              <a:rPr lang="en-US" sz="2400" dirty="0" err="1"/>
              <a:t>moja</a:t>
            </a:r>
            <a:r>
              <a:rPr lang="en-US" sz="2400" dirty="0"/>
              <a:t> la </a:t>
            </a:r>
            <a:r>
              <a:rPr lang="en-US" sz="2400" dirty="0" err="1"/>
              <a:t>sauti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Mfano</a:t>
            </a:r>
            <a:r>
              <a:rPr lang="en-US" sz="2400" dirty="0"/>
              <a:t>…..</a:t>
            </a:r>
          </a:p>
          <a:p>
            <a:r>
              <a:rPr lang="en-US" sz="2400" dirty="0" err="1"/>
              <a:t>i+ta</a:t>
            </a:r>
            <a:r>
              <a:rPr lang="en-US" sz="2400" dirty="0"/>
              <a:t>=</a:t>
            </a:r>
            <a:r>
              <a:rPr lang="en-US" sz="2400" dirty="0" err="1"/>
              <a:t>ita</a:t>
            </a:r>
            <a:r>
              <a:rPr lang="en-US" sz="2400" dirty="0"/>
              <a:t>	</a:t>
            </a:r>
            <a:endParaRPr lang="en-US" sz="2400" dirty="0"/>
          </a:p>
          <a:p>
            <a:r>
              <a:rPr lang="en-US" sz="2400" dirty="0" err="1"/>
              <a:t>E+nda</a:t>
            </a:r>
            <a:r>
              <a:rPr lang="en-US" sz="2400" dirty="0"/>
              <a:t>=</a:t>
            </a:r>
            <a:r>
              <a:rPr lang="en-US" sz="2400" dirty="0" err="1"/>
              <a:t>enda</a:t>
            </a:r>
            <a:endParaRPr lang="en-US" sz="2400" dirty="0"/>
          </a:p>
          <a:p>
            <a:endParaRPr lang="en-US" sz="2400" u="sng" dirty="0"/>
          </a:p>
          <a:p>
            <a:r>
              <a:rPr lang="en-US" sz="2400" u="sng" dirty="0" err="1"/>
              <a:t>Maswali</a:t>
            </a:r>
            <a:r>
              <a:rPr lang="en-US" sz="2400" u="sng" dirty="0"/>
              <a:t> </a:t>
            </a:r>
            <a:r>
              <a:rPr lang="en-US" sz="2400" u="sng" dirty="0" err="1"/>
              <a:t>ya</a:t>
            </a:r>
            <a:r>
              <a:rPr lang="en-US" sz="2400" u="sng" dirty="0"/>
              <a:t> </a:t>
            </a:r>
            <a:r>
              <a:rPr lang="en-US" sz="2400" u="sng" dirty="0"/>
              <a:t>K.C.P.E</a:t>
            </a:r>
            <a:r>
              <a:rPr lang="en-US" sz="2400" dirty="0"/>
              <a:t> </a:t>
            </a:r>
            <a:r>
              <a:rPr lang="en-US" sz="2400" dirty="0"/>
              <a:t> </a:t>
            </a:r>
          </a:p>
          <a:p>
            <a:r>
              <a:rPr lang="en-US" sz="2400" dirty="0"/>
              <a:t>a.2013-</a:t>
            </a:r>
            <a:r>
              <a:rPr lang="en-US" sz="2400" dirty="0"/>
              <a:t>----NO.24   	</a:t>
            </a:r>
            <a:endParaRPr lang="en-US" sz="2400" dirty="0"/>
          </a:p>
          <a:p>
            <a:r>
              <a:rPr lang="en-US" sz="2400" dirty="0"/>
              <a:t>b.2011</a:t>
            </a:r>
            <a:r>
              <a:rPr lang="en-US" sz="2400" dirty="0"/>
              <a:t>….</a:t>
            </a:r>
            <a:r>
              <a:rPr lang="en-US" sz="2400" dirty="0"/>
              <a:t>NO.18</a:t>
            </a:r>
          </a:p>
          <a:p>
            <a:endParaRPr lang="en-US" sz="2400" b="1" u="sng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051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3664" y="76201"/>
            <a:ext cx="9200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/>
              <a:t>Umoja</a:t>
            </a:r>
            <a:r>
              <a:rPr lang="en-US" sz="2400" b="1" u="sng" dirty="0"/>
              <a:t> </a:t>
            </a:r>
            <a:r>
              <a:rPr lang="en-US" sz="2400" b="1" u="sng" dirty="0" err="1"/>
              <a:t>na</a:t>
            </a:r>
            <a:r>
              <a:rPr lang="en-US" sz="2400" b="1" u="sng" dirty="0"/>
              <a:t> </a:t>
            </a:r>
            <a:r>
              <a:rPr lang="en-US" sz="2400" b="1" u="sng" dirty="0" err="1"/>
              <a:t>wingi</a:t>
            </a:r>
            <a:r>
              <a:rPr lang="en-US" sz="2400" b="1" u="sng" dirty="0"/>
              <a:t> </a:t>
            </a:r>
            <a:r>
              <a:rPr lang="en-US" sz="2400" b="1" u="sng" dirty="0" err="1"/>
              <a:t>pamoja</a:t>
            </a:r>
            <a:r>
              <a:rPr lang="en-US" sz="2400" b="1" u="sng" dirty="0"/>
              <a:t> </a:t>
            </a:r>
            <a:r>
              <a:rPr lang="en-US" sz="2400" b="1" u="sng" dirty="0" err="1"/>
              <a:t>na</a:t>
            </a:r>
            <a:r>
              <a:rPr lang="en-US" sz="2400" b="1" u="sng" dirty="0"/>
              <a:t> </a:t>
            </a:r>
            <a:r>
              <a:rPr lang="en-US" sz="2400" b="1" u="sng" dirty="0" err="1"/>
              <a:t>ngeli</a:t>
            </a:r>
            <a:r>
              <a:rPr lang="en-US" sz="2400" b="1" u="sng" dirty="0"/>
              <a:t> </a:t>
            </a:r>
            <a:r>
              <a:rPr lang="en-US" sz="2400" b="1" u="sng" dirty="0" err="1"/>
              <a:t>za</a:t>
            </a:r>
            <a:r>
              <a:rPr lang="en-US" sz="2400" b="1" u="sng" dirty="0"/>
              <a:t> </a:t>
            </a:r>
            <a:r>
              <a:rPr lang="en-US" sz="2400" b="1" u="sng" dirty="0" err="1"/>
              <a:t>nomino</a:t>
            </a:r>
            <a:r>
              <a:rPr lang="en-US" sz="2400" b="1" u="sng" dirty="0"/>
              <a:t> </a:t>
            </a:r>
            <a:r>
              <a:rPr lang="en-US" sz="2400" b="1" u="sng" dirty="0" err="1"/>
              <a:t>mbalimbali</a:t>
            </a:r>
            <a:endParaRPr lang="en-US" sz="2400" dirty="0"/>
          </a:p>
          <a:p>
            <a:endParaRPr lang="en-US" sz="2400" b="1" u="sng" dirty="0"/>
          </a:p>
          <a:p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935771"/>
              </p:ext>
            </p:extLst>
          </p:nvPr>
        </p:nvGraphicFramePr>
        <p:xfrm>
          <a:off x="1752600" y="693570"/>
          <a:ext cx="8305800" cy="5882640"/>
        </p:xfrm>
        <a:graphic>
          <a:graphicData uri="http://schemas.openxmlformats.org/drawingml/2006/table">
            <a:tbl>
              <a:tblPr firstRow="1" firstCol="1" bandRow="1"/>
              <a:tblGrid>
                <a:gridCol w="1257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9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NGELI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UMOJA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WINGI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A-WA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Nahodha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Bata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Baharia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Selamara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Mkunga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Dereva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Manahodha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Mabata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Mabaharia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Maslemara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Mikunga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madereva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LI-YA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Ua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Bao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Darasa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Ziwa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Candara"/>
                          <a:ea typeface="Calibri"/>
                          <a:cs typeface="Times New Roman"/>
                        </a:rPr>
                        <a:t>zulia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ndara"/>
                          <a:ea typeface="Calibri"/>
                          <a:cs typeface="Times New Roman"/>
                        </a:rPr>
                        <a:t>Maua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Mabao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Madarasa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Maziwa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Candara"/>
                          <a:ea typeface="Calibri"/>
                          <a:cs typeface="Times New Roman"/>
                        </a:rPr>
                        <a:t>Mazulia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I-ZI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Karatasi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Saa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Bahari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Pua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shehena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Karatasi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Saa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Bahari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Pua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shehena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I-I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miadi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miadi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YA-YA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ndara"/>
                          <a:ea typeface="Calibri"/>
                          <a:cs typeface="Times New Roman"/>
                        </a:rPr>
                        <a:t>mradhi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maradhi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93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3664" y="76200"/>
            <a:ext cx="9200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Andika</a:t>
            </a:r>
            <a:r>
              <a:rPr lang="en-US" sz="2800" b="1" dirty="0"/>
              <a:t> </a:t>
            </a:r>
            <a:r>
              <a:rPr lang="en-US" sz="2800" b="1" dirty="0" err="1"/>
              <a:t>katika</a:t>
            </a:r>
            <a:r>
              <a:rPr lang="en-US" sz="2800" b="1" dirty="0"/>
              <a:t> </a:t>
            </a:r>
            <a:r>
              <a:rPr lang="en-US" sz="2800" b="1" dirty="0" err="1"/>
              <a:t>wingi</a:t>
            </a:r>
            <a:endParaRPr lang="en-US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1696064" y="756822"/>
            <a:ext cx="820993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Nahodha</a:t>
            </a:r>
            <a:r>
              <a:rPr lang="en-US" sz="2400" dirty="0"/>
              <a:t> </a:t>
            </a:r>
            <a:r>
              <a:rPr lang="en-US" sz="2400" dirty="0" err="1"/>
              <a:t>stadi</a:t>
            </a:r>
            <a:r>
              <a:rPr lang="en-US" sz="2400" dirty="0"/>
              <a:t> </a:t>
            </a:r>
            <a:r>
              <a:rPr lang="en-US" sz="2400" dirty="0" err="1"/>
              <a:t>alikiendesha</a:t>
            </a:r>
            <a:r>
              <a:rPr lang="en-US" sz="2400" dirty="0"/>
              <a:t> </a:t>
            </a:r>
            <a:r>
              <a:rPr lang="en-US" sz="2400" dirty="0" err="1"/>
              <a:t>chombo</a:t>
            </a:r>
            <a:r>
              <a:rPr lang="en-US" sz="2400" dirty="0"/>
              <a:t> </a:t>
            </a:r>
            <a:r>
              <a:rPr lang="en-US" sz="2400" dirty="0" err="1"/>
              <a:t>kile</a:t>
            </a:r>
            <a:r>
              <a:rPr lang="en-US" sz="2400" dirty="0"/>
              <a:t>.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Ninapenda</a:t>
            </a:r>
            <a:r>
              <a:rPr lang="en-US" sz="2400" dirty="0"/>
              <a:t> </a:t>
            </a:r>
            <a:r>
              <a:rPr lang="en-US" sz="2400" dirty="0" err="1"/>
              <a:t>kula</a:t>
            </a:r>
            <a:r>
              <a:rPr lang="en-US" sz="2400" dirty="0"/>
              <a:t> </a:t>
            </a:r>
            <a:r>
              <a:rPr lang="en-US" sz="2400" dirty="0" err="1"/>
              <a:t>wali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nyama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bata</a:t>
            </a:r>
            <a:r>
              <a:rPr lang="en-US" sz="2400" dirty="0"/>
              <a:t>.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Malaika</a:t>
            </a:r>
            <a:r>
              <a:rPr lang="en-US" sz="2400" dirty="0"/>
              <a:t> </a:t>
            </a:r>
            <a:r>
              <a:rPr lang="en-US" sz="2400" dirty="0" err="1"/>
              <a:t>alipakatwa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mkunga</a:t>
            </a:r>
            <a:r>
              <a:rPr lang="en-US" sz="2400" dirty="0"/>
              <a:t> </a:t>
            </a:r>
            <a:r>
              <a:rPr lang="en-US" sz="2400" dirty="0" err="1"/>
              <a:t>huyu</a:t>
            </a:r>
            <a:r>
              <a:rPr lang="en-US" sz="2400" dirty="0"/>
              <a:t>.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Ua</a:t>
            </a:r>
            <a:r>
              <a:rPr lang="en-US" sz="2400" dirty="0"/>
              <a:t> la </a:t>
            </a:r>
            <a:r>
              <a:rPr lang="en-US" sz="2400" dirty="0" err="1"/>
              <a:t>mwaridi</a:t>
            </a:r>
            <a:r>
              <a:rPr lang="en-US" sz="2400" dirty="0"/>
              <a:t> </a:t>
            </a:r>
            <a:r>
              <a:rPr lang="en-US" sz="2400" dirty="0" err="1"/>
              <a:t>linanukia</a:t>
            </a:r>
            <a:r>
              <a:rPr lang="en-US" sz="2400" dirty="0"/>
              <a:t>.	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Bao</a:t>
            </a:r>
            <a:r>
              <a:rPr lang="en-US" sz="2400" dirty="0"/>
              <a:t> </a:t>
            </a:r>
            <a:r>
              <a:rPr lang="en-US" sz="2400" dirty="0"/>
              <a:t>la </a:t>
            </a:r>
            <a:r>
              <a:rPr lang="en-US" sz="2400" dirty="0" err="1"/>
              <a:t>ushindi</a:t>
            </a:r>
            <a:r>
              <a:rPr lang="en-US" sz="2400" dirty="0"/>
              <a:t> </a:t>
            </a:r>
            <a:r>
              <a:rPr lang="en-US" sz="2400" dirty="0" err="1"/>
              <a:t>lilifungwa</a:t>
            </a:r>
            <a:r>
              <a:rPr lang="en-US" sz="2400" dirty="0"/>
              <a:t> </a:t>
            </a:r>
            <a:r>
              <a:rPr lang="en-US" sz="2400" dirty="0" err="1"/>
              <a:t>dakika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mwisho</a:t>
            </a:r>
            <a:r>
              <a:rPr lang="en-US" sz="2400" dirty="0"/>
              <a:t>.	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Maswali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Kcpe</a:t>
            </a:r>
            <a:endParaRPr lang="en-US" sz="2400" dirty="0"/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2013…………………………..19</a:t>
            </a:r>
          </a:p>
          <a:p>
            <a:r>
              <a:rPr lang="en-US" sz="2400" dirty="0"/>
              <a:t>2014…………………………….18</a:t>
            </a:r>
          </a:p>
          <a:p>
            <a:r>
              <a:rPr lang="en-US" sz="2400" dirty="0"/>
              <a:t>2010……………………………17</a:t>
            </a:r>
          </a:p>
          <a:p>
            <a:r>
              <a:rPr lang="en-US" sz="2400" dirty="0"/>
              <a:t>2008…………………………….23</a:t>
            </a:r>
          </a:p>
          <a:p>
            <a:r>
              <a:rPr lang="en-US" sz="2400" dirty="0"/>
              <a:t>2005…………………………..29</a:t>
            </a:r>
          </a:p>
          <a:p>
            <a:r>
              <a:rPr lang="en-US" sz="2400" dirty="0"/>
              <a:t>2000……………………………18</a:t>
            </a:r>
          </a:p>
          <a:p>
            <a:r>
              <a:rPr lang="en-US" sz="2400" dirty="0"/>
              <a:t>2000</a:t>
            </a:r>
            <a:r>
              <a:rPr lang="en-US" sz="2400" dirty="0"/>
              <a:t>…………………………..</a:t>
            </a:r>
            <a:r>
              <a:rPr lang="en-US" sz="2400" dirty="0"/>
              <a:t>30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335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1316" y="228601"/>
            <a:ext cx="88195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HESABU AU HESABATI</a:t>
            </a:r>
          </a:p>
          <a:p>
            <a:r>
              <a:rPr lang="en-US" sz="2400" dirty="0" err="1"/>
              <a:t>Hii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ile</a:t>
            </a:r>
            <a:r>
              <a:rPr lang="en-US" sz="2400" dirty="0"/>
              <a:t> </a:t>
            </a:r>
            <a:r>
              <a:rPr lang="en-US" sz="2400" dirty="0" err="1"/>
              <a:t>hali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kuhesabu</a:t>
            </a:r>
            <a:r>
              <a:rPr lang="en-US" sz="2400" dirty="0"/>
              <a:t> </a:t>
            </a:r>
            <a:r>
              <a:rPr lang="en-US" sz="2400" dirty="0" err="1"/>
              <a:t>ambapo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kawaida</a:t>
            </a:r>
            <a:r>
              <a:rPr lang="en-US" sz="2400" dirty="0"/>
              <a:t> </a:t>
            </a:r>
            <a:r>
              <a:rPr lang="en-US" sz="2400" dirty="0" err="1"/>
              <a:t>huanza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moja</a:t>
            </a:r>
            <a:r>
              <a:rPr lang="en-US" sz="2400" dirty="0"/>
              <a:t> </a:t>
            </a:r>
            <a:r>
              <a:rPr lang="en-US" sz="2400" dirty="0" err="1"/>
              <a:t>hadi</a:t>
            </a:r>
            <a:r>
              <a:rPr lang="en-US" sz="2400" dirty="0"/>
              <a:t> </a:t>
            </a:r>
            <a:r>
              <a:rPr lang="en-US" sz="2400" dirty="0" err="1"/>
              <a:t>mwisho</a:t>
            </a:r>
            <a:r>
              <a:rPr lang="en-US" sz="2400" dirty="0"/>
              <a:t> </a:t>
            </a:r>
            <a:r>
              <a:rPr lang="en-US" sz="2400" dirty="0" err="1"/>
              <a:t>mathalani</a:t>
            </a:r>
            <a:endParaRPr lang="en-US" sz="2400" dirty="0"/>
          </a:p>
          <a:p>
            <a:r>
              <a:rPr lang="en-US" sz="2400" dirty="0" err="1"/>
              <a:t>Moja</a:t>
            </a:r>
            <a:r>
              <a:rPr lang="en-US" sz="2400" dirty="0"/>
              <a:t> - 1</a:t>
            </a:r>
          </a:p>
          <a:p>
            <a:r>
              <a:rPr lang="en-US" sz="2400" dirty="0"/>
              <a:t>Mia - 100</a:t>
            </a:r>
          </a:p>
          <a:p>
            <a:r>
              <a:rPr lang="en-US" sz="2400" dirty="0" err="1"/>
              <a:t>Elfu</a:t>
            </a:r>
            <a:r>
              <a:rPr lang="en-US" sz="2400" dirty="0"/>
              <a:t> - 1,000</a:t>
            </a:r>
          </a:p>
          <a:p>
            <a:r>
              <a:rPr lang="en-US" sz="2400" dirty="0" err="1"/>
              <a:t>Laki</a:t>
            </a:r>
            <a:r>
              <a:rPr lang="en-US" sz="2400" dirty="0"/>
              <a:t> - 100,000</a:t>
            </a:r>
          </a:p>
          <a:p>
            <a:r>
              <a:rPr lang="en-US" sz="2400" dirty="0" err="1"/>
              <a:t>Milioni</a:t>
            </a:r>
            <a:r>
              <a:rPr lang="en-US" sz="2400" dirty="0"/>
              <a:t> - </a:t>
            </a:r>
            <a:r>
              <a:rPr lang="en-US" sz="2400" dirty="0"/>
              <a:t>1,000,000</a:t>
            </a:r>
          </a:p>
          <a:p>
            <a:endParaRPr lang="en-US" sz="2400" dirty="0"/>
          </a:p>
          <a:p>
            <a:r>
              <a:rPr lang="en-US" sz="2400" dirty="0" err="1"/>
              <a:t>Aidha</a:t>
            </a:r>
            <a:r>
              <a:rPr lang="en-US" sz="2400" dirty="0"/>
              <a:t> </a:t>
            </a:r>
            <a:r>
              <a:rPr lang="en-US" sz="2400" dirty="0" err="1"/>
              <a:t>kuna</a:t>
            </a:r>
            <a:r>
              <a:rPr lang="en-US" sz="2400" dirty="0"/>
              <a:t> </a:t>
            </a:r>
            <a:r>
              <a:rPr lang="en-US" sz="2400" dirty="0" err="1"/>
              <a:t>vipindi</a:t>
            </a:r>
            <a:r>
              <a:rPr lang="en-US" sz="2400" dirty="0"/>
              <a:t> </a:t>
            </a:r>
            <a:r>
              <a:rPr lang="en-US" sz="2400" dirty="0" err="1"/>
              <a:t>ambavyo</a:t>
            </a:r>
            <a:r>
              <a:rPr lang="en-US" sz="2400" dirty="0"/>
              <a:t> </a:t>
            </a:r>
            <a:r>
              <a:rPr lang="en-US" sz="2400" dirty="0" err="1"/>
              <a:t>hupatikana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kalenda</a:t>
            </a:r>
            <a:r>
              <a:rPr lang="en-US" sz="2400" dirty="0"/>
              <a:t> </a:t>
            </a:r>
            <a:r>
              <a:rPr lang="en-US" sz="2400" dirty="0" err="1"/>
              <a:t>mathalani</a:t>
            </a:r>
            <a:r>
              <a:rPr lang="en-US" sz="2400" dirty="0"/>
              <a:t> </a:t>
            </a:r>
            <a:r>
              <a:rPr lang="en-US" sz="2400" dirty="0" err="1"/>
              <a:t>kipindi</a:t>
            </a:r>
            <a:r>
              <a:rPr lang="en-US" sz="2400" dirty="0"/>
              <a:t> </a:t>
            </a:r>
            <a:r>
              <a:rPr lang="en-US" sz="2400" dirty="0"/>
              <a:t>cha</a:t>
            </a:r>
          </a:p>
          <a:p>
            <a:r>
              <a:rPr lang="en-US" sz="2400" dirty="0" err="1"/>
              <a:t>Miaka</a:t>
            </a:r>
            <a:r>
              <a:rPr lang="en-US" sz="2400" dirty="0"/>
              <a:t> </a:t>
            </a:r>
            <a:r>
              <a:rPr lang="en-US" sz="2400" dirty="0" err="1"/>
              <a:t>kumi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– </a:t>
            </a:r>
            <a:r>
              <a:rPr lang="en-US" sz="2400" dirty="0" err="1"/>
              <a:t>Mwongo</a:t>
            </a:r>
            <a:endParaRPr lang="en-US" sz="2400" dirty="0"/>
          </a:p>
          <a:p>
            <a:r>
              <a:rPr lang="en-US" sz="2400" dirty="0" err="1"/>
              <a:t>Miaka</a:t>
            </a:r>
            <a:r>
              <a:rPr lang="en-US" sz="2400" dirty="0"/>
              <a:t> </a:t>
            </a:r>
            <a:r>
              <a:rPr lang="en-US" sz="2400" dirty="0" err="1"/>
              <a:t>mia</a:t>
            </a:r>
            <a:r>
              <a:rPr lang="en-US" sz="2400" dirty="0"/>
              <a:t> </a:t>
            </a:r>
            <a:r>
              <a:rPr lang="en-US" sz="2400" dirty="0" err="1"/>
              <a:t>moja</a:t>
            </a:r>
            <a:r>
              <a:rPr lang="en-US" sz="2400" dirty="0"/>
              <a:t> - </a:t>
            </a:r>
            <a:r>
              <a:rPr lang="en-US" sz="2400" dirty="0" err="1"/>
              <a:t>karne</a:t>
            </a:r>
            <a:endParaRPr lang="en-US" sz="2400" dirty="0"/>
          </a:p>
          <a:p>
            <a:r>
              <a:rPr lang="en-US" sz="2400" dirty="0" err="1"/>
              <a:t>Miaka</a:t>
            </a:r>
            <a:r>
              <a:rPr lang="en-US" sz="2400" dirty="0"/>
              <a:t> </a:t>
            </a:r>
            <a:r>
              <a:rPr lang="en-US" sz="2400" dirty="0" err="1"/>
              <a:t>elfu</a:t>
            </a:r>
            <a:r>
              <a:rPr lang="en-US" sz="2400" dirty="0"/>
              <a:t> - </a:t>
            </a:r>
            <a:r>
              <a:rPr lang="en-US" sz="2400" dirty="0" err="1"/>
              <a:t>milenia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960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3664" y="1"/>
            <a:ext cx="9200536" cy="51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3276600" algn="l"/>
              </a:tabLst>
            </a:pPr>
            <a:r>
              <a:rPr lang="en-US" sz="2400" b="1" u="sng" dirty="0">
                <a:solidFill>
                  <a:srgbClr val="FF0000"/>
                </a:solidFill>
                <a:latin typeface="Candara"/>
                <a:ea typeface="Calibri"/>
                <a:cs typeface="Times New Roman"/>
              </a:rPr>
              <a:t>AKISAMI</a:t>
            </a:r>
            <a:r>
              <a:rPr lang="en-US" sz="24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Calibri"/>
                <a:cs typeface="Times New Roman"/>
              </a:rPr>
              <a:t>- </a:t>
            </a:r>
            <a:r>
              <a:rPr lang="en-US" sz="2400" dirty="0" err="1">
                <a:latin typeface="Candara"/>
                <a:ea typeface="Calibri"/>
                <a:cs typeface="Times New Roman"/>
              </a:rPr>
              <a:t>Akisami</a:t>
            </a:r>
            <a:r>
              <a:rPr lang="en-US" sz="2400" dirty="0">
                <a:latin typeface="Candara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Candara"/>
                <a:ea typeface="Calibri"/>
                <a:cs typeface="Times New Roman"/>
              </a:rPr>
              <a:t>ni</a:t>
            </a:r>
            <a:r>
              <a:rPr lang="en-US" sz="2400" dirty="0">
                <a:latin typeface="Candara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Candara"/>
                <a:ea typeface="Calibri"/>
                <a:cs typeface="Times New Roman"/>
              </a:rPr>
              <a:t>sehemu</a:t>
            </a:r>
            <a:r>
              <a:rPr lang="en-US" sz="2400" dirty="0">
                <a:latin typeface="Candara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Candara"/>
                <a:ea typeface="Calibri"/>
                <a:cs typeface="Times New Roman"/>
              </a:rPr>
              <a:t>ya</a:t>
            </a:r>
            <a:r>
              <a:rPr lang="en-US" sz="2400" dirty="0">
                <a:latin typeface="Candara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Candara"/>
                <a:ea typeface="Calibri"/>
                <a:cs typeface="Times New Roman"/>
              </a:rPr>
              <a:t>kitu</a:t>
            </a:r>
            <a:r>
              <a:rPr lang="en-US" sz="2400" dirty="0">
                <a:latin typeface="Candara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Candara"/>
                <a:ea typeface="Calibri"/>
                <a:cs typeface="Times New Roman"/>
              </a:rPr>
              <a:t>kizima</a:t>
            </a:r>
            <a:r>
              <a:rPr lang="en-US" sz="2400" dirty="0">
                <a:latin typeface="Candara"/>
                <a:ea typeface="Calibri"/>
                <a:cs typeface="Times New Roman"/>
              </a:rPr>
              <a:t>.</a:t>
            </a:r>
            <a:endParaRPr lang="en-US" sz="2400" dirty="0">
              <a:ea typeface="Calibri"/>
              <a:cs typeface="Times New Roman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059060"/>
              </p:ext>
            </p:extLst>
          </p:nvPr>
        </p:nvGraphicFramePr>
        <p:xfrm>
          <a:off x="1696065" y="538734"/>
          <a:ext cx="8590937" cy="5205222"/>
        </p:xfrm>
        <a:graphic>
          <a:graphicData uri="http://schemas.openxmlformats.org/drawingml/2006/table">
            <a:tbl>
              <a:tblPr firstRow="1" firstCol="1" bandRow="1"/>
              <a:tblGrid>
                <a:gridCol w="3307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3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13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2000" dirty="0">
                          <a:effectLst/>
                          <a:latin typeface="Candara"/>
                          <a:ea typeface="Calibri"/>
                          <a:cs typeface="Calibri"/>
                        </a:rPr>
                        <a:t>½         </a:t>
                      </a:r>
                      <a:r>
                        <a:rPr lang="en-US" sz="2000" dirty="0" err="1">
                          <a:effectLst/>
                          <a:latin typeface="Candara"/>
                          <a:ea typeface="Calibri"/>
                          <a:cs typeface="Calibri"/>
                        </a:rPr>
                        <a:t>Nusu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2000" dirty="0">
                          <a:effectLst/>
                          <a:latin typeface="Candara"/>
                          <a:ea typeface="Calibri"/>
                          <a:cs typeface="Times New Roman"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2/3    Thuluthi mbili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3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1/3      Thuluthi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4/4    Robo nne sawa na moja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3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¼         Robo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5/6    Sudusi tano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1/5      Humusi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9/10  Ushuri tisa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13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1/6      Sudusi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2/15  Mbili kwa kumi na tano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6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1/7      Subui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5/20  Tano kwa ishirini sawa na ushuri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6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1/8      Thumuni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10/30  Hii ni sawa na thuluthi moja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5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2000" dirty="0">
                          <a:effectLst/>
                          <a:latin typeface="Candara"/>
                          <a:ea typeface="Calibri"/>
                          <a:cs typeface="Times New Roman"/>
                        </a:rPr>
                        <a:t>1/9      </a:t>
                      </a:r>
                      <a:r>
                        <a:rPr lang="en-US" sz="2000" dirty="0" err="1" smtClean="0">
                          <a:effectLst/>
                          <a:latin typeface="Candara"/>
                          <a:ea typeface="Calibri"/>
                          <a:cs typeface="Times New Roman"/>
                        </a:rPr>
                        <a:t>Tusui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2000" dirty="0">
                          <a:effectLst/>
                          <a:latin typeface="Candara"/>
                          <a:ea typeface="Calibri"/>
                          <a:cs typeface="Times New Roman"/>
                        </a:rPr>
                        <a:t>6/8     </a:t>
                      </a:r>
                      <a:r>
                        <a:rPr lang="en-US" sz="2000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Thumuni</a:t>
                      </a:r>
                      <a:r>
                        <a:rPr lang="en-US" sz="2000" dirty="0">
                          <a:effectLst/>
                          <a:latin typeface="Candara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sita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1/10   Ushuri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6600" algn="l"/>
                        </a:tabLst>
                      </a:pPr>
                      <a:r>
                        <a:rPr lang="en-US" sz="2000" dirty="0">
                          <a:effectLst/>
                          <a:latin typeface="Candara"/>
                          <a:ea typeface="Calibri"/>
                          <a:cs typeface="Times New Roman"/>
                        </a:rPr>
                        <a:t>4/9      </a:t>
                      </a:r>
                      <a:r>
                        <a:rPr lang="en-US" sz="2000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Tusui</a:t>
                      </a:r>
                      <a:r>
                        <a:rPr lang="en-US" sz="2000" dirty="0">
                          <a:effectLst/>
                          <a:latin typeface="Candara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nne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608803" y="5937129"/>
            <a:ext cx="86781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MASWALI YA K.C.P.E</a:t>
            </a:r>
            <a:endParaRPr lang="en-US" dirty="0"/>
          </a:p>
          <a:p>
            <a:r>
              <a:rPr lang="en-US" dirty="0"/>
              <a:t>2001----16 	2003----24	2006---24 	2012---</a:t>
            </a:r>
            <a:r>
              <a:rPr lang="en-US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48547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15219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MAUMBO</a:t>
            </a:r>
            <a:endParaRPr lang="en-US" sz="24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871" y="576884"/>
            <a:ext cx="8573729" cy="140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65786" y="1828801"/>
            <a:ext cx="90260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Pembe</a:t>
            </a:r>
            <a:r>
              <a:rPr lang="en-US" sz="2400" dirty="0"/>
              <a:t> </a:t>
            </a:r>
            <a:r>
              <a:rPr lang="en-US" sz="2400" dirty="0" err="1"/>
              <a:t>tatu</a:t>
            </a:r>
            <a:r>
              <a:rPr lang="en-US" sz="2400" dirty="0"/>
              <a:t>     </a:t>
            </a:r>
            <a:r>
              <a:rPr lang="en-US" sz="2400" dirty="0"/>
              <a:t>         </a:t>
            </a:r>
            <a:r>
              <a:rPr lang="en-US" sz="2400" dirty="0" err="1"/>
              <a:t>mraba</a:t>
            </a:r>
            <a:r>
              <a:rPr lang="en-US" sz="2400" dirty="0"/>
              <a:t>                  </a:t>
            </a:r>
            <a:r>
              <a:rPr lang="en-US" sz="2400" dirty="0" err="1"/>
              <a:t>mche</a:t>
            </a:r>
            <a:r>
              <a:rPr lang="en-US" sz="2400" dirty="0"/>
              <a:t>                   </a:t>
            </a:r>
            <a:r>
              <a:rPr lang="en-US" sz="2400" dirty="0" err="1"/>
              <a:t>kopa</a:t>
            </a:r>
            <a:endParaRPr lang="en-US" sz="2400" dirty="0"/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1828800" y="2998788"/>
            <a:ext cx="1412246" cy="6635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8153400" y="2667000"/>
            <a:ext cx="1538544" cy="7620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5227724" y="2572544"/>
            <a:ext cx="1240021" cy="950913"/>
            <a:chOff x="2325" y="5625"/>
            <a:chExt cx="1845" cy="1500"/>
          </a:xfrm>
        </p:grpSpPr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2325" y="5625"/>
              <a:ext cx="1845" cy="1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17"/>
            <p:cNvSpPr>
              <a:spLocks noChangeArrowheads="1"/>
            </p:cNvSpPr>
            <p:nvPr/>
          </p:nvSpPr>
          <p:spPr bwMode="auto">
            <a:xfrm>
              <a:off x="2730" y="6090"/>
              <a:ext cx="1005" cy="103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1676400" y="3662363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Duara</a:t>
            </a:r>
            <a:r>
              <a:rPr lang="en-US" sz="2400" dirty="0"/>
              <a:t> </a:t>
            </a:r>
            <a:r>
              <a:rPr lang="en-US" sz="2400" dirty="0" err="1"/>
              <a:t>dufu</a:t>
            </a:r>
            <a:r>
              <a:rPr lang="en-US" sz="2400" dirty="0"/>
              <a:t>                  </a:t>
            </a:r>
            <a:r>
              <a:rPr lang="en-US" sz="2400" dirty="0"/>
              <a:t> </a:t>
            </a:r>
            <a:r>
              <a:rPr lang="en-US" sz="2400" dirty="0" err="1"/>
              <a:t>kiguni</a:t>
            </a:r>
            <a:r>
              <a:rPr lang="en-US" sz="2400" dirty="0"/>
              <a:t> </a:t>
            </a:r>
            <a:r>
              <a:rPr lang="en-US" sz="2400" dirty="0" err="1"/>
              <a:t>pembe</a:t>
            </a:r>
            <a:r>
              <a:rPr lang="en-US" sz="2400" dirty="0"/>
              <a:t>                    </a:t>
            </a:r>
            <a:r>
              <a:rPr lang="en-US" sz="2400" dirty="0" err="1"/>
              <a:t>mche</a:t>
            </a:r>
            <a:r>
              <a:rPr lang="en-US" sz="2400" dirty="0"/>
              <a:t> </a:t>
            </a:r>
            <a:r>
              <a:rPr lang="en-US" sz="2400" dirty="0" err="1"/>
              <a:t>mstatiri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1981200" y="4554562"/>
            <a:ext cx="6941472" cy="217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41925" algn="l"/>
              </a:tabLst>
            </a:pPr>
            <a:r>
              <a:rPr lang="en-US" sz="2400" b="1" dirty="0">
                <a:ea typeface="Calibri"/>
                <a:cs typeface="Times New Roman"/>
              </a:rPr>
              <a:t>MASWALI YA KCPE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41925" algn="l"/>
              </a:tabLst>
            </a:pPr>
            <a:r>
              <a:rPr lang="en-US" sz="2400" dirty="0">
                <a:ea typeface="Calibri"/>
                <a:cs typeface="Times New Roman"/>
              </a:rPr>
              <a:t> 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41925" algn="l"/>
              </a:tabLst>
            </a:pPr>
            <a:r>
              <a:rPr lang="en-US" sz="2400" dirty="0">
                <a:latin typeface="Candara"/>
                <a:ea typeface="Calibri"/>
                <a:cs typeface="Times New Roman"/>
              </a:rPr>
              <a:t>2003…………………………25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41925" algn="l"/>
              </a:tabLst>
            </a:pPr>
            <a:r>
              <a:rPr lang="en-US" sz="2400" dirty="0">
                <a:latin typeface="Candara"/>
                <a:ea typeface="Calibri"/>
                <a:cs typeface="Times New Roman"/>
              </a:rPr>
              <a:t>2006………………………….28</a:t>
            </a:r>
            <a:endParaRPr lang="en-US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731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492045" y="1"/>
            <a:ext cx="9175955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MSAMITI  WA UKOO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b="1" u="sng" dirty="0" err="1"/>
              <a:t>Darasa</a:t>
            </a:r>
            <a:r>
              <a:rPr lang="en-US" b="1" u="sng" dirty="0"/>
              <a:t> </a:t>
            </a:r>
            <a:r>
              <a:rPr lang="en-US" b="1" u="sng" dirty="0"/>
              <a:t>La 8</a:t>
            </a:r>
            <a:endParaRPr lang="en-US" b="1" dirty="0"/>
          </a:p>
          <a:p>
            <a:r>
              <a:rPr lang="en-US" sz="2400" dirty="0"/>
              <a:t>1.Mwanyumba/</a:t>
            </a:r>
            <a:r>
              <a:rPr lang="en-US" sz="2400" dirty="0" err="1"/>
              <a:t>ngauti</a:t>
            </a:r>
            <a:r>
              <a:rPr lang="en-US" sz="2400" dirty="0"/>
              <a:t>—</a:t>
            </a:r>
            <a:r>
              <a:rPr lang="en-US" sz="2400" dirty="0" err="1"/>
              <a:t>Mtu</a:t>
            </a:r>
            <a:r>
              <a:rPr lang="en-US" sz="2400" dirty="0"/>
              <a:t> </a:t>
            </a:r>
            <a:r>
              <a:rPr lang="en-US" sz="2400" dirty="0" err="1"/>
              <a:t>aliyeoa</a:t>
            </a:r>
            <a:r>
              <a:rPr lang="en-US" sz="2400" dirty="0"/>
              <a:t> </a:t>
            </a:r>
            <a:r>
              <a:rPr lang="en-US" sz="2400" dirty="0" err="1"/>
              <a:t>nyumba</a:t>
            </a:r>
            <a:r>
              <a:rPr lang="en-US" sz="2400" dirty="0"/>
              <a:t>  </a:t>
            </a:r>
            <a:r>
              <a:rPr lang="en-US" sz="2400" dirty="0" err="1"/>
              <a:t>moja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mwengine</a:t>
            </a:r>
            <a:endParaRPr lang="en-US" sz="2400" dirty="0"/>
          </a:p>
          <a:p>
            <a:r>
              <a:rPr lang="en-US" sz="2400" dirty="0"/>
              <a:t>2.Mkazamwana—</a:t>
            </a:r>
            <a:r>
              <a:rPr lang="en-US" sz="2400" dirty="0" err="1"/>
              <a:t>Mke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mjomba</a:t>
            </a:r>
            <a:r>
              <a:rPr lang="en-US" sz="2400" dirty="0"/>
              <a:t>/</a:t>
            </a:r>
            <a:r>
              <a:rPr lang="en-US" sz="2400" dirty="0" err="1"/>
              <a:t>makaza</a:t>
            </a:r>
            <a:r>
              <a:rPr lang="en-US" sz="2400" dirty="0"/>
              <a:t> </a:t>
            </a:r>
            <a:r>
              <a:rPr lang="en-US" sz="2400" dirty="0" err="1"/>
              <a:t>hau</a:t>
            </a:r>
            <a:endParaRPr lang="en-US" sz="2400" dirty="0"/>
          </a:p>
          <a:p>
            <a:r>
              <a:rPr lang="en-US" sz="2400" dirty="0"/>
              <a:t>3.Halati---Dada </a:t>
            </a:r>
            <a:r>
              <a:rPr lang="en-US" sz="2400" dirty="0" err="1"/>
              <a:t>yake</a:t>
            </a:r>
            <a:r>
              <a:rPr lang="en-US" sz="2400" dirty="0"/>
              <a:t> mama</a:t>
            </a:r>
          </a:p>
          <a:p>
            <a:r>
              <a:rPr lang="en-US" sz="2400" dirty="0"/>
              <a:t>4.Mwamu/</a:t>
            </a:r>
            <a:r>
              <a:rPr lang="en-US" sz="2400" dirty="0" err="1"/>
              <a:t>mlamu</a:t>
            </a:r>
            <a:r>
              <a:rPr lang="en-US" sz="2400" dirty="0"/>
              <a:t>—Kaka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mke</a:t>
            </a:r>
            <a:r>
              <a:rPr lang="en-US" sz="2400" dirty="0"/>
              <a:t> /</a:t>
            </a:r>
            <a:r>
              <a:rPr lang="en-US" sz="2400" dirty="0" err="1"/>
              <a:t>mume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dada</a:t>
            </a:r>
          </a:p>
          <a:p>
            <a:r>
              <a:rPr lang="en-US" sz="2400" dirty="0"/>
              <a:t>5.Wakoi—</a:t>
            </a:r>
            <a:r>
              <a:rPr lang="en-US" sz="2400" dirty="0" err="1"/>
              <a:t>Watoto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shangazi</a:t>
            </a:r>
            <a:r>
              <a:rPr lang="en-US" sz="2400" dirty="0"/>
              <a:t> ,</a:t>
            </a:r>
            <a:r>
              <a:rPr lang="en-US" sz="2400" dirty="0" err="1"/>
              <a:t>mjomba</a:t>
            </a:r>
            <a:r>
              <a:rPr lang="en-US" sz="2400" dirty="0"/>
              <a:t> au </a:t>
            </a:r>
            <a:r>
              <a:rPr lang="en-US" sz="2400" dirty="0" err="1"/>
              <a:t>Halati</a:t>
            </a:r>
            <a:endParaRPr lang="en-US" sz="2400" dirty="0"/>
          </a:p>
          <a:p>
            <a:r>
              <a:rPr lang="en-US" sz="2400" dirty="0"/>
              <a:t>6.Bavyaa-Baba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mume</a:t>
            </a:r>
            <a:endParaRPr lang="en-US" sz="2400" dirty="0"/>
          </a:p>
          <a:p>
            <a:r>
              <a:rPr lang="en-US" sz="2400" dirty="0"/>
              <a:t>7.Mavyaa—Mama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mume</a:t>
            </a:r>
            <a:endParaRPr lang="en-US" sz="2400" dirty="0"/>
          </a:p>
          <a:p>
            <a:r>
              <a:rPr lang="en-US" sz="2400" dirty="0"/>
              <a:t>8.Umbu—</a:t>
            </a:r>
            <a:r>
              <a:rPr lang="en-US" sz="2400" dirty="0" err="1"/>
              <a:t>Jina</a:t>
            </a:r>
            <a:r>
              <a:rPr lang="en-US" sz="2400" dirty="0"/>
              <a:t> </a:t>
            </a:r>
            <a:r>
              <a:rPr lang="en-US" sz="2400" dirty="0" err="1"/>
              <a:t>waitanalo</a:t>
            </a:r>
            <a:r>
              <a:rPr lang="en-US" sz="2400" dirty="0"/>
              <a:t> dada  </a:t>
            </a:r>
            <a:r>
              <a:rPr lang="en-US" sz="2400" dirty="0" err="1"/>
              <a:t>na</a:t>
            </a:r>
            <a:r>
              <a:rPr lang="en-US" sz="2400" dirty="0"/>
              <a:t> kaka</a:t>
            </a:r>
          </a:p>
          <a:p>
            <a:r>
              <a:rPr lang="en-US" b="1" u="sng" dirty="0" err="1"/>
              <a:t>Darasa</a:t>
            </a:r>
            <a:r>
              <a:rPr lang="en-US" b="1" u="sng" dirty="0"/>
              <a:t> La 5</a:t>
            </a:r>
            <a:endParaRPr lang="en-US" b="1" dirty="0"/>
          </a:p>
          <a:p>
            <a:r>
              <a:rPr lang="en-US" sz="2400" dirty="0"/>
              <a:t>1.Baba 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kambo</a:t>
            </a:r>
            <a:r>
              <a:rPr lang="en-US" sz="2400" dirty="0"/>
              <a:t>—Baba </a:t>
            </a:r>
            <a:r>
              <a:rPr lang="en-US" sz="2400" dirty="0" err="1"/>
              <a:t>asiyekuzaa</a:t>
            </a:r>
            <a:endParaRPr lang="en-US" sz="2400" dirty="0"/>
          </a:p>
          <a:p>
            <a:r>
              <a:rPr lang="en-US" sz="2400" dirty="0"/>
              <a:t>2.Wifi---</a:t>
            </a:r>
            <a:r>
              <a:rPr lang="en-US" sz="2400" dirty="0" err="1"/>
              <a:t>Mke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kaka au dada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mume</a:t>
            </a:r>
            <a:r>
              <a:rPr lang="en-US" sz="2400" dirty="0"/>
              <a:t> </a:t>
            </a:r>
          </a:p>
          <a:p>
            <a:r>
              <a:rPr lang="en-US" sz="2400" dirty="0"/>
              <a:t>3.Shemeji—</a:t>
            </a:r>
            <a:r>
              <a:rPr lang="en-US" sz="2400" dirty="0" err="1"/>
              <a:t>Ndugu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mke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ndugu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mume</a:t>
            </a:r>
            <a:endParaRPr lang="en-US" sz="2400" dirty="0"/>
          </a:p>
          <a:p>
            <a:r>
              <a:rPr lang="en-US" sz="2400" dirty="0"/>
              <a:t>4.Mpwa—</a:t>
            </a:r>
            <a:r>
              <a:rPr lang="en-US" sz="2400" dirty="0" err="1"/>
              <a:t>Mtoto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ndugu</a:t>
            </a:r>
            <a:endParaRPr lang="en-US" sz="2400" dirty="0"/>
          </a:p>
          <a:p>
            <a:r>
              <a:rPr lang="en-US" sz="2400" dirty="0"/>
              <a:t>5.Kilembwe—</a:t>
            </a:r>
            <a:r>
              <a:rPr lang="en-US" sz="2400" dirty="0" err="1"/>
              <a:t>Mwana</a:t>
            </a:r>
            <a:r>
              <a:rPr lang="en-US" sz="2400" dirty="0"/>
              <a:t>  </a:t>
            </a:r>
            <a:r>
              <a:rPr lang="en-US" sz="2400" dirty="0" err="1"/>
              <a:t>wakitukuu</a:t>
            </a:r>
            <a:endParaRPr lang="en-US" sz="2400" dirty="0"/>
          </a:p>
          <a:p>
            <a:r>
              <a:rPr lang="en-US" sz="2400" dirty="0"/>
              <a:t>6.Mkazamwana—</a:t>
            </a:r>
            <a:r>
              <a:rPr lang="en-US" sz="2400" dirty="0" err="1"/>
              <a:t>Mke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mwana</a:t>
            </a:r>
            <a:endParaRPr lang="en-US" sz="2400" dirty="0"/>
          </a:p>
          <a:p>
            <a:r>
              <a:rPr lang="en-US" sz="2400" dirty="0"/>
              <a:t>7.Kilembwekeza—</a:t>
            </a:r>
            <a:r>
              <a:rPr lang="en-US" sz="2400" dirty="0" err="1"/>
              <a:t>Mwana</a:t>
            </a:r>
            <a:r>
              <a:rPr lang="en-US" sz="2400" dirty="0"/>
              <a:t> 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kilembwe</a:t>
            </a:r>
            <a:endParaRPr lang="en-US" sz="2400" dirty="0"/>
          </a:p>
          <a:p>
            <a:r>
              <a:rPr lang="en-US" sz="2400" dirty="0"/>
              <a:t>8.Kining’ina—</a:t>
            </a:r>
            <a:r>
              <a:rPr lang="en-US" sz="2400" dirty="0" err="1"/>
              <a:t>Mwana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Kilembwekeza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164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152400"/>
            <a:ext cx="9144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tx2"/>
                </a:solidFill>
              </a:rPr>
              <a:t>VIVUMISHI</a:t>
            </a:r>
            <a:r>
              <a:rPr lang="en-US" sz="2400" u="sng" dirty="0"/>
              <a:t>  </a:t>
            </a:r>
            <a:endParaRPr lang="en-US" sz="2400" dirty="0"/>
          </a:p>
          <a:p>
            <a:r>
              <a:rPr lang="en-US" sz="2400" dirty="0"/>
              <a:t>Ni </a:t>
            </a:r>
            <a:r>
              <a:rPr lang="en-US" sz="2400" dirty="0" err="1"/>
              <a:t>maneno</a:t>
            </a:r>
            <a:r>
              <a:rPr lang="en-US" sz="2400" dirty="0"/>
              <a:t> </a:t>
            </a:r>
            <a:r>
              <a:rPr lang="en-US" sz="2400" dirty="0" err="1"/>
              <a:t>yanayotumiwa</a:t>
            </a:r>
            <a:r>
              <a:rPr lang="en-US" sz="2400" dirty="0"/>
              <a:t> </a:t>
            </a:r>
            <a:r>
              <a:rPr lang="en-US" sz="2400" dirty="0" err="1"/>
              <a:t>kutoa</a:t>
            </a:r>
            <a:r>
              <a:rPr lang="en-US" sz="2400" dirty="0"/>
              <a:t> </a:t>
            </a:r>
            <a:r>
              <a:rPr lang="en-US" sz="2400" dirty="0" err="1"/>
              <a:t>maelezo</a:t>
            </a:r>
            <a:r>
              <a:rPr lang="en-US" sz="2400" dirty="0"/>
              <a:t> </a:t>
            </a:r>
            <a:r>
              <a:rPr lang="en-US" sz="2400" dirty="0" err="1"/>
              <a:t>zaidi</a:t>
            </a:r>
            <a:r>
              <a:rPr lang="en-US" sz="2400" dirty="0"/>
              <a:t> </a:t>
            </a:r>
            <a:r>
              <a:rPr lang="en-US" sz="2400" dirty="0" err="1"/>
              <a:t>kuhusu</a:t>
            </a:r>
            <a:r>
              <a:rPr lang="en-US" sz="2400" dirty="0"/>
              <a:t> </a:t>
            </a:r>
            <a:r>
              <a:rPr lang="en-US" sz="2400" dirty="0" err="1"/>
              <a:t>nomino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Kivumishi</a:t>
            </a:r>
            <a:r>
              <a:rPr lang="en-US" sz="2400" dirty="0"/>
              <a:t> </a:t>
            </a:r>
            <a:r>
              <a:rPr lang="en-US" sz="2400" dirty="0" err="1"/>
              <a:t>huja</a:t>
            </a:r>
            <a:r>
              <a:rPr lang="en-US" sz="2400" dirty="0"/>
              <a:t> </a:t>
            </a:r>
            <a:r>
              <a:rPr lang="en-US" sz="2400" dirty="0" err="1"/>
              <a:t>baada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nomino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.</a:t>
            </a:r>
          </a:p>
          <a:p>
            <a:endParaRPr lang="en-US" sz="1400" dirty="0"/>
          </a:p>
          <a:p>
            <a:r>
              <a:rPr lang="en-US" sz="2400" b="1" u="sng" dirty="0" err="1"/>
              <a:t>Aina</a:t>
            </a:r>
            <a:r>
              <a:rPr lang="en-US" sz="2400" b="1" u="sng" dirty="0"/>
              <a:t> </a:t>
            </a:r>
            <a:r>
              <a:rPr lang="en-US" sz="2400" b="1" u="sng" dirty="0" err="1"/>
              <a:t>za</a:t>
            </a:r>
            <a:r>
              <a:rPr lang="en-US" sz="2400" b="1" u="sng" dirty="0"/>
              <a:t> </a:t>
            </a:r>
            <a:r>
              <a:rPr lang="en-US" sz="2400" b="1" u="sng" dirty="0" err="1"/>
              <a:t>vivumishi</a:t>
            </a:r>
            <a:endParaRPr lang="en-US" sz="2400" b="1" u="sng" dirty="0"/>
          </a:p>
          <a:p>
            <a:endParaRPr lang="en-US" sz="1400" b="1" u="sng" dirty="0"/>
          </a:p>
          <a:p>
            <a:pPr lvl="0"/>
            <a:r>
              <a:rPr lang="en-US" sz="2400" b="1" u="sng" dirty="0"/>
              <a:t>1. </a:t>
            </a:r>
            <a:r>
              <a:rPr lang="en-US" sz="2400" b="1" u="sng" dirty="0" err="1"/>
              <a:t>Vivumishi</a:t>
            </a:r>
            <a:r>
              <a:rPr lang="en-US" sz="2400" b="1" u="sng" dirty="0"/>
              <a:t> </a:t>
            </a:r>
            <a:r>
              <a:rPr lang="en-US" sz="2400" b="1" u="sng" dirty="0" err="1"/>
              <a:t>vya</a:t>
            </a:r>
            <a:r>
              <a:rPr lang="en-US" sz="2400" b="1" u="sng" dirty="0"/>
              <a:t> </a:t>
            </a:r>
            <a:r>
              <a:rPr lang="en-US" sz="2400" b="1" u="sng" dirty="0" err="1"/>
              <a:t>sifa</a:t>
            </a:r>
            <a:r>
              <a:rPr lang="en-US" sz="2400" b="1" u="sng" dirty="0"/>
              <a:t>/</a:t>
            </a:r>
            <a:r>
              <a:rPr lang="en-US" sz="2400" b="1" u="sng" dirty="0" err="1"/>
              <a:t>visifa</a:t>
            </a:r>
            <a:r>
              <a:rPr lang="en-US" sz="2400" dirty="0"/>
              <a:t> – </a:t>
            </a:r>
            <a:r>
              <a:rPr lang="en-US" sz="2400" dirty="0" err="1"/>
              <a:t>hivi</a:t>
            </a:r>
            <a:r>
              <a:rPr lang="en-US" sz="2400" dirty="0"/>
              <a:t> </a:t>
            </a:r>
            <a:r>
              <a:rPr lang="en-US" sz="2400" dirty="0" err="1"/>
              <a:t>hutumiwa</a:t>
            </a:r>
            <a:r>
              <a:rPr lang="en-US" sz="2400" dirty="0"/>
              <a:t> </a:t>
            </a:r>
            <a:r>
              <a:rPr lang="en-US" sz="2400" dirty="0" err="1"/>
              <a:t>kusifia</a:t>
            </a:r>
            <a:r>
              <a:rPr lang="en-US" sz="2400" dirty="0"/>
              <a:t> </a:t>
            </a:r>
            <a:r>
              <a:rPr lang="en-US" sz="2400" dirty="0" err="1"/>
              <a:t>nomino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Mifano</a:t>
            </a:r>
            <a:r>
              <a:rPr lang="en-US" sz="2400" dirty="0"/>
              <a:t>:  </a:t>
            </a:r>
            <a:r>
              <a:rPr lang="en-US" sz="2400" dirty="0"/>
              <a:t>-</a:t>
            </a:r>
            <a:r>
              <a:rPr lang="en-US" sz="2400" dirty="0" err="1"/>
              <a:t>zuri</a:t>
            </a:r>
            <a:r>
              <a:rPr lang="en-US" sz="2400" dirty="0"/>
              <a:t>, -</a:t>
            </a:r>
            <a:r>
              <a:rPr lang="en-US" sz="2400" dirty="0" err="1"/>
              <a:t>nono</a:t>
            </a:r>
            <a:r>
              <a:rPr lang="en-US" sz="2400" dirty="0"/>
              <a:t>, - </a:t>
            </a:r>
            <a:r>
              <a:rPr lang="en-US" sz="2400" dirty="0" err="1"/>
              <a:t>ekundu</a:t>
            </a:r>
            <a:r>
              <a:rPr lang="en-US" sz="2400" dirty="0"/>
              <a:t>, - </a:t>
            </a:r>
            <a:r>
              <a:rPr lang="en-US" sz="2400" dirty="0" err="1"/>
              <a:t>bovu</a:t>
            </a:r>
            <a:r>
              <a:rPr lang="en-US" sz="2400" dirty="0"/>
              <a:t>, -</a:t>
            </a:r>
            <a:r>
              <a:rPr lang="en-US" sz="2400" dirty="0" err="1"/>
              <a:t>refu</a:t>
            </a:r>
            <a:r>
              <a:rPr lang="en-US" sz="2400" dirty="0"/>
              <a:t>, -</a:t>
            </a:r>
            <a:r>
              <a:rPr lang="en-US" sz="2400" dirty="0" err="1"/>
              <a:t>tamu</a:t>
            </a:r>
            <a:r>
              <a:rPr lang="en-US" sz="2400" dirty="0"/>
              <a:t> </a:t>
            </a:r>
            <a:r>
              <a:rPr lang="en-US" sz="2400" dirty="0" err="1"/>
              <a:t>n.k</a:t>
            </a:r>
            <a:endParaRPr lang="en-US" sz="2400" dirty="0"/>
          </a:p>
          <a:p>
            <a:r>
              <a:rPr lang="en-US" sz="2400" dirty="0"/>
              <a:t>- </a:t>
            </a:r>
            <a:r>
              <a:rPr lang="en-US" sz="2400" dirty="0" err="1"/>
              <a:t>Gari</a:t>
            </a:r>
            <a:r>
              <a:rPr lang="en-US" sz="2400" dirty="0"/>
              <a:t> </a:t>
            </a:r>
            <a:r>
              <a:rPr lang="en-US" sz="2400" b="1" i="1" u="sng" dirty="0" err="1"/>
              <a:t>zuri</a:t>
            </a:r>
            <a:r>
              <a:rPr lang="en-US" sz="2400" b="1" i="1" u="sng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/>
              <a:t>la </a:t>
            </a:r>
            <a:r>
              <a:rPr lang="en-US" sz="2400" dirty="0" err="1"/>
              <a:t>mwalimu</a:t>
            </a:r>
            <a:r>
              <a:rPr lang="en-US" sz="2400" dirty="0"/>
              <a:t> </a:t>
            </a:r>
            <a:r>
              <a:rPr lang="en-US" sz="2400" dirty="0" err="1"/>
              <a:t>Chacha</a:t>
            </a:r>
            <a:r>
              <a:rPr lang="en-US" sz="2400" dirty="0"/>
              <a:t>.</a:t>
            </a:r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b="1" u="sng" dirty="0"/>
              <a:t>2</a:t>
            </a:r>
            <a:r>
              <a:rPr lang="en-US" sz="2400" b="1" i="1" u="sng" dirty="0"/>
              <a:t>. </a:t>
            </a:r>
            <a:r>
              <a:rPr lang="en-US" sz="2400" b="1" u="sng" dirty="0" err="1"/>
              <a:t>Vivumishi</a:t>
            </a:r>
            <a:r>
              <a:rPr lang="en-US" sz="2400" b="1" u="sng" dirty="0"/>
              <a:t> </a:t>
            </a:r>
            <a:r>
              <a:rPr lang="en-US" sz="2400" b="1" u="sng" dirty="0" err="1"/>
              <a:t>vionyeshi</a:t>
            </a:r>
            <a:r>
              <a:rPr lang="en-US" sz="2400" b="1" u="sng" dirty="0"/>
              <a:t>/ </a:t>
            </a:r>
            <a:r>
              <a:rPr lang="en-US" sz="2400" b="1" u="sng" dirty="0" err="1"/>
              <a:t>vivumishi</a:t>
            </a:r>
            <a:r>
              <a:rPr lang="en-US" sz="2400" b="1" u="sng" dirty="0"/>
              <a:t> </a:t>
            </a:r>
            <a:r>
              <a:rPr lang="en-US" sz="2400" b="1" u="sng" dirty="0" err="1"/>
              <a:t>viashiria</a:t>
            </a:r>
            <a:r>
              <a:rPr lang="en-US" sz="2400" b="1" u="sng" dirty="0"/>
              <a:t>   </a:t>
            </a:r>
            <a:r>
              <a:rPr lang="en-US" sz="2400" dirty="0"/>
              <a:t>- </a:t>
            </a:r>
            <a:r>
              <a:rPr lang="en-US" sz="2400" dirty="0" err="1"/>
              <a:t>huonyesha</a:t>
            </a:r>
            <a:r>
              <a:rPr lang="en-US" sz="2400" dirty="0"/>
              <a:t> </a:t>
            </a:r>
            <a:r>
              <a:rPr lang="en-US" sz="2400" dirty="0" err="1"/>
              <a:t>mahali</a:t>
            </a:r>
            <a:r>
              <a:rPr lang="en-US" sz="2400" dirty="0"/>
              <a:t> </a:t>
            </a:r>
            <a:r>
              <a:rPr lang="en-US" sz="2400" dirty="0" err="1"/>
              <a:t>kitu</a:t>
            </a:r>
            <a:r>
              <a:rPr lang="en-US" sz="2400" dirty="0"/>
              <a:t> </a:t>
            </a:r>
            <a:r>
              <a:rPr lang="en-US" sz="2400" dirty="0" err="1"/>
              <a:t>kilipo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Mifano</a:t>
            </a:r>
            <a:r>
              <a:rPr lang="en-US" sz="2400" dirty="0"/>
              <a:t>:  </a:t>
            </a:r>
            <a:endParaRPr lang="en-US" sz="2400" dirty="0"/>
          </a:p>
          <a:p>
            <a:r>
              <a:rPr lang="en-US" sz="2400" dirty="0" err="1"/>
              <a:t>huyu</a:t>
            </a:r>
            <a:r>
              <a:rPr lang="en-US" sz="2400" dirty="0"/>
              <a:t> </a:t>
            </a:r>
            <a:r>
              <a:rPr lang="en-US" sz="2400" dirty="0"/>
              <a:t>- </a:t>
            </a:r>
            <a:r>
              <a:rPr lang="en-US" sz="2400" dirty="0" err="1"/>
              <a:t>hawa</a:t>
            </a:r>
            <a:r>
              <a:rPr lang="en-US" sz="2400" dirty="0"/>
              <a:t>  </a:t>
            </a:r>
            <a:r>
              <a:rPr lang="en-US" sz="2400" dirty="0"/>
              <a:t>---------------	</a:t>
            </a:r>
            <a:r>
              <a:rPr lang="en-US" sz="2400" i="1" dirty="0" err="1"/>
              <a:t>karibu</a:t>
            </a:r>
            <a:r>
              <a:rPr lang="en-US" sz="2400" i="1" dirty="0"/>
              <a:t> </a:t>
            </a:r>
            <a:r>
              <a:rPr lang="en-US" sz="2400" i="1" dirty="0" err="1"/>
              <a:t>zaidi</a:t>
            </a:r>
            <a:endParaRPr lang="en-US" sz="2400" dirty="0"/>
          </a:p>
          <a:p>
            <a:r>
              <a:rPr lang="en-US" sz="2400" dirty="0" err="1"/>
              <a:t>huyo-hao</a:t>
            </a:r>
            <a:r>
              <a:rPr lang="en-US" sz="2400" dirty="0"/>
              <a:t>    ---------------    </a:t>
            </a:r>
            <a:r>
              <a:rPr lang="en-US" sz="2400" dirty="0"/>
              <a:t>	</a:t>
            </a:r>
            <a:r>
              <a:rPr lang="en-US" sz="2400" i="1" dirty="0" err="1"/>
              <a:t>mbali</a:t>
            </a:r>
            <a:r>
              <a:rPr lang="en-US" sz="2400" i="1" dirty="0"/>
              <a:t> </a:t>
            </a:r>
            <a:r>
              <a:rPr lang="en-US" sz="2400" i="1" dirty="0" err="1"/>
              <a:t>kidogo</a:t>
            </a:r>
            <a:endParaRPr lang="en-US" sz="2400" dirty="0"/>
          </a:p>
          <a:p>
            <a:r>
              <a:rPr lang="en-US" sz="2400" dirty="0"/>
              <a:t>Yule </a:t>
            </a:r>
            <a:r>
              <a:rPr lang="en-US" sz="2400" dirty="0"/>
              <a:t>–wale---------------  </a:t>
            </a:r>
            <a:r>
              <a:rPr lang="en-US" sz="2400" dirty="0"/>
              <a:t>	</a:t>
            </a:r>
            <a:r>
              <a:rPr lang="en-US" sz="2400" i="1" dirty="0" err="1"/>
              <a:t>mbali</a:t>
            </a:r>
            <a:r>
              <a:rPr lang="en-US" sz="2400" i="1" dirty="0"/>
              <a:t> </a:t>
            </a:r>
            <a:r>
              <a:rPr lang="en-US" sz="2400" i="1" dirty="0" err="1"/>
              <a:t>sana</a:t>
            </a:r>
            <a:endParaRPr lang="en-US" sz="2400" dirty="0"/>
          </a:p>
          <a:p>
            <a:r>
              <a:rPr lang="en-US" sz="2400" dirty="0" err="1"/>
              <a:t>Mwanafunzi</a:t>
            </a:r>
            <a:r>
              <a:rPr lang="en-US" sz="2400" dirty="0"/>
              <a:t> </a:t>
            </a:r>
            <a:r>
              <a:rPr lang="en-US" sz="2400" b="1" i="1" u="sng" dirty="0" err="1"/>
              <a:t>huyu</a:t>
            </a:r>
            <a:r>
              <a:rPr lang="en-US" sz="2400" dirty="0"/>
              <a:t> </a:t>
            </a:r>
            <a:r>
              <a:rPr lang="en-US" sz="2400" dirty="0" err="1"/>
              <a:t>anaelewa</a:t>
            </a:r>
            <a:r>
              <a:rPr lang="en-US" sz="2400" dirty="0"/>
              <a:t> </a:t>
            </a:r>
            <a:r>
              <a:rPr lang="en-US" sz="2400" dirty="0" err="1"/>
              <a:t>swali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Wanafunzi</a:t>
            </a:r>
            <a:r>
              <a:rPr lang="en-US" sz="2400" dirty="0"/>
              <a:t> </a:t>
            </a:r>
            <a:r>
              <a:rPr lang="en-US" sz="2400" b="1" i="1" u="sng" dirty="0" err="1"/>
              <a:t>hawa</a:t>
            </a:r>
            <a:r>
              <a:rPr lang="en-US" sz="2400" dirty="0"/>
              <a:t> </a:t>
            </a:r>
            <a:r>
              <a:rPr lang="en-US" sz="2400" dirty="0" err="1"/>
              <a:t>wanaelewa</a:t>
            </a:r>
            <a:r>
              <a:rPr lang="en-US" sz="2400" dirty="0"/>
              <a:t> </a:t>
            </a:r>
            <a:r>
              <a:rPr lang="en-US" sz="2400" dirty="0" err="1"/>
              <a:t>maswali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517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492045" y="1"/>
            <a:ext cx="917595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 err="1"/>
              <a:t>Darasa</a:t>
            </a:r>
            <a:r>
              <a:rPr lang="en-US" sz="2400" u="sng" dirty="0"/>
              <a:t> La 4</a:t>
            </a:r>
            <a:endParaRPr lang="en-US" sz="2400" dirty="0"/>
          </a:p>
          <a:p>
            <a:r>
              <a:rPr lang="en-US" sz="2400" u="sng" dirty="0"/>
              <a:t>1</a:t>
            </a:r>
            <a:r>
              <a:rPr lang="en-US" sz="2400" dirty="0"/>
              <a:t>.Mjukuu—</a:t>
            </a:r>
            <a:r>
              <a:rPr lang="en-US" sz="2400" dirty="0" err="1"/>
              <a:t>mtoto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mwana</a:t>
            </a:r>
            <a:endParaRPr lang="en-US" sz="2400" dirty="0"/>
          </a:p>
          <a:p>
            <a:r>
              <a:rPr lang="en-US" sz="2400" dirty="0"/>
              <a:t>2.Kitukuu—</a:t>
            </a:r>
            <a:r>
              <a:rPr lang="en-US" sz="2400" dirty="0" err="1"/>
              <a:t>Mwana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mjukuu</a:t>
            </a:r>
            <a:endParaRPr lang="en-US" sz="2400" dirty="0"/>
          </a:p>
          <a:p>
            <a:r>
              <a:rPr lang="en-US" sz="2400" dirty="0"/>
              <a:t>3.Mama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kambo</a:t>
            </a:r>
            <a:r>
              <a:rPr lang="en-US" sz="2400" dirty="0"/>
              <a:t>—mama </a:t>
            </a:r>
            <a:r>
              <a:rPr lang="en-US" sz="2400" dirty="0" err="1"/>
              <a:t>asiyekuzaa</a:t>
            </a:r>
            <a:r>
              <a:rPr lang="en-US" sz="2400" dirty="0"/>
              <a:t> </a:t>
            </a:r>
            <a:r>
              <a:rPr lang="en-US" sz="2400" dirty="0" err="1"/>
              <a:t>Lakini</a:t>
            </a:r>
            <a:r>
              <a:rPr lang="en-US" sz="2400" dirty="0"/>
              <a:t> </a:t>
            </a:r>
            <a:r>
              <a:rPr lang="en-US" sz="2400" dirty="0" err="1"/>
              <a:t>anakulea</a:t>
            </a:r>
            <a:endParaRPr lang="en-US" sz="2400" dirty="0"/>
          </a:p>
          <a:p>
            <a:r>
              <a:rPr lang="en-US" sz="2400" dirty="0"/>
              <a:t>4.Babu </a:t>
            </a:r>
            <a:r>
              <a:rPr lang="en-US" sz="2400" dirty="0" err="1"/>
              <a:t>mkuu</a:t>
            </a:r>
            <a:r>
              <a:rPr lang="en-US" sz="2400" dirty="0"/>
              <a:t>—</a:t>
            </a:r>
            <a:r>
              <a:rPr lang="en-US" sz="2400" dirty="0" err="1"/>
              <a:t>babu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babu</a:t>
            </a:r>
            <a:r>
              <a:rPr lang="en-US" sz="2400" dirty="0"/>
              <a:t> </a:t>
            </a:r>
            <a:r>
              <a:rPr lang="en-US" sz="2400" dirty="0" err="1"/>
              <a:t>anayekulea</a:t>
            </a:r>
            <a:r>
              <a:rPr lang="en-US" sz="2400" dirty="0"/>
              <a:t> </a:t>
            </a:r>
          </a:p>
          <a:p>
            <a:r>
              <a:rPr lang="en-US" sz="2400" dirty="0"/>
              <a:t>5.Nyanya </a:t>
            </a:r>
            <a:r>
              <a:rPr lang="en-US" sz="2400" dirty="0" err="1"/>
              <a:t>mkuu</a:t>
            </a:r>
            <a:r>
              <a:rPr lang="en-US" sz="2400" dirty="0"/>
              <a:t>—</a:t>
            </a:r>
            <a:r>
              <a:rPr lang="en-US" sz="2400" dirty="0" err="1"/>
              <a:t>nyanya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nyanya</a:t>
            </a:r>
            <a:endParaRPr lang="en-US" sz="2400" dirty="0"/>
          </a:p>
          <a:p>
            <a:endParaRPr lang="en-US" sz="2400" u="sng" dirty="0"/>
          </a:p>
          <a:p>
            <a:endParaRPr lang="en-US" sz="2400" u="sng" dirty="0"/>
          </a:p>
          <a:p>
            <a:r>
              <a:rPr lang="en-US" sz="2400" u="sng" dirty="0" err="1"/>
              <a:t>Maswali</a:t>
            </a:r>
            <a:r>
              <a:rPr lang="en-US" sz="2400" u="sng" dirty="0"/>
              <a:t> </a:t>
            </a:r>
            <a:r>
              <a:rPr lang="en-US" sz="2400" u="sng" dirty="0" err="1"/>
              <a:t>ya</a:t>
            </a:r>
            <a:r>
              <a:rPr lang="en-US" sz="2400" u="sng" dirty="0"/>
              <a:t> K.C.P.E</a:t>
            </a:r>
            <a:endParaRPr lang="en-US" sz="2400" dirty="0"/>
          </a:p>
          <a:p>
            <a:r>
              <a:rPr lang="en-US" sz="2400" dirty="0"/>
              <a:t>1.2014</a:t>
            </a:r>
            <a:r>
              <a:rPr lang="en-US" sz="2400" dirty="0"/>
              <a:t>…..NO.21   </a:t>
            </a:r>
          </a:p>
          <a:p>
            <a:r>
              <a:rPr lang="en-US" sz="2400" dirty="0"/>
              <a:t>2.2013…..</a:t>
            </a:r>
            <a:r>
              <a:rPr lang="en-US" sz="2400" dirty="0"/>
              <a:t>NO.25   </a:t>
            </a:r>
            <a:endParaRPr lang="en-US" sz="2400" dirty="0"/>
          </a:p>
          <a:p>
            <a:r>
              <a:rPr lang="en-US" sz="2400" dirty="0"/>
              <a:t>3.2007…..NO.24    </a:t>
            </a:r>
          </a:p>
          <a:p>
            <a:r>
              <a:rPr lang="en-US" sz="2400" dirty="0"/>
              <a:t>4.2008</a:t>
            </a:r>
            <a:r>
              <a:rPr lang="en-US" sz="2400" dirty="0"/>
              <a:t>…..</a:t>
            </a:r>
            <a:r>
              <a:rPr lang="en-US" sz="2400" dirty="0"/>
              <a:t>NO.29</a:t>
            </a:r>
          </a:p>
          <a:p>
            <a:r>
              <a:rPr lang="en-US" sz="2400" dirty="0"/>
              <a:t>5.2011</a:t>
            </a:r>
            <a:r>
              <a:rPr lang="en-US" sz="2400" dirty="0"/>
              <a:t>……NO.26	</a:t>
            </a:r>
          </a:p>
          <a:p>
            <a:r>
              <a:rPr lang="en-US" sz="2400" dirty="0"/>
              <a:t>6.2008……NO.21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0729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492045" y="1"/>
            <a:ext cx="9175955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VIKEMBE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200" dirty="0"/>
              <a:t>1.Kimatu—</a:t>
            </a:r>
            <a:r>
              <a:rPr lang="en-US" sz="2200" dirty="0" err="1"/>
              <a:t>Nzige</a:t>
            </a:r>
            <a:endParaRPr lang="en-US" sz="2200" dirty="0"/>
          </a:p>
          <a:p>
            <a:r>
              <a:rPr lang="en-US" sz="2200" dirty="0"/>
              <a:t>2.Buu—</a:t>
            </a:r>
            <a:r>
              <a:rPr lang="en-US" sz="2200" dirty="0" err="1"/>
              <a:t>Nzi</a:t>
            </a:r>
            <a:endParaRPr lang="en-US" sz="2200" dirty="0"/>
          </a:p>
          <a:p>
            <a:r>
              <a:rPr lang="en-US" sz="2200" dirty="0"/>
              <a:t>3.Kitungule—</a:t>
            </a:r>
            <a:r>
              <a:rPr lang="en-US" sz="2200" dirty="0" err="1"/>
              <a:t>Sungura</a:t>
            </a:r>
            <a:endParaRPr lang="en-US" sz="2200" dirty="0"/>
          </a:p>
          <a:p>
            <a:r>
              <a:rPr lang="en-US" sz="2200" dirty="0"/>
              <a:t>4.Shibli—</a:t>
            </a:r>
            <a:r>
              <a:rPr lang="en-US" sz="2200" dirty="0" err="1"/>
              <a:t>Simba</a:t>
            </a:r>
            <a:endParaRPr lang="en-US" sz="2200" dirty="0"/>
          </a:p>
          <a:p>
            <a:r>
              <a:rPr lang="en-US" sz="2200" b="1" u="sng" dirty="0"/>
              <a:t> </a:t>
            </a:r>
            <a:r>
              <a:rPr lang="en-US" sz="2200" b="1" u="sng" dirty="0" err="1"/>
              <a:t>Wimbo</a:t>
            </a:r>
            <a:r>
              <a:rPr lang="en-US" sz="2200" b="1" u="sng" dirty="0"/>
              <a:t> </a:t>
            </a:r>
            <a:r>
              <a:rPr lang="en-US" sz="2200" b="1" u="sng" dirty="0" err="1"/>
              <a:t>wa</a:t>
            </a:r>
            <a:r>
              <a:rPr lang="en-US" sz="2200" b="1" u="sng" dirty="0"/>
              <a:t> </a:t>
            </a:r>
            <a:r>
              <a:rPr lang="en-US" sz="2200" b="1" u="sng" dirty="0" err="1"/>
              <a:t>Vikembe</a:t>
            </a:r>
            <a:endParaRPr lang="en-US" sz="2200" dirty="0"/>
          </a:p>
          <a:p>
            <a:r>
              <a:rPr lang="en-US" sz="2200" dirty="0"/>
              <a:t>      </a:t>
            </a:r>
            <a:r>
              <a:rPr lang="en-US" sz="2200" dirty="0" err="1"/>
              <a:t>Kikembe</a:t>
            </a:r>
            <a:r>
              <a:rPr lang="en-US" sz="2200" dirty="0"/>
              <a:t> cha </a:t>
            </a:r>
            <a:r>
              <a:rPr lang="en-US" sz="2200" b="1" dirty="0" err="1"/>
              <a:t>sungura</a:t>
            </a:r>
            <a:r>
              <a:rPr lang="en-US" sz="2200" b="1" dirty="0"/>
              <a:t> </a:t>
            </a:r>
            <a:r>
              <a:rPr lang="en-US" sz="2200" dirty="0" err="1"/>
              <a:t>ni</a:t>
            </a:r>
            <a:r>
              <a:rPr lang="en-US" sz="2200" b="1" dirty="0" err="1"/>
              <a:t>kitungule</a:t>
            </a:r>
            <a:r>
              <a:rPr lang="en-US" sz="2200" dirty="0"/>
              <a:t>, </a:t>
            </a:r>
            <a:r>
              <a:rPr lang="en-US" sz="2200" dirty="0" err="1"/>
              <a:t>kititi</a:t>
            </a:r>
            <a:r>
              <a:rPr lang="en-US" sz="2200" dirty="0"/>
              <a:t> au </a:t>
            </a:r>
            <a:r>
              <a:rPr lang="en-US" sz="2200" dirty="0" err="1"/>
              <a:t>kituju</a:t>
            </a:r>
            <a:r>
              <a:rPr lang="en-US" sz="2200" dirty="0"/>
              <a:t>……</a:t>
            </a:r>
            <a:r>
              <a:rPr lang="en-US" sz="2200" dirty="0" err="1"/>
              <a:t>Kikembe</a:t>
            </a:r>
            <a:r>
              <a:rPr lang="en-US" sz="2200" dirty="0"/>
              <a:t> cha </a:t>
            </a:r>
            <a:r>
              <a:rPr lang="en-US" sz="2200" b="1" dirty="0" err="1"/>
              <a:t>nguruwe</a:t>
            </a:r>
            <a:r>
              <a:rPr lang="en-US" sz="2200" dirty="0"/>
              <a:t> </a:t>
            </a:r>
            <a:r>
              <a:rPr lang="en-US" sz="2200" dirty="0" err="1"/>
              <a:t>ni</a:t>
            </a:r>
            <a:r>
              <a:rPr lang="en-US" sz="2200" dirty="0"/>
              <a:t> </a:t>
            </a:r>
            <a:r>
              <a:rPr lang="en-US" sz="2200" b="1" dirty="0" err="1"/>
              <a:t>kivinimbi</a:t>
            </a:r>
            <a:r>
              <a:rPr lang="en-US" sz="2200" dirty="0"/>
              <a:t>………</a:t>
            </a:r>
            <a:r>
              <a:rPr lang="en-US" sz="2200" dirty="0" err="1"/>
              <a:t>Kikembe</a:t>
            </a:r>
            <a:r>
              <a:rPr lang="en-US" sz="2200" dirty="0"/>
              <a:t> cha </a:t>
            </a:r>
            <a:r>
              <a:rPr lang="en-US" sz="2200" b="1" dirty="0" err="1"/>
              <a:t>ngamia</a:t>
            </a:r>
            <a:r>
              <a:rPr lang="en-US" sz="2200" dirty="0"/>
              <a:t> </a:t>
            </a:r>
            <a:r>
              <a:rPr lang="en-US" sz="2200" dirty="0" err="1"/>
              <a:t>ni</a:t>
            </a:r>
            <a:r>
              <a:rPr lang="en-US" sz="2200" dirty="0"/>
              <a:t> </a:t>
            </a:r>
            <a:r>
              <a:rPr lang="en-US" sz="2200" b="1" dirty="0" err="1"/>
              <a:t>nirihi</a:t>
            </a:r>
            <a:r>
              <a:rPr lang="en-US" sz="2200" b="1" dirty="0"/>
              <a:t> </a:t>
            </a:r>
            <a:r>
              <a:rPr lang="en-US" sz="2200" dirty="0" err="1"/>
              <a:t>Kikembe</a:t>
            </a:r>
            <a:r>
              <a:rPr lang="en-US" sz="2200" dirty="0"/>
              <a:t> cha </a:t>
            </a:r>
            <a:r>
              <a:rPr lang="en-US" sz="2200" b="1" dirty="0" err="1"/>
              <a:t>samaki</a:t>
            </a:r>
            <a:r>
              <a:rPr lang="en-US" sz="2200" dirty="0"/>
              <a:t> </a:t>
            </a:r>
            <a:r>
              <a:rPr lang="en-US" sz="2200" dirty="0" err="1"/>
              <a:t>ni</a:t>
            </a:r>
            <a:r>
              <a:rPr lang="en-US" sz="2200" dirty="0"/>
              <a:t> </a:t>
            </a:r>
            <a:r>
              <a:rPr lang="en-US" sz="2200" b="1" dirty="0" err="1"/>
              <a:t>kichengo</a:t>
            </a:r>
            <a:r>
              <a:rPr lang="en-US" sz="2200" dirty="0"/>
              <a:t>……</a:t>
            </a:r>
          </a:p>
          <a:p>
            <a:r>
              <a:rPr lang="en-US" sz="2200" dirty="0"/>
              <a:t>       </a:t>
            </a:r>
            <a:r>
              <a:rPr lang="en-US" sz="2200" dirty="0" err="1"/>
              <a:t>Kikembe</a:t>
            </a:r>
            <a:r>
              <a:rPr lang="en-US" sz="2200" dirty="0"/>
              <a:t> cha </a:t>
            </a:r>
            <a:r>
              <a:rPr lang="en-US" sz="2200" b="1" dirty="0" err="1"/>
              <a:t>chui</a:t>
            </a:r>
            <a:r>
              <a:rPr lang="en-US" sz="2200" dirty="0" err="1"/>
              <a:t>ni</a:t>
            </a:r>
            <a:r>
              <a:rPr lang="en-US" sz="2200" dirty="0"/>
              <a:t> ..</a:t>
            </a:r>
            <a:r>
              <a:rPr lang="en-US" sz="2200" b="1" dirty="0" err="1"/>
              <a:t>kisui</a:t>
            </a:r>
            <a:r>
              <a:rPr lang="en-US" sz="2200" dirty="0"/>
              <a:t>…………….</a:t>
            </a:r>
            <a:r>
              <a:rPr lang="en-US" sz="2200" dirty="0" err="1"/>
              <a:t>Kikembe</a:t>
            </a:r>
            <a:r>
              <a:rPr lang="en-US" sz="2200" dirty="0"/>
              <a:t> cha </a:t>
            </a:r>
            <a:r>
              <a:rPr lang="en-US" sz="2200" b="1" dirty="0" err="1"/>
              <a:t>nge</a:t>
            </a:r>
            <a:r>
              <a:rPr lang="en-US" sz="2200" dirty="0"/>
              <a:t> </a:t>
            </a:r>
            <a:r>
              <a:rPr lang="en-US" sz="2200" dirty="0" err="1"/>
              <a:t>ni</a:t>
            </a:r>
            <a:r>
              <a:rPr lang="en-US" sz="2200" dirty="0"/>
              <a:t> </a:t>
            </a:r>
            <a:r>
              <a:rPr lang="en-US" sz="2200" b="1" dirty="0" err="1"/>
              <a:t>kisuse</a:t>
            </a:r>
            <a:r>
              <a:rPr lang="en-US" sz="2200" dirty="0"/>
              <a:t>---cha  </a:t>
            </a:r>
            <a:r>
              <a:rPr lang="en-US" sz="2200" b="1" dirty="0"/>
              <a:t>papa</a:t>
            </a:r>
            <a:r>
              <a:rPr lang="en-US" sz="2200" dirty="0"/>
              <a:t> </a:t>
            </a:r>
            <a:r>
              <a:rPr lang="en-US" sz="2200" dirty="0" err="1"/>
              <a:t>ni</a:t>
            </a:r>
            <a:r>
              <a:rPr lang="en-US" sz="2200" dirty="0"/>
              <a:t> </a:t>
            </a:r>
            <a:r>
              <a:rPr lang="en-US" sz="2200" b="1" dirty="0" err="1"/>
              <a:t>kinengwe</a:t>
            </a:r>
            <a:r>
              <a:rPr lang="en-US" sz="2200" dirty="0"/>
              <a:t>…….cha </a:t>
            </a:r>
            <a:r>
              <a:rPr lang="en-US" sz="2200" b="1" dirty="0" err="1"/>
              <a:t>punda</a:t>
            </a:r>
            <a:r>
              <a:rPr lang="en-US" sz="2200" b="1" dirty="0"/>
              <a:t> </a:t>
            </a:r>
            <a:r>
              <a:rPr lang="en-US" sz="2200" dirty="0" err="1"/>
              <a:t>ni</a:t>
            </a:r>
            <a:r>
              <a:rPr lang="en-US" sz="2200" dirty="0"/>
              <a:t> </a:t>
            </a:r>
            <a:r>
              <a:rPr lang="en-US" sz="2200" b="1" dirty="0" err="1"/>
              <a:t>kihongwe</a:t>
            </a:r>
            <a:r>
              <a:rPr lang="en-US" sz="2200" dirty="0"/>
              <a:t>……cha </a:t>
            </a:r>
            <a:r>
              <a:rPr lang="en-US" sz="2200" b="1" dirty="0" err="1"/>
              <a:t>Funza</a:t>
            </a:r>
            <a:r>
              <a:rPr lang="en-US" sz="2200" dirty="0"/>
              <a:t> </a:t>
            </a:r>
            <a:r>
              <a:rPr lang="en-US" sz="2200" dirty="0" err="1"/>
              <a:t>ni</a:t>
            </a:r>
            <a:r>
              <a:rPr lang="en-US" sz="2200" dirty="0"/>
              <a:t> </a:t>
            </a:r>
            <a:r>
              <a:rPr lang="en-US" sz="2200" b="1" dirty="0" err="1"/>
              <a:t>kingonyo</a:t>
            </a:r>
            <a:r>
              <a:rPr lang="en-US" sz="2200" dirty="0"/>
              <a:t>…..cha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kikembe</a:t>
            </a:r>
            <a:r>
              <a:rPr lang="en-US" sz="2200" dirty="0"/>
              <a:t> cha </a:t>
            </a:r>
            <a:r>
              <a:rPr lang="en-US" sz="2200" b="1" dirty="0" err="1"/>
              <a:t>bata</a:t>
            </a:r>
            <a:r>
              <a:rPr lang="en-US" sz="2200" dirty="0"/>
              <a:t>  </a:t>
            </a:r>
            <a:r>
              <a:rPr lang="en-US" sz="2200" dirty="0" err="1"/>
              <a:t>ni</a:t>
            </a:r>
            <a:r>
              <a:rPr lang="en-US" sz="2200" dirty="0"/>
              <a:t> </a:t>
            </a:r>
            <a:r>
              <a:rPr lang="en-US" sz="2200" b="1" dirty="0" err="1"/>
              <a:t>kiyoyo</a:t>
            </a:r>
            <a:endParaRPr lang="en-US" sz="2200" dirty="0"/>
          </a:p>
          <a:p>
            <a:r>
              <a:rPr lang="en-US" sz="2200" dirty="0"/>
              <a:t>       </a:t>
            </a:r>
            <a:r>
              <a:rPr lang="en-US" sz="2200" dirty="0" err="1"/>
              <a:t>Kikembe</a:t>
            </a:r>
            <a:r>
              <a:rPr lang="en-US" sz="2200" dirty="0"/>
              <a:t> cha </a:t>
            </a:r>
            <a:r>
              <a:rPr lang="en-US" sz="2200" b="1" dirty="0" err="1"/>
              <a:t>mbwa</a:t>
            </a:r>
            <a:r>
              <a:rPr lang="en-US" sz="2200" b="1" dirty="0"/>
              <a:t> </a:t>
            </a:r>
            <a:r>
              <a:rPr lang="en-US" sz="2200" dirty="0" err="1"/>
              <a:t>ni</a:t>
            </a:r>
            <a:r>
              <a:rPr lang="en-US" sz="2200" dirty="0"/>
              <a:t> </a:t>
            </a:r>
            <a:r>
              <a:rPr lang="en-US" sz="2200" b="1" dirty="0" err="1"/>
              <a:t>mwana</a:t>
            </a:r>
            <a:r>
              <a:rPr lang="en-US" sz="2200" b="1" dirty="0"/>
              <a:t> </a:t>
            </a:r>
            <a:r>
              <a:rPr lang="en-US" sz="2200" b="1" dirty="0" err="1"/>
              <a:t>mbwa</a:t>
            </a:r>
            <a:r>
              <a:rPr lang="en-US" sz="2200" dirty="0"/>
              <a:t> au </a:t>
            </a:r>
            <a:r>
              <a:rPr lang="en-US" sz="2200" dirty="0" err="1"/>
              <a:t>kidue</a:t>
            </a:r>
            <a:r>
              <a:rPr lang="en-US" sz="2200" dirty="0"/>
              <a:t>….. </a:t>
            </a:r>
            <a:r>
              <a:rPr lang="en-US" sz="2200" dirty="0" err="1"/>
              <a:t>haya</a:t>
            </a:r>
            <a:r>
              <a:rPr lang="en-US" sz="2200" dirty="0"/>
              <a:t> </a:t>
            </a:r>
            <a:r>
              <a:rPr lang="en-US" sz="2200" dirty="0" err="1"/>
              <a:t>wa</a:t>
            </a:r>
            <a:r>
              <a:rPr lang="en-US" sz="2200" dirty="0"/>
              <a:t> </a:t>
            </a:r>
            <a:r>
              <a:rPr lang="en-US" sz="2200" b="1" dirty="0" err="1"/>
              <a:t>chura</a:t>
            </a:r>
            <a:r>
              <a:rPr lang="en-US" sz="2200" dirty="0"/>
              <a:t> </a:t>
            </a:r>
            <a:r>
              <a:rPr lang="en-US" sz="2200" dirty="0" err="1"/>
              <a:t>ni</a:t>
            </a:r>
            <a:r>
              <a:rPr lang="en-US" sz="2200" dirty="0"/>
              <a:t> </a:t>
            </a:r>
            <a:r>
              <a:rPr lang="en-US" sz="2200" b="1" dirty="0" err="1"/>
              <a:t>kiluwiluwi</a:t>
            </a:r>
            <a:r>
              <a:rPr lang="en-US" sz="2200" b="1" dirty="0"/>
              <a:t> </a:t>
            </a:r>
            <a:r>
              <a:rPr lang="en-US" sz="2200" dirty="0" err="1"/>
              <a:t>wa</a:t>
            </a:r>
            <a:r>
              <a:rPr lang="en-US" sz="2200" dirty="0"/>
              <a:t> </a:t>
            </a:r>
            <a:r>
              <a:rPr lang="en-US" sz="2200" dirty="0" err="1"/>
              <a:t>kumbe</a:t>
            </a:r>
            <a:r>
              <a:rPr lang="en-US" sz="2200" dirty="0"/>
              <a:t> </a:t>
            </a:r>
            <a:r>
              <a:rPr lang="en-US" sz="2200" b="1" dirty="0" err="1"/>
              <a:t>panzi</a:t>
            </a:r>
            <a:r>
              <a:rPr lang="en-US" sz="2200" b="1" dirty="0"/>
              <a:t> </a:t>
            </a:r>
            <a:r>
              <a:rPr lang="en-US" sz="2200" b="1" dirty="0" err="1"/>
              <a:t>ni</a:t>
            </a:r>
            <a:r>
              <a:rPr lang="en-US" sz="2200" b="1" dirty="0"/>
              <a:t> </a:t>
            </a:r>
            <a:r>
              <a:rPr lang="en-US" sz="2200" b="1" dirty="0" err="1"/>
              <a:t>kimatu</a:t>
            </a:r>
            <a:r>
              <a:rPr lang="en-US" sz="2200" b="1" dirty="0"/>
              <a:t>  au </a:t>
            </a:r>
            <a:r>
              <a:rPr lang="en-US" sz="2200" b="1" dirty="0" err="1"/>
              <a:t>mainge</a:t>
            </a:r>
            <a:r>
              <a:rPr lang="en-US" sz="2200" b="1" dirty="0"/>
              <a:t> au </a:t>
            </a:r>
            <a:r>
              <a:rPr lang="en-US" sz="2200" b="1" dirty="0" err="1"/>
              <a:t>fanatu.</a:t>
            </a:r>
            <a:r>
              <a:rPr lang="en-US" sz="2200" dirty="0" err="1"/>
              <a:t>kikembe</a:t>
            </a:r>
            <a:r>
              <a:rPr lang="en-US" sz="2200" dirty="0"/>
              <a:t> cha </a:t>
            </a:r>
            <a:r>
              <a:rPr lang="en-US" sz="2200" b="1" dirty="0" err="1"/>
              <a:t>kondoo</a:t>
            </a:r>
            <a:r>
              <a:rPr lang="en-US" sz="2200" b="1" dirty="0"/>
              <a:t> </a:t>
            </a:r>
            <a:r>
              <a:rPr lang="en-US" sz="2200" b="1" dirty="0" err="1"/>
              <a:t>ni</a:t>
            </a:r>
            <a:r>
              <a:rPr lang="en-US" sz="2200" b="1" dirty="0"/>
              <a:t> </a:t>
            </a:r>
            <a:r>
              <a:rPr lang="en-US" sz="2200" b="1" dirty="0" err="1"/>
              <a:t>kimata</a:t>
            </a:r>
            <a:r>
              <a:rPr lang="en-US" sz="2200" b="1" dirty="0"/>
              <a:t>  x    4</a:t>
            </a:r>
            <a:endParaRPr lang="en-US" sz="2200" dirty="0"/>
          </a:p>
          <a:p>
            <a:r>
              <a:rPr lang="en-US" sz="2200" dirty="0"/>
              <a:t>      </a:t>
            </a:r>
            <a:r>
              <a:rPr lang="en-US" sz="2200" dirty="0" err="1"/>
              <a:t>Kikembe</a:t>
            </a:r>
            <a:r>
              <a:rPr lang="en-US" sz="2200" dirty="0"/>
              <a:t> cha </a:t>
            </a:r>
            <a:r>
              <a:rPr lang="en-US" sz="2200" b="1" dirty="0" err="1"/>
              <a:t>nyuki</a:t>
            </a:r>
            <a:r>
              <a:rPr lang="en-US" sz="2200" dirty="0"/>
              <a:t> </a:t>
            </a:r>
            <a:r>
              <a:rPr lang="en-US" sz="2200" dirty="0" err="1"/>
              <a:t>ni</a:t>
            </a:r>
            <a:r>
              <a:rPr lang="en-US" sz="2200" dirty="0"/>
              <a:t> </a:t>
            </a:r>
            <a:r>
              <a:rPr lang="en-US" sz="2200" b="1" dirty="0" err="1"/>
              <a:t>jana</a:t>
            </a:r>
            <a:r>
              <a:rPr lang="en-US" sz="2200" dirty="0"/>
              <a:t> ..</a:t>
            </a:r>
            <a:r>
              <a:rPr lang="en-US" sz="2200" b="1" dirty="0" err="1"/>
              <a:t>kiwav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ni</a:t>
            </a:r>
            <a:r>
              <a:rPr lang="en-US" sz="2200" dirty="0"/>
              <a:t> cha </a:t>
            </a:r>
            <a:r>
              <a:rPr lang="en-US" sz="2200" b="1" dirty="0" err="1"/>
              <a:t>kipepeo</a:t>
            </a:r>
            <a:r>
              <a:rPr lang="en-US" sz="2200" b="1" dirty="0"/>
              <a:t>  </a:t>
            </a:r>
            <a:r>
              <a:rPr lang="en-US" sz="2200" dirty="0" err="1"/>
              <a:t>eee</a:t>
            </a:r>
            <a:r>
              <a:rPr lang="en-US" sz="2200" dirty="0"/>
              <a:t> </a:t>
            </a:r>
            <a:r>
              <a:rPr lang="en-US" sz="2200" dirty="0" err="1"/>
              <a:t>hoiya</a:t>
            </a:r>
            <a:r>
              <a:rPr lang="en-US" sz="2200" dirty="0"/>
              <a:t>..  x2 </a:t>
            </a:r>
            <a:r>
              <a:rPr lang="en-US" sz="2200" dirty="0" err="1"/>
              <a:t>kikembe</a:t>
            </a:r>
            <a:r>
              <a:rPr lang="en-US" sz="2200" dirty="0"/>
              <a:t> cha </a:t>
            </a:r>
            <a:r>
              <a:rPr lang="en-US" sz="2200" b="1" dirty="0" err="1"/>
              <a:t>paka</a:t>
            </a:r>
            <a:r>
              <a:rPr lang="en-US" sz="2200" dirty="0"/>
              <a:t> </a:t>
            </a:r>
            <a:r>
              <a:rPr lang="en-US" sz="2200" dirty="0" err="1"/>
              <a:t>ni</a:t>
            </a:r>
            <a:r>
              <a:rPr lang="en-US" sz="2200" dirty="0"/>
              <a:t> </a:t>
            </a:r>
            <a:r>
              <a:rPr lang="en-US" sz="2200" b="1" dirty="0" err="1"/>
              <a:t>kipus</a:t>
            </a:r>
            <a:r>
              <a:rPr lang="en-US" sz="2200" dirty="0" err="1"/>
              <a:t>i</a:t>
            </a:r>
            <a:r>
              <a:rPr lang="en-US" sz="2200" dirty="0"/>
              <a:t>  au </a:t>
            </a:r>
            <a:r>
              <a:rPr lang="en-US" sz="2200" b="1" dirty="0" err="1"/>
              <a:t>kinyaunyau</a:t>
            </a:r>
            <a:r>
              <a:rPr lang="en-US" sz="2200" dirty="0"/>
              <a:t>…..</a:t>
            </a:r>
            <a:r>
              <a:rPr lang="en-US" sz="2200" dirty="0" err="1"/>
              <a:t>eeeee</a:t>
            </a:r>
            <a:r>
              <a:rPr lang="en-US" sz="2200" dirty="0"/>
              <a:t> </a:t>
            </a:r>
            <a:r>
              <a:rPr lang="en-US" sz="2200" dirty="0" err="1"/>
              <a:t>hoiya</a:t>
            </a:r>
            <a:r>
              <a:rPr lang="en-US" sz="2200" dirty="0"/>
              <a:t> x2..Kikembe cha </a:t>
            </a:r>
            <a:r>
              <a:rPr lang="en-US" sz="2200" b="1" dirty="0" err="1"/>
              <a:t>ndege</a:t>
            </a:r>
            <a:r>
              <a:rPr lang="en-US" sz="2200" dirty="0"/>
              <a:t>  </a:t>
            </a:r>
            <a:r>
              <a:rPr lang="en-US" sz="2200" dirty="0" err="1"/>
              <a:t>ni</a:t>
            </a:r>
            <a:r>
              <a:rPr lang="en-US" sz="2200" b="1" dirty="0" err="1"/>
              <a:t>kinda</a:t>
            </a:r>
            <a:r>
              <a:rPr lang="en-US" sz="2200" dirty="0"/>
              <a:t>  au </a:t>
            </a:r>
            <a:r>
              <a:rPr lang="en-US" sz="2200" b="1" dirty="0" err="1"/>
              <a:t>kiwinda</a:t>
            </a:r>
            <a:r>
              <a:rPr lang="en-US" sz="2200" dirty="0"/>
              <a:t>..</a:t>
            </a:r>
            <a:r>
              <a:rPr lang="en-US" sz="2200" dirty="0" err="1"/>
              <a:t>eeeee</a:t>
            </a:r>
            <a:r>
              <a:rPr lang="en-US" sz="2200" dirty="0"/>
              <a:t> </a:t>
            </a:r>
            <a:r>
              <a:rPr lang="en-US" sz="2200" dirty="0" err="1"/>
              <a:t>hoiya</a:t>
            </a:r>
            <a:r>
              <a:rPr lang="en-US" sz="2200" dirty="0"/>
              <a:t> x2 </a:t>
            </a:r>
          </a:p>
          <a:p>
            <a:r>
              <a:rPr lang="en-US" sz="2200" b="1" u="sng" dirty="0" err="1"/>
              <a:t>Maswali</a:t>
            </a:r>
            <a:r>
              <a:rPr lang="en-US" sz="2200" b="1" u="sng" dirty="0"/>
              <a:t>  </a:t>
            </a:r>
            <a:r>
              <a:rPr lang="en-US" sz="2200" b="1" u="sng" dirty="0" err="1"/>
              <a:t>ya</a:t>
            </a:r>
            <a:r>
              <a:rPr lang="en-US" sz="2200" b="1" u="sng" dirty="0"/>
              <a:t> KCPE</a:t>
            </a:r>
            <a:endParaRPr lang="en-US" sz="2200" dirty="0"/>
          </a:p>
          <a:p>
            <a:r>
              <a:rPr lang="en-US" sz="2200" b="1" dirty="0"/>
              <a:t>a.2001….no.26		b.2003….no.26		c.2010….</a:t>
            </a:r>
            <a:r>
              <a:rPr lang="en-US" sz="2200" b="1" dirty="0"/>
              <a:t>26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7678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492045" y="1"/>
            <a:ext cx="91759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MAPAMBO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err="1"/>
              <a:t>Watu</a:t>
            </a:r>
            <a:r>
              <a:rPr lang="en-US" sz="2400" dirty="0"/>
              <a:t> </a:t>
            </a:r>
            <a:r>
              <a:rPr lang="en-US" sz="2400" dirty="0" err="1"/>
              <a:t>hujipamba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sehemu</a:t>
            </a:r>
            <a:r>
              <a:rPr lang="en-US" sz="2400" dirty="0"/>
              <a:t> </a:t>
            </a:r>
            <a:r>
              <a:rPr lang="en-US" sz="2400" dirty="0" err="1"/>
              <a:t>mbalimbali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mwili</a:t>
            </a:r>
            <a:r>
              <a:rPr lang="en-US" sz="2400" dirty="0"/>
              <a:t> 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dirty="0" err="1"/>
              <a:t>kuvutia</a:t>
            </a:r>
            <a:r>
              <a:rPr lang="en-US" sz="2400" dirty="0"/>
              <a:t>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876329"/>
              </p:ext>
            </p:extLst>
          </p:nvPr>
        </p:nvGraphicFramePr>
        <p:xfrm>
          <a:off x="1752600" y="1066800"/>
          <a:ext cx="8763000" cy="4379854"/>
        </p:xfrm>
        <a:graphic>
          <a:graphicData uri="http://schemas.openxmlformats.org/drawingml/2006/table">
            <a:tbl>
              <a:tblPr firstRow="1" firstCol="1" bandRow="1"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3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1450" algn="l"/>
                          <a:tab pos="5241925" algn="l"/>
                        </a:tabLst>
                      </a:pPr>
                      <a:r>
                        <a:rPr lang="en-US" sz="2400" b="1">
                          <a:effectLst/>
                          <a:latin typeface="Candara"/>
                          <a:ea typeface="Calibri"/>
                          <a:cs typeface="Times New Roman"/>
                        </a:rPr>
                        <a:t>sehemu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1450" algn="l"/>
                          <a:tab pos="5241925" algn="l"/>
                        </a:tabLst>
                      </a:pPr>
                      <a:r>
                        <a:rPr lang="en-US" sz="2400" b="1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pambo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1450" algn="l"/>
                          <a:tab pos="5241925" algn="l"/>
                        </a:tabLst>
                      </a:pPr>
                      <a:r>
                        <a:rPr lang="en-US" sz="2400">
                          <a:effectLst/>
                          <a:latin typeface="Candara"/>
                          <a:ea typeface="Calibri"/>
                          <a:cs typeface="Times New Roman"/>
                        </a:rPr>
                        <a:t> 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1450" algn="l"/>
                          <a:tab pos="5241925" algn="l"/>
                        </a:tabLst>
                      </a:pPr>
                      <a:r>
                        <a:rPr lang="en-US" sz="2400">
                          <a:effectLst/>
                          <a:latin typeface="Candara"/>
                          <a:ea typeface="Calibri"/>
                          <a:cs typeface="Times New Roman"/>
                        </a:rPr>
                        <a:t>Mikononi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1450" algn="l"/>
                          <a:tab pos="5241925" algn="l"/>
                        </a:tabLst>
                      </a:pPr>
                      <a:r>
                        <a:rPr lang="en-US" sz="2400">
                          <a:effectLst/>
                          <a:latin typeface="Candara"/>
                          <a:ea typeface="Calibri"/>
                          <a:cs typeface="Times New Roman"/>
                        </a:rPr>
                        <a:t>Hina,usinga, timbi, bangili, vikuku/keekee, udodi/nyerere na njuga.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3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1450" algn="l"/>
                          <a:tab pos="5241925" algn="l"/>
                        </a:tabLst>
                      </a:pPr>
                      <a:r>
                        <a:rPr lang="en-US" sz="2400">
                          <a:effectLst/>
                          <a:latin typeface="Candara"/>
                          <a:ea typeface="Calibri"/>
                          <a:cs typeface="Times New Roman"/>
                        </a:rPr>
                        <a:t>Miguuni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1450" algn="l"/>
                          <a:tab pos="5241925" algn="l"/>
                        </a:tabLst>
                      </a:pPr>
                      <a:r>
                        <a:rPr lang="en-US" sz="2400">
                          <a:effectLst/>
                          <a:latin typeface="Candara"/>
                          <a:ea typeface="Calibri"/>
                          <a:cs typeface="Times New Roman"/>
                        </a:rPr>
                        <a:t>Udodi/nyerere,njuga, hina,vikuku/keekee                                                                                                                                                            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3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1450" algn="l"/>
                          <a:tab pos="5241925" algn="l"/>
                        </a:tabLst>
                      </a:pPr>
                      <a:r>
                        <a:rPr lang="en-US" sz="2400">
                          <a:effectLst/>
                          <a:latin typeface="Candara"/>
                          <a:ea typeface="Calibri"/>
                          <a:cs typeface="Times New Roman"/>
                        </a:rPr>
                        <a:t>masikioni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1450" algn="l"/>
                          <a:tab pos="5241925" algn="l"/>
                        </a:tabLst>
                      </a:pPr>
                      <a:r>
                        <a:rPr lang="en-US" sz="2400">
                          <a:effectLst/>
                          <a:latin typeface="Candara"/>
                          <a:ea typeface="Calibri"/>
                          <a:cs typeface="Times New Roman"/>
                        </a:rPr>
                        <a:t>Herini/bali/kipuli, mapete, jaribosi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3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1450" algn="l"/>
                          <a:tab pos="5241925" algn="l"/>
                        </a:tabLst>
                      </a:pPr>
                      <a:r>
                        <a:rPr lang="en-US" sz="2400">
                          <a:effectLst/>
                          <a:latin typeface="Candara"/>
                          <a:ea typeface="Calibri"/>
                          <a:cs typeface="Times New Roman"/>
                        </a:rPr>
                        <a:t>mdomoni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1450" algn="l"/>
                          <a:tab pos="5241925" algn="l"/>
                        </a:tabLst>
                      </a:pPr>
                      <a:r>
                        <a:rPr lang="en-US" sz="2400">
                          <a:effectLst/>
                          <a:latin typeface="Candara"/>
                          <a:ea typeface="Calibri"/>
                          <a:cs typeface="Times New Roman"/>
                        </a:rPr>
                        <a:t>Ndonya, mduwaa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3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1450" algn="l"/>
                          <a:tab pos="5241925" algn="l"/>
                        </a:tabLst>
                      </a:pPr>
                      <a:r>
                        <a:rPr lang="en-US" sz="2400">
                          <a:effectLst/>
                          <a:latin typeface="Candara"/>
                          <a:ea typeface="Calibri"/>
                          <a:cs typeface="Times New Roman"/>
                        </a:rPr>
                        <a:t>puani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1450" algn="l"/>
                          <a:tab pos="5241925" algn="l"/>
                        </a:tabLst>
                      </a:pPr>
                      <a:r>
                        <a:rPr lang="en-US" sz="2400">
                          <a:effectLst/>
                          <a:latin typeface="Candara"/>
                          <a:ea typeface="Calibri"/>
                          <a:cs typeface="Times New Roman"/>
                        </a:rPr>
                        <a:t>Kipini, hanzama,kishaufu na kikero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3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1450" algn="l"/>
                          <a:tab pos="5241925" algn="l"/>
                        </a:tabLst>
                      </a:pPr>
                      <a:r>
                        <a:rPr lang="en-US" sz="2400">
                          <a:effectLst/>
                          <a:latin typeface="Candara"/>
                          <a:ea typeface="Calibri"/>
                          <a:cs typeface="Times New Roman"/>
                        </a:rPr>
                        <a:t>nyweleni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1450" algn="l"/>
                          <a:tab pos="5241925" algn="l"/>
                        </a:tabLst>
                      </a:pPr>
                      <a:r>
                        <a:rPr lang="en-US" sz="2400">
                          <a:effectLst/>
                          <a:latin typeface="Candara"/>
                          <a:ea typeface="Calibri"/>
                          <a:cs typeface="Times New Roman"/>
                        </a:rPr>
                        <a:t>Wigi, chupio, kibanio,hina na ukaria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3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1450" algn="l"/>
                          <a:tab pos="5241925" algn="l"/>
                        </a:tabLst>
                      </a:pPr>
                      <a:r>
                        <a:rPr lang="en-US" sz="2400">
                          <a:effectLst/>
                          <a:latin typeface="Candara"/>
                          <a:ea typeface="Calibri"/>
                          <a:cs typeface="Times New Roman"/>
                        </a:rPr>
                        <a:t>machoni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1450" algn="l"/>
                          <a:tab pos="5241925" algn="l"/>
                        </a:tabLst>
                      </a:pPr>
                      <a:r>
                        <a:rPr lang="en-US" sz="2400">
                          <a:effectLst/>
                          <a:latin typeface="Candara"/>
                          <a:ea typeface="Calibri"/>
                          <a:cs typeface="Times New Roman"/>
                        </a:rPr>
                        <a:t>wanja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3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1450" algn="l"/>
                          <a:tab pos="5241925" algn="l"/>
                        </a:tabLst>
                      </a:pPr>
                      <a:r>
                        <a:rPr lang="en-US" sz="2400">
                          <a:effectLst/>
                          <a:latin typeface="Candara"/>
                          <a:ea typeface="Calibri"/>
                          <a:cs typeface="Times New Roman"/>
                        </a:rPr>
                        <a:t>kindevuni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1450" algn="l"/>
                          <a:tab pos="5241925" algn="l"/>
                        </a:tabLst>
                      </a:pPr>
                      <a:r>
                        <a:rPr lang="en-US" sz="2400">
                          <a:effectLst/>
                          <a:latin typeface="Candara"/>
                          <a:ea typeface="Calibri"/>
                          <a:cs typeface="Times New Roman"/>
                        </a:rPr>
                        <a:t>jebu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3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1450" algn="l"/>
                          <a:tab pos="5241925" algn="l"/>
                        </a:tabLst>
                      </a:pPr>
                      <a:r>
                        <a:rPr lang="en-US" sz="2400">
                          <a:effectLst/>
                          <a:latin typeface="Candara"/>
                          <a:ea typeface="Calibri"/>
                          <a:cs typeface="Times New Roman"/>
                        </a:rPr>
                        <a:t>usoni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1450" algn="l"/>
                          <a:tab pos="5241925" algn="l"/>
                        </a:tabLst>
                      </a:pPr>
                      <a:r>
                        <a:rPr lang="en-US" sz="2400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Poda</a:t>
                      </a:r>
                      <a:r>
                        <a:rPr lang="en-US" sz="2400" dirty="0">
                          <a:effectLst/>
                          <a:latin typeface="Candara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na</a:t>
                      </a:r>
                      <a:r>
                        <a:rPr lang="en-US" sz="2400" dirty="0">
                          <a:effectLst/>
                          <a:latin typeface="Candara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chale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752600" y="5943601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err="1"/>
              <a:t>Maswali</a:t>
            </a:r>
            <a:r>
              <a:rPr lang="es-ES" sz="2400" dirty="0"/>
              <a:t> ya </a:t>
            </a:r>
            <a:r>
              <a:rPr lang="es-ES" sz="2400" dirty="0" err="1"/>
              <a:t>Kcpe</a:t>
            </a:r>
            <a:r>
              <a:rPr lang="es-ES" sz="2400" dirty="0"/>
              <a:t>		2008</a:t>
            </a:r>
            <a:r>
              <a:rPr lang="es-ES" sz="2400" dirty="0"/>
              <a:t>…………………………22</a:t>
            </a:r>
          </a:p>
        </p:txBody>
      </p:sp>
    </p:spTree>
    <p:extLst>
      <p:ext uri="{BB962C8B-B14F-4D97-AF65-F5344CB8AC3E}">
        <p14:creationId xmlns:p14="http://schemas.microsoft.com/office/powerpoint/2010/main" val="14598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492045" y="1"/>
            <a:ext cx="9175955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u="sng" dirty="0">
                <a:solidFill>
                  <a:srgbClr val="FF0000"/>
                </a:solidFill>
              </a:rPr>
              <a:t>WATU NA KAZI ZAO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000" dirty="0" err="1"/>
              <a:t>Mpakizi</a:t>
            </a:r>
            <a:r>
              <a:rPr lang="en-US" sz="2000" dirty="0"/>
              <a:t>- </a:t>
            </a:r>
            <a:r>
              <a:rPr lang="en-US" sz="2000" dirty="0" err="1"/>
              <a:t>mtu</a:t>
            </a:r>
            <a:r>
              <a:rPr lang="en-US" sz="2000" dirty="0"/>
              <a:t> </a:t>
            </a:r>
            <a:r>
              <a:rPr lang="en-US" sz="2000" dirty="0" err="1"/>
              <a:t>anayefanya</a:t>
            </a:r>
            <a:r>
              <a:rPr lang="en-US" sz="2000" dirty="0"/>
              <a:t> </a:t>
            </a:r>
            <a:r>
              <a:rPr lang="en-US" sz="2000" dirty="0" err="1"/>
              <a:t>kazi</a:t>
            </a:r>
            <a:r>
              <a:rPr lang="en-US" sz="2000" dirty="0"/>
              <a:t> </a:t>
            </a:r>
            <a:r>
              <a:rPr lang="en-US" sz="2000" dirty="0" err="1"/>
              <a:t>ya</a:t>
            </a:r>
            <a:r>
              <a:rPr lang="en-US" sz="2000" dirty="0"/>
              <a:t> </a:t>
            </a:r>
            <a:r>
              <a:rPr lang="en-US" sz="2000" dirty="0" err="1"/>
              <a:t>kuweka</a:t>
            </a:r>
            <a:r>
              <a:rPr lang="en-US" sz="2000" dirty="0"/>
              <a:t> </a:t>
            </a:r>
            <a:r>
              <a:rPr lang="en-US" sz="2000" dirty="0" err="1"/>
              <a:t>vitu</a:t>
            </a:r>
            <a:r>
              <a:rPr lang="en-US" sz="2000" dirty="0"/>
              <a:t> </a:t>
            </a:r>
            <a:r>
              <a:rPr lang="en-US" sz="2000" dirty="0" err="1"/>
              <a:t>chomboni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Mkalimani</a:t>
            </a:r>
            <a:r>
              <a:rPr lang="en-US" sz="2000" dirty="0"/>
              <a:t>- </a:t>
            </a:r>
            <a:r>
              <a:rPr lang="en-US" sz="2000" dirty="0" err="1"/>
              <a:t>mtu</a:t>
            </a:r>
            <a:r>
              <a:rPr lang="en-US" sz="2000" dirty="0"/>
              <a:t> </a:t>
            </a:r>
            <a:r>
              <a:rPr lang="en-US" sz="2000" dirty="0" err="1"/>
              <a:t>anayetafsiri</a:t>
            </a:r>
            <a:r>
              <a:rPr lang="en-US" sz="2000" dirty="0"/>
              <a:t> </a:t>
            </a:r>
            <a:r>
              <a:rPr lang="en-US" sz="2000" dirty="0" err="1"/>
              <a:t>lugha</a:t>
            </a:r>
            <a:r>
              <a:rPr lang="en-US" sz="2000" dirty="0"/>
              <a:t> </a:t>
            </a:r>
            <a:r>
              <a:rPr lang="en-US" sz="2000" dirty="0" err="1"/>
              <a:t>moja</a:t>
            </a:r>
            <a:r>
              <a:rPr lang="en-US" sz="2000" dirty="0"/>
              <a:t> </a:t>
            </a:r>
            <a:r>
              <a:rPr lang="en-US" sz="2000" dirty="0" err="1"/>
              <a:t>hadi</a:t>
            </a:r>
            <a:r>
              <a:rPr lang="en-US" sz="2000" dirty="0"/>
              <a:t> </a:t>
            </a:r>
            <a:r>
              <a:rPr lang="en-US" sz="2000" dirty="0" err="1"/>
              <a:t>nyingine</a:t>
            </a:r>
            <a:r>
              <a:rPr lang="en-US" sz="2000" dirty="0"/>
              <a:t> </a:t>
            </a:r>
            <a:r>
              <a:rPr lang="en-US" sz="2000" dirty="0" err="1"/>
              <a:t>kwa</a:t>
            </a:r>
            <a:r>
              <a:rPr lang="en-US" sz="2000" dirty="0"/>
              <a:t> </a:t>
            </a:r>
            <a:r>
              <a:rPr lang="en-US" sz="2000" dirty="0" err="1"/>
              <a:t>kusema</a:t>
            </a:r>
            <a:r>
              <a:rPr lang="en-US" sz="2000" dirty="0"/>
              <a:t>; </a:t>
            </a:r>
            <a:r>
              <a:rPr lang="en-US" sz="2000" dirty="0" err="1"/>
              <a:t>mtarijumani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Mnyampara</a:t>
            </a:r>
            <a:r>
              <a:rPr lang="en-US" sz="2000" dirty="0"/>
              <a:t>- </a:t>
            </a:r>
            <a:r>
              <a:rPr lang="en-US" sz="2000" dirty="0" err="1"/>
              <a:t>msimamizi</a:t>
            </a:r>
            <a:r>
              <a:rPr lang="en-US" sz="2000" dirty="0"/>
              <a:t> au </a:t>
            </a:r>
            <a:r>
              <a:rPr lang="en-US" sz="2000" dirty="0" err="1"/>
              <a:t>mwangalizi</a:t>
            </a:r>
            <a:r>
              <a:rPr lang="en-US" sz="2000" dirty="0"/>
              <a:t> </a:t>
            </a:r>
            <a:r>
              <a:rPr lang="en-US" sz="2000" dirty="0" err="1"/>
              <a:t>wa</a:t>
            </a:r>
            <a:r>
              <a:rPr lang="en-US" sz="2000" dirty="0"/>
              <a:t> </a:t>
            </a:r>
            <a:r>
              <a:rPr lang="en-US" sz="2000" dirty="0" err="1"/>
              <a:t>utekelezaji</a:t>
            </a:r>
            <a:r>
              <a:rPr lang="en-US" sz="2000" dirty="0"/>
              <a:t> </a:t>
            </a:r>
            <a:r>
              <a:rPr lang="en-US" sz="2000" dirty="0" err="1"/>
              <a:t>wa</a:t>
            </a:r>
            <a:r>
              <a:rPr lang="en-US" sz="2000" dirty="0"/>
              <a:t> </a:t>
            </a:r>
            <a:r>
              <a:rPr lang="en-US" sz="2000" dirty="0" err="1"/>
              <a:t>kazi</a:t>
            </a:r>
            <a:r>
              <a:rPr lang="en-US" sz="2000" dirty="0"/>
              <a:t> </a:t>
            </a:r>
            <a:r>
              <a:rPr lang="en-US" sz="2000" dirty="0" err="1"/>
              <a:t>fulani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Hamali</a:t>
            </a:r>
            <a:r>
              <a:rPr lang="en-US" sz="2000" dirty="0"/>
              <a:t>- </a:t>
            </a:r>
            <a:r>
              <a:rPr lang="en-US" sz="2000" dirty="0" err="1"/>
              <a:t>mtu</a:t>
            </a:r>
            <a:r>
              <a:rPr lang="en-US" sz="2000" dirty="0"/>
              <a:t> </a:t>
            </a:r>
            <a:r>
              <a:rPr lang="en-US" sz="2000" dirty="0" err="1"/>
              <a:t>anayebeba</a:t>
            </a:r>
            <a:r>
              <a:rPr lang="en-US" sz="2000" dirty="0"/>
              <a:t> </a:t>
            </a:r>
            <a:r>
              <a:rPr lang="en-US" sz="2000" dirty="0" err="1"/>
              <a:t>mizigo</a:t>
            </a:r>
            <a:r>
              <a:rPr lang="en-US" sz="2000" dirty="0"/>
              <a:t> </a:t>
            </a:r>
            <a:r>
              <a:rPr lang="en-US" sz="2000" dirty="0" err="1"/>
              <a:t>kwa</a:t>
            </a:r>
            <a:r>
              <a:rPr lang="en-US" sz="2000" dirty="0"/>
              <a:t> </a:t>
            </a:r>
            <a:r>
              <a:rPr lang="en-US" sz="2000" dirty="0" err="1"/>
              <a:t>malipo</a:t>
            </a:r>
            <a:r>
              <a:rPr lang="en-US" sz="2000" dirty="0"/>
              <a:t>; </a:t>
            </a:r>
            <a:r>
              <a:rPr lang="en-US" sz="2000" dirty="0" err="1"/>
              <a:t>mchukuzi</a:t>
            </a:r>
            <a:r>
              <a:rPr lang="en-US" sz="2000" dirty="0"/>
              <a:t> au </a:t>
            </a:r>
            <a:r>
              <a:rPr lang="en-US" sz="2000" dirty="0" err="1"/>
              <a:t>mpagazi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Mtwana</a:t>
            </a:r>
            <a:r>
              <a:rPr lang="en-US" sz="2000" dirty="0"/>
              <a:t>- </a:t>
            </a:r>
            <a:r>
              <a:rPr lang="en-US" sz="2000" dirty="0" err="1"/>
              <a:t>mfanyakazi</a:t>
            </a:r>
            <a:r>
              <a:rPr lang="en-US" sz="2000" dirty="0"/>
              <a:t> </a:t>
            </a:r>
            <a:r>
              <a:rPr lang="en-US" sz="2000" dirty="0" err="1"/>
              <a:t>wa</a:t>
            </a:r>
            <a:r>
              <a:rPr lang="en-US" sz="2000" dirty="0"/>
              <a:t> </a:t>
            </a:r>
            <a:r>
              <a:rPr lang="en-US" sz="2000" dirty="0" err="1"/>
              <a:t>kiume</a:t>
            </a:r>
            <a:r>
              <a:rPr lang="en-US" sz="2000" dirty="0"/>
              <a:t> </a:t>
            </a:r>
            <a:r>
              <a:rPr lang="en-US" sz="2000" dirty="0" err="1"/>
              <a:t>nyumbani</a:t>
            </a:r>
            <a:r>
              <a:rPr lang="en-US" sz="2000" dirty="0"/>
              <a:t>; </a:t>
            </a:r>
            <a:r>
              <a:rPr lang="en-US" sz="2000" dirty="0" err="1"/>
              <a:t>mtumwa</a:t>
            </a:r>
            <a:r>
              <a:rPr lang="en-US" sz="2000" dirty="0"/>
              <a:t> </a:t>
            </a:r>
            <a:r>
              <a:rPr lang="en-US" sz="2000" dirty="0" err="1"/>
              <a:t>mwanamme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Mjakazi</a:t>
            </a:r>
            <a:r>
              <a:rPr lang="en-US" sz="2000" dirty="0"/>
              <a:t>- </a:t>
            </a:r>
            <a:r>
              <a:rPr lang="en-US" sz="2000" dirty="0" err="1"/>
              <a:t>mwanamke</a:t>
            </a:r>
            <a:r>
              <a:rPr lang="en-US" sz="2000" dirty="0"/>
              <a:t> </a:t>
            </a:r>
            <a:r>
              <a:rPr lang="en-US" sz="2000" dirty="0" err="1"/>
              <a:t>anayefanya</a:t>
            </a:r>
            <a:r>
              <a:rPr lang="en-US" sz="2000" dirty="0"/>
              <a:t> </a:t>
            </a:r>
            <a:r>
              <a:rPr lang="en-US" sz="2000" dirty="0" err="1"/>
              <a:t>kazi</a:t>
            </a:r>
            <a:r>
              <a:rPr lang="en-US" sz="2000" dirty="0"/>
              <a:t> </a:t>
            </a:r>
            <a:r>
              <a:rPr lang="en-US" sz="2000" dirty="0" err="1"/>
              <a:t>nyumbani</a:t>
            </a:r>
            <a:r>
              <a:rPr lang="en-US" sz="2000" dirty="0"/>
              <a:t>; </a:t>
            </a:r>
            <a:r>
              <a:rPr lang="en-US" sz="2000" dirty="0" err="1"/>
              <a:t>mtumwa</a:t>
            </a:r>
            <a:r>
              <a:rPr lang="en-US" sz="2000" dirty="0"/>
              <a:t> </a:t>
            </a:r>
            <a:r>
              <a:rPr lang="en-US" sz="2000" dirty="0" err="1"/>
              <a:t>mwanamke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Yaya</a:t>
            </a:r>
            <a:r>
              <a:rPr lang="en-US" sz="2000" dirty="0"/>
              <a:t>- </a:t>
            </a:r>
            <a:r>
              <a:rPr lang="en-US" sz="2000" dirty="0" err="1"/>
              <a:t>mwanamke</a:t>
            </a:r>
            <a:r>
              <a:rPr lang="en-US" sz="2000" dirty="0"/>
              <a:t> </a:t>
            </a:r>
            <a:r>
              <a:rPr lang="en-US" sz="2000" dirty="0" err="1"/>
              <a:t>anayefanya</a:t>
            </a:r>
            <a:r>
              <a:rPr lang="en-US" sz="2000" dirty="0"/>
              <a:t> </a:t>
            </a:r>
            <a:r>
              <a:rPr lang="en-US" sz="2000" dirty="0" err="1"/>
              <a:t>kazi</a:t>
            </a:r>
            <a:r>
              <a:rPr lang="en-US" sz="2000" dirty="0"/>
              <a:t> </a:t>
            </a:r>
            <a:r>
              <a:rPr lang="en-US" sz="2000" dirty="0" err="1"/>
              <a:t>ya</a:t>
            </a:r>
            <a:r>
              <a:rPr lang="en-US" sz="2000" dirty="0"/>
              <a:t> </a:t>
            </a:r>
            <a:r>
              <a:rPr lang="en-US" sz="2000" dirty="0" err="1"/>
              <a:t>kuwalea</a:t>
            </a:r>
            <a:r>
              <a:rPr lang="en-US" sz="2000" dirty="0"/>
              <a:t> </a:t>
            </a:r>
            <a:r>
              <a:rPr lang="en-US" sz="2000" dirty="0" err="1"/>
              <a:t>watoto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Msasi</a:t>
            </a:r>
            <a:r>
              <a:rPr lang="en-US" sz="2000" dirty="0"/>
              <a:t>- </a:t>
            </a:r>
            <a:r>
              <a:rPr lang="en-US" sz="2000" dirty="0" err="1"/>
              <a:t>mwindaji</a:t>
            </a:r>
            <a:r>
              <a:rPr lang="en-US" sz="2000" dirty="0"/>
              <a:t> </a:t>
            </a:r>
            <a:r>
              <a:rPr lang="en-US" sz="2000" dirty="0" err="1"/>
              <a:t>wa</a:t>
            </a:r>
            <a:r>
              <a:rPr lang="en-US" sz="2000" dirty="0"/>
              <a:t> </a:t>
            </a:r>
            <a:r>
              <a:rPr lang="en-US" sz="2000" dirty="0" err="1"/>
              <a:t>wanyama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Jangili</a:t>
            </a:r>
            <a:r>
              <a:rPr lang="en-US" sz="2000" dirty="0"/>
              <a:t>- </a:t>
            </a:r>
            <a:r>
              <a:rPr lang="en-US" sz="2000" dirty="0" err="1"/>
              <a:t>mtu</a:t>
            </a:r>
            <a:r>
              <a:rPr lang="en-US" sz="2000" dirty="0"/>
              <a:t> </a:t>
            </a:r>
            <a:r>
              <a:rPr lang="en-US" sz="2000" dirty="0" err="1"/>
              <a:t>anayewinda</a:t>
            </a:r>
            <a:r>
              <a:rPr lang="en-US" sz="2000" dirty="0"/>
              <a:t> </a:t>
            </a:r>
            <a:r>
              <a:rPr lang="en-US" sz="2000" dirty="0" err="1"/>
              <a:t>wanyama</a:t>
            </a:r>
            <a:r>
              <a:rPr lang="en-US" sz="2000" dirty="0"/>
              <a:t> </a:t>
            </a:r>
            <a:r>
              <a:rPr lang="en-US" sz="2000" dirty="0" err="1"/>
              <a:t>mbugani</a:t>
            </a:r>
            <a:r>
              <a:rPr lang="en-US" sz="2000" dirty="0"/>
              <a:t> </a:t>
            </a:r>
            <a:r>
              <a:rPr lang="en-US" sz="2000" dirty="0" err="1"/>
              <a:t>bila</a:t>
            </a:r>
            <a:r>
              <a:rPr lang="en-US" sz="2000" dirty="0"/>
              <a:t> </a:t>
            </a:r>
            <a:r>
              <a:rPr lang="en-US" sz="2000" dirty="0" err="1"/>
              <a:t>idhini</a:t>
            </a:r>
            <a:r>
              <a:rPr lang="en-US" sz="2000" dirty="0"/>
              <a:t> </a:t>
            </a:r>
            <a:r>
              <a:rPr lang="en-US" sz="2000" dirty="0" err="1"/>
              <a:t>ya</a:t>
            </a:r>
            <a:r>
              <a:rPr lang="en-US" sz="2000" dirty="0"/>
              <a:t> </a:t>
            </a:r>
            <a:r>
              <a:rPr lang="en-US" sz="2000" dirty="0" err="1"/>
              <a:t>serikali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Sonara</a:t>
            </a:r>
            <a:r>
              <a:rPr lang="en-US" sz="2000" dirty="0"/>
              <a:t>- fundi </a:t>
            </a:r>
            <a:r>
              <a:rPr lang="en-US" sz="2000" dirty="0" err="1"/>
              <a:t>wa</a:t>
            </a:r>
            <a:r>
              <a:rPr lang="en-US" sz="2000" dirty="0"/>
              <a:t> </a:t>
            </a:r>
            <a:r>
              <a:rPr lang="en-US" sz="2000" dirty="0" err="1"/>
              <a:t>kufua</a:t>
            </a:r>
            <a:r>
              <a:rPr lang="en-US" sz="2000" dirty="0"/>
              <a:t> </a:t>
            </a:r>
            <a:r>
              <a:rPr lang="en-US" sz="2000" dirty="0" err="1"/>
              <a:t>mapambo</a:t>
            </a:r>
            <a:r>
              <a:rPr lang="en-US" sz="2000" dirty="0"/>
              <a:t> </a:t>
            </a:r>
            <a:r>
              <a:rPr lang="en-US" sz="2000" dirty="0" err="1"/>
              <a:t>kwa</a:t>
            </a:r>
            <a:r>
              <a:rPr lang="en-US" sz="2000" dirty="0"/>
              <a:t> </a:t>
            </a:r>
            <a:r>
              <a:rPr lang="en-US" sz="2000" dirty="0" err="1"/>
              <a:t>dhahau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Mhariri</a:t>
            </a:r>
            <a:r>
              <a:rPr lang="en-US" sz="2000" dirty="0"/>
              <a:t>- </a:t>
            </a:r>
            <a:r>
              <a:rPr lang="en-US" sz="2000" dirty="0" err="1"/>
              <a:t>mtu</a:t>
            </a:r>
            <a:r>
              <a:rPr lang="en-US" sz="2000" dirty="0"/>
              <a:t> </a:t>
            </a:r>
            <a:r>
              <a:rPr lang="en-US" sz="2000" dirty="0" err="1"/>
              <a:t>anayesoma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kuyasahihisha</a:t>
            </a:r>
            <a:r>
              <a:rPr lang="en-US" sz="2000" dirty="0"/>
              <a:t> </a:t>
            </a:r>
            <a:r>
              <a:rPr lang="en-US" sz="2000" dirty="0" err="1"/>
              <a:t>makala</a:t>
            </a:r>
            <a:r>
              <a:rPr lang="en-US" sz="2000" dirty="0"/>
              <a:t> </a:t>
            </a:r>
            <a:r>
              <a:rPr lang="en-US" sz="2000" dirty="0" err="1"/>
              <a:t>kabla</a:t>
            </a:r>
            <a:r>
              <a:rPr lang="en-US" sz="2000" dirty="0"/>
              <a:t> </a:t>
            </a:r>
            <a:r>
              <a:rPr lang="en-US" sz="2000" dirty="0" err="1"/>
              <a:t>hayajasahihishwa</a:t>
            </a:r>
            <a:r>
              <a:rPr lang="en-US" sz="2000" dirty="0"/>
              <a:t>; </a:t>
            </a:r>
            <a:r>
              <a:rPr lang="en-US" sz="2000" dirty="0" err="1"/>
              <a:t>edita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Muuguzi-mtu</a:t>
            </a:r>
            <a:r>
              <a:rPr lang="en-US" sz="2000" dirty="0"/>
              <a:t> </a:t>
            </a:r>
            <a:r>
              <a:rPr lang="en-US" sz="2000" dirty="0" err="1"/>
              <a:t>anayewahudumia</a:t>
            </a:r>
            <a:r>
              <a:rPr lang="en-US" sz="2000" dirty="0"/>
              <a:t> </a:t>
            </a:r>
            <a:r>
              <a:rPr lang="en-US" sz="2000" dirty="0" err="1"/>
              <a:t>wagonjwa</a:t>
            </a:r>
            <a:r>
              <a:rPr lang="en-US" sz="2000" dirty="0"/>
              <a:t>; </a:t>
            </a:r>
            <a:r>
              <a:rPr lang="en-US" sz="2000" dirty="0" err="1"/>
              <a:t>mualisaji</a:t>
            </a:r>
            <a:r>
              <a:rPr lang="en-US" sz="2000" dirty="0"/>
              <a:t> au </a:t>
            </a:r>
            <a:r>
              <a:rPr lang="en-US" sz="2000" dirty="0" err="1"/>
              <a:t>nesi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Msingaji-mtu</a:t>
            </a:r>
            <a:r>
              <a:rPr lang="en-US" sz="2000" dirty="0"/>
              <a:t> </a:t>
            </a:r>
            <a:r>
              <a:rPr lang="en-US" sz="2000" dirty="0" err="1"/>
              <a:t>anayewakanda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kuwasugua</a:t>
            </a:r>
            <a:r>
              <a:rPr lang="en-US" sz="2000" dirty="0"/>
              <a:t> </a:t>
            </a:r>
            <a:r>
              <a:rPr lang="en-US" sz="2000" dirty="0" err="1"/>
              <a:t>watu</a:t>
            </a:r>
            <a:r>
              <a:rPr lang="en-US" sz="2000" dirty="0"/>
              <a:t> </a:t>
            </a:r>
            <a:r>
              <a:rPr lang="en-US" sz="2000" dirty="0" err="1"/>
              <a:t>viungo</a:t>
            </a:r>
            <a:r>
              <a:rPr lang="en-US" sz="2000" dirty="0"/>
              <a:t> </a:t>
            </a:r>
            <a:r>
              <a:rPr lang="en-US" sz="2000" dirty="0" err="1"/>
              <a:t>kwa</a:t>
            </a:r>
            <a:r>
              <a:rPr lang="en-US" sz="2000" dirty="0"/>
              <a:t> </a:t>
            </a:r>
            <a:r>
              <a:rPr lang="en-US" sz="2000" dirty="0" err="1"/>
              <a:t>mafuta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Tarishi</a:t>
            </a:r>
            <a:r>
              <a:rPr lang="en-US" sz="2000" dirty="0"/>
              <a:t>-</a:t>
            </a:r>
          </a:p>
          <a:p>
            <a:r>
              <a:rPr lang="en-US" sz="2000" dirty="0" err="1"/>
              <a:t>Ngariba</a:t>
            </a:r>
            <a:r>
              <a:rPr lang="en-US" sz="2000" dirty="0"/>
              <a:t>-</a:t>
            </a:r>
          </a:p>
          <a:p>
            <a:r>
              <a:rPr lang="en-US" sz="2000" dirty="0" err="1"/>
              <a:t>Mzegamzega</a:t>
            </a:r>
            <a:r>
              <a:rPr lang="en-US" sz="2000" dirty="0"/>
              <a:t>-</a:t>
            </a:r>
          </a:p>
          <a:p>
            <a:r>
              <a:rPr lang="en-US" sz="2000" dirty="0" err="1"/>
              <a:t>Mhazili</a:t>
            </a:r>
            <a:r>
              <a:rPr lang="en-US" sz="2000" dirty="0"/>
              <a:t>-</a:t>
            </a:r>
          </a:p>
          <a:p>
            <a:r>
              <a:rPr lang="en-US" sz="2000" dirty="0" err="1"/>
              <a:t>Kungwi</a:t>
            </a:r>
            <a:r>
              <a:rPr lang="en-US" sz="2000" dirty="0"/>
              <a:t>-</a:t>
            </a:r>
          </a:p>
          <a:p>
            <a:r>
              <a:rPr lang="en-US" sz="2000" dirty="0" err="1"/>
              <a:t>Nyakanga</a:t>
            </a:r>
            <a:r>
              <a:rPr lang="en-US" sz="2000" dirty="0"/>
              <a:t>-</a:t>
            </a:r>
          </a:p>
          <a:p>
            <a:r>
              <a:rPr lang="en-US" sz="2000" dirty="0"/>
              <a:t> </a:t>
            </a:r>
            <a:r>
              <a:rPr lang="en-US" sz="2000" b="1" dirty="0" err="1"/>
              <a:t>Maswali</a:t>
            </a:r>
            <a:r>
              <a:rPr lang="en-US" sz="2000" b="1" dirty="0"/>
              <a:t> </a:t>
            </a:r>
            <a:r>
              <a:rPr lang="en-US" sz="2000" b="1" dirty="0" err="1"/>
              <a:t>ya</a:t>
            </a:r>
            <a:r>
              <a:rPr lang="en-US" sz="2000" b="1" dirty="0"/>
              <a:t> </a:t>
            </a:r>
            <a:r>
              <a:rPr lang="en-US" sz="2000" b="1" dirty="0" err="1"/>
              <a:t>Kcpe</a:t>
            </a:r>
            <a:r>
              <a:rPr lang="en-US" sz="2000" b="1" dirty="0"/>
              <a:t>	</a:t>
            </a:r>
            <a:r>
              <a:rPr lang="en-US" sz="2000" b="1" dirty="0"/>
              <a:t>	2014</a:t>
            </a:r>
            <a:r>
              <a:rPr lang="en-US" sz="2000" b="1" dirty="0"/>
              <a:t>…………………..27</a:t>
            </a:r>
          </a:p>
        </p:txBody>
      </p:sp>
    </p:spTree>
    <p:extLst>
      <p:ext uri="{BB962C8B-B14F-4D97-AF65-F5344CB8AC3E}">
        <p14:creationId xmlns:p14="http://schemas.microsoft.com/office/powerpoint/2010/main" val="232225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492045" y="1"/>
            <a:ext cx="9175955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SAYARI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err="1"/>
              <a:t>a.mercury</a:t>
            </a:r>
            <a:r>
              <a:rPr lang="en-US" sz="2400" dirty="0"/>
              <a:t>—</a:t>
            </a:r>
            <a:r>
              <a:rPr lang="en-US" sz="2400" dirty="0" err="1"/>
              <a:t>zebaki</a:t>
            </a:r>
            <a:r>
              <a:rPr lang="en-US" sz="2400" dirty="0"/>
              <a:t>/</a:t>
            </a:r>
            <a:r>
              <a:rPr lang="en-US" sz="2400" dirty="0" err="1"/>
              <a:t>zaibaki</a:t>
            </a:r>
            <a:endParaRPr lang="en-US" sz="2400" dirty="0"/>
          </a:p>
          <a:p>
            <a:r>
              <a:rPr lang="en-US" sz="2400" dirty="0" err="1"/>
              <a:t>b.venus</a:t>
            </a:r>
            <a:r>
              <a:rPr lang="en-US" sz="2400" dirty="0"/>
              <a:t>—</a:t>
            </a:r>
            <a:r>
              <a:rPr lang="en-US" sz="2400" dirty="0" err="1"/>
              <a:t>zuhura</a:t>
            </a:r>
            <a:r>
              <a:rPr lang="en-US" sz="2400" dirty="0"/>
              <a:t>/</a:t>
            </a:r>
            <a:r>
              <a:rPr lang="en-US" sz="2400" dirty="0" err="1"/>
              <a:t>ngandu</a:t>
            </a:r>
            <a:endParaRPr lang="en-US" sz="2400" dirty="0"/>
          </a:p>
          <a:p>
            <a:r>
              <a:rPr lang="en-US" sz="2400" dirty="0" err="1"/>
              <a:t>c.earth</a:t>
            </a:r>
            <a:r>
              <a:rPr lang="en-US" sz="2400" dirty="0"/>
              <a:t>—</a:t>
            </a:r>
            <a:r>
              <a:rPr lang="en-US" sz="2400" dirty="0" err="1"/>
              <a:t>dunia</a:t>
            </a:r>
            <a:r>
              <a:rPr lang="en-US" sz="2400" dirty="0"/>
              <a:t>—</a:t>
            </a:r>
            <a:r>
              <a:rPr lang="en-US" sz="2400" dirty="0" err="1"/>
              <a:t>ina</a:t>
            </a:r>
            <a:r>
              <a:rPr lang="en-US" sz="2400" dirty="0"/>
              <a:t> </a:t>
            </a:r>
            <a:r>
              <a:rPr lang="en-US" sz="2400" dirty="0" err="1"/>
              <a:t>uhai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sababu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maji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hewa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oksijeni</a:t>
            </a:r>
            <a:endParaRPr lang="en-US" sz="2400" dirty="0"/>
          </a:p>
          <a:p>
            <a:r>
              <a:rPr lang="en-US" sz="2400" dirty="0" err="1"/>
              <a:t>d.mars</a:t>
            </a:r>
            <a:r>
              <a:rPr lang="en-US" sz="2400" dirty="0"/>
              <a:t>—</a:t>
            </a:r>
            <a:r>
              <a:rPr lang="en-US" sz="2400" dirty="0" err="1"/>
              <a:t>mirihi</a:t>
            </a:r>
            <a:endParaRPr lang="en-US" sz="2400" dirty="0"/>
          </a:p>
          <a:p>
            <a:r>
              <a:rPr lang="en-US" sz="2400" dirty="0" err="1"/>
              <a:t>e.jupter</a:t>
            </a:r>
            <a:r>
              <a:rPr lang="en-US" sz="2400" dirty="0"/>
              <a:t>—</a:t>
            </a:r>
            <a:r>
              <a:rPr lang="en-US" sz="2400" dirty="0" err="1"/>
              <a:t>mushtari</a:t>
            </a:r>
            <a:endParaRPr lang="en-US" sz="2400" dirty="0"/>
          </a:p>
          <a:p>
            <a:r>
              <a:rPr lang="en-US" sz="2400" dirty="0" err="1"/>
              <a:t>f.sartun</a:t>
            </a:r>
            <a:r>
              <a:rPr lang="en-US" sz="2400" dirty="0"/>
              <a:t>—</a:t>
            </a:r>
            <a:r>
              <a:rPr lang="en-US" sz="2400" dirty="0" err="1"/>
              <a:t>zohali</a:t>
            </a:r>
            <a:r>
              <a:rPr lang="en-US" sz="2400" dirty="0"/>
              <a:t>---</a:t>
            </a:r>
            <a:r>
              <a:rPr lang="en-US" sz="2400" dirty="0" err="1"/>
              <a:t>ina</a:t>
            </a:r>
            <a:r>
              <a:rPr lang="en-US" sz="2400" dirty="0"/>
              <a:t> </a:t>
            </a:r>
            <a:r>
              <a:rPr lang="en-US" sz="2400" dirty="0" err="1"/>
              <a:t>mviringo</a:t>
            </a:r>
            <a:r>
              <a:rPr lang="en-US" sz="2400" dirty="0"/>
              <a:t> </a:t>
            </a:r>
            <a:r>
              <a:rPr lang="en-US" sz="2400" dirty="0" err="1"/>
              <a:t>maridadi.lkjk</a:t>
            </a:r>
            <a:endParaRPr lang="en-US" sz="2400" dirty="0"/>
          </a:p>
          <a:p>
            <a:r>
              <a:rPr lang="en-US" sz="2400" dirty="0" err="1"/>
              <a:t>g.uranus</a:t>
            </a:r>
            <a:r>
              <a:rPr lang="en-US" sz="2400" dirty="0"/>
              <a:t>—</a:t>
            </a:r>
            <a:r>
              <a:rPr lang="en-US" sz="2400" dirty="0" err="1"/>
              <a:t>uranisi</a:t>
            </a:r>
            <a:r>
              <a:rPr lang="en-US" sz="2400" dirty="0"/>
              <a:t>/</a:t>
            </a:r>
            <a:r>
              <a:rPr lang="en-US" sz="2400" dirty="0" err="1"/>
              <a:t>kausi</a:t>
            </a:r>
            <a:endParaRPr lang="en-US" sz="2400" dirty="0"/>
          </a:p>
          <a:p>
            <a:r>
              <a:rPr lang="en-US" sz="2400" dirty="0" err="1"/>
              <a:t>h.neptuni</a:t>
            </a:r>
            <a:r>
              <a:rPr lang="en-US" sz="2400" dirty="0"/>
              <a:t>—</a:t>
            </a:r>
            <a:r>
              <a:rPr lang="en-US" sz="2400" dirty="0" err="1"/>
              <a:t>saratani</a:t>
            </a:r>
            <a:endParaRPr lang="en-US" sz="2400" dirty="0"/>
          </a:p>
          <a:p>
            <a:endParaRPr lang="en-US" sz="2400" u="sng" dirty="0"/>
          </a:p>
          <a:p>
            <a:r>
              <a:rPr lang="en-US" sz="2400" u="sng" dirty="0" err="1"/>
              <a:t>maswali</a:t>
            </a:r>
            <a:r>
              <a:rPr lang="en-US" sz="2400" u="sng" dirty="0"/>
              <a:t>  </a:t>
            </a:r>
            <a:r>
              <a:rPr lang="en-US" sz="2400" u="sng" dirty="0" err="1"/>
              <a:t>ya</a:t>
            </a:r>
            <a:r>
              <a:rPr lang="en-US" sz="2400" u="sng" dirty="0"/>
              <a:t> </a:t>
            </a:r>
            <a:r>
              <a:rPr lang="en-US" sz="2400" u="sng" dirty="0" err="1"/>
              <a:t>k.c.p.e</a:t>
            </a:r>
            <a:endParaRPr lang="en-US" sz="2400" dirty="0"/>
          </a:p>
          <a:p>
            <a:pPr lvl="0"/>
            <a:r>
              <a:rPr lang="en-US" sz="2400" dirty="0"/>
              <a:t>2011---no.27</a:t>
            </a:r>
          </a:p>
        </p:txBody>
      </p:sp>
    </p:spTree>
    <p:extLst>
      <p:ext uri="{BB962C8B-B14F-4D97-AF65-F5344CB8AC3E}">
        <p14:creationId xmlns:p14="http://schemas.microsoft.com/office/powerpoint/2010/main" val="373034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492045" y="1"/>
            <a:ext cx="917595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MEKONI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1.mashizi—</a:t>
            </a:r>
            <a:r>
              <a:rPr lang="en-US" sz="2400" dirty="0" err="1"/>
              <a:t>unga</a:t>
            </a:r>
            <a:r>
              <a:rPr lang="en-US" sz="2400" dirty="0"/>
              <a:t> </a:t>
            </a:r>
            <a:r>
              <a:rPr lang="en-US" sz="2400" dirty="0" err="1"/>
              <a:t>mweusi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makaam</a:t>
            </a:r>
            <a:r>
              <a:rPr lang="en-US" sz="2400" dirty="0"/>
              <a:t> </a:t>
            </a:r>
            <a:r>
              <a:rPr lang="en-US" sz="2400" dirty="0" err="1"/>
              <a:t>ambao</a:t>
            </a:r>
            <a:r>
              <a:rPr lang="en-US" sz="2400" dirty="0"/>
              <a:t> </a:t>
            </a:r>
            <a:r>
              <a:rPr lang="en-US" sz="2400" dirty="0" err="1"/>
              <a:t>hupatikana</a:t>
            </a:r>
            <a:r>
              <a:rPr lang="en-US" sz="2400" dirty="0"/>
              <a:t> </a:t>
            </a:r>
            <a:r>
              <a:rPr lang="en-US" sz="2400" dirty="0" err="1"/>
              <a:t>kwenye</a:t>
            </a:r>
            <a:r>
              <a:rPr lang="en-US" sz="2400" dirty="0"/>
              <a:t> </a:t>
            </a:r>
            <a:r>
              <a:rPr lang="en-US" sz="2400" dirty="0" err="1"/>
              <a:t>sufuria</a:t>
            </a:r>
            <a:r>
              <a:rPr lang="en-US" sz="2400" dirty="0"/>
              <a:t>  au </a:t>
            </a:r>
            <a:r>
              <a:rPr lang="en-US" sz="2400" dirty="0" err="1"/>
              <a:t>chungu</a:t>
            </a:r>
            <a:endParaRPr lang="en-US" sz="2400" dirty="0"/>
          </a:p>
          <a:p>
            <a:r>
              <a:rPr lang="en-US" sz="2400" dirty="0"/>
              <a:t>2.jivu—</a:t>
            </a:r>
            <a:r>
              <a:rPr lang="en-US" sz="2400" dirty="0" err="1"/>
              <a:t>vumbi</a:t>
            </a:r>
            <a:r>
              <a:rPr lang="en-US" sz="2400" dirty="0"/>
              <a:t> la </a:t>
            </a:r>
            <a:r>
              <a:rPr lang="en-US" sz="2400" dirty="0" err="1"/>
              <a:t>kitu</a:t>
            </a:r>
            <a:r>
              <a:rPr lang="en-US" sz="2400" dirty="0"/>
              <a:t> </a:t>
            </a:r>
            <a:r>
              <a:rPr lang="en-US" sz="2400" dirty="0" err="1"/>
              <a:t>kilichoteketezwa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moto</a:t>
            </a:r>
            <a:endParaRPr lang="en-US" sz="2400" dirty="0"/>
          </a:p>
          <a:p>
            <a:r>
              <a:rPr lang="en-US" sz="2400" dirty="0"/>
              <a:t>3.kuinjika—</a:t>
            </a:r>
            <a:r>
              <a:rPr lang="en-US" sz="2400" dirty="0" err="1"/>
              <a:t>kueka</a:t>
            </a:r>
            <a:r>
              <a:rPr lang="en-US" sz="2400" dirty="0"/>
              <a:t> </a:t>
            </a:r>
            <a:r>
              <a:rPr lang="en-US" sz="2400" dirty="0" err="1"/>
              <a:t>chungu</a:t>
            </a:r>
            <a:r>
              <a:rPr lang="en-US" sz="2400" dirty="0"/>
              <a:t> </a:t>
            </a:r>
            <a:r>
              <a:rPr lang="en-US" sz="2400" dirty="0" err="1"/>
              <a:t>juu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jiko</a:t>
            </a:r>
            <a:endParaRPr lang="en-US" sz="2400" dirty="0"/>
          </a:p>
          <a:p>
            <a:r>
              <a:rPr lang="en-US" sz="2400" dirty="0"/>
              <a:t>4.ukoko—</a:t>
            </a:r>
            <a:r>
              <a:rPr lang="en-US" sz="2400" dirty="0" err="1"/>
              <a:t>mabaki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chakula</a:t>
            </a:r>
            <a:r>
              <a:rPr lang="en-US" sz="2400" dirty="0"/>
              <a:t> </a:t>
            </a:r>
            <a:r>
              <a:rPr lang="en-US" sz="2400" dirty="0" err="1"/>
              <a:t>yanayobaki</a:t>
            </a:r>
            <a:r>
              <a:rPr lang="en-US" sz="2400" dirty="0"/>
              <a:t> </a:t>
            </a:r>
            <a:r>
              <a:rPr lang="en-US" sz="2400" dirty="0" err="1"/>
              <a:t>kwenye</a:t>
            </a:r>
            <a:r>
              <a:rPr lang="en-US" sz="2400" dirty="0"/>
              <a:t> </a:t>
            </a:r>
            <a:r>
              <a:rPr lang="en-US" sz="2400" dirty="0" err="1"/>
              <a:t>chombo</a:t>
            </a:r>
            <a:r>
              <a:rPr lang="en-US" sz="2400" dirty="0"/>
              <a:t> cha </a:t>
            </a:r>
            <a:r>
              <a:rPr lang="en-US" sz="2400" dirty="0" err="1"/>
              <a:t>kupikia</a:t>
            </a:r>
            <a:endParaRPr lang="en-US" sz="2400" dirty="0"/>
          </a:p>
          <a:p>
            <a:r>
              <a:rPr lang="en-US" sz="2400" dirty="0"/>
              <a:t>5.epua—</a:t>
            </a:r>
            <a:r>
              <a:rPr lang="en-US" sz="2400" dirty="0" err="1"/>
              <a:t>kuondoa</a:t>
            </a:r>
            <a:r>
              <a:rPr lang="en-US" sz="2400" dirty="0"/>
              <a:t> </a:t>
            </a:r>
            <a:r>
              <a:rPr lang="en-US" sz="2400" dirty="0" err="1"/>
              <a:t>chungu</a:t>
            </a:r>
            <a:r>
              <a:rPr lang="en-US" sz="2400" dirty="0"/>
              <a:t> </a:t>
            </a:r>
            <a:r>
              <a:rPr lang="en-US" sz="2400" dirty="0" err="1"/>
              <a:t>juu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jiko</a:t>
            </a:r>
            <a:endParaRPr lang="en-US" sz="2400" dirty="0"/>
          </a:p>
          <a:p>
            <a:r>
              <a:rPr lang="en-US" sz="2400" dirty="0"/>
              <a:t>6.dohani—</a:t>
            </a:r>
            <a:r>
              <a:rPr lang="en-US" sz="2400" dirty="0" err="1"/>
              <a:t>mfereji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kutoa</a:t>
            </a:r>
            <a:r>
              <a:rPr lang="en-US" sz="2400" dirty="0"/>
              <a:t> </a:t>
            </a:r>
            <a:r>
              <a:rPr lang="en-US" sz="2400" dirty="0" err="1"/>
              <a:t>moshi</a:t>
            </a:r>
            <a:r>
              <a:rPr lang="en-US" sz="2400" dirty="0"/>
              <a:t> </a:t>
            </a:r>
            <a:r>
              <a:rPr lang="en-US" sz="2400" dirty="0" err="1"/>
              <a:t>jikoni</a:t>
            </a:r>
            <a:endParaRPr lang="en-US" sz="2400" dirty="0"/>
          </a:p>
          <a:p>
            <a:r>
              <a:rPr lang="en-US" sz="2400" dirty="0"/>
              <a:t>7.kikaango—</a:t>
            </a:r>
            <a:r>
              <a:rPr lang="en-US" sz="2400" dirty="0" err="1"/>
              <a:t>chombo</a:t>
            </a:r>
            <a:r>
              <a:rPr lang="en-US" sz="2400" dirty="0"/>
              <a:t> cha </a:t>
            </a:r>
            <a:r>
              <a:rPr lang="en-US" sz="2400" dirty="0" err="1"/>
              <a:t>kutumia</a:t>
            </a:r>
            <a:r>
              <a:rPr lang="en-US" sz="2400" dirty="0"/>
              <a:t> </a:t>
            </a:r>
            <a:r>
              <a:rPr lang="en-US" sz="2400" dirty="0" err="1"/>
              <a:t>kukaanga</a:t>
            </a:r>
            <a:r>
              <a:rPr lang="en-US" sz="2400" dirty="0"/>
              <a:t> </a:t>
            </a:r>
            <a:r>
              <a:rPr lang="en-US" sz="2400" dirty="0" err="1"/>
              <a:t>vyakula</a:t>
            </a:r>
            <a:endParaRPr lang="en-US" sz="2400" dirty="0"/>
          </a:p>
          <a:p>
            <a:r>
              <a:rPr lang="en-US" sz="2400" dirty="0"/>
              <a:t>8.mbuzi—</a:t>
            </a:r>
            <a:r>
              <a:rPr lang="en-US" sz="2400" dirty="0" err="1"/>
              <a:t>chombo</a:t>
            </a:r>
            <a:r>
              <a:rPr lang="en-US" sz="2400" dirty="0"/>
              <a:t> cha </a:t>
            </a:r>
            <a:r>
              <a:rPr lang="en-US" sz="2400" dirty="0" err="1"/>
              <a:t>kukuna</a:t>
            </a:r>
            <a:r>
              <a:rPr lang="en-US" sz="2400" dirty="0"/>
              <a:t> </a:t>
            </a:r>
            <a:r>
              <a:rPr lang="en-US" sz="2400" dirty="0" err="1"/>
              <a:t>nazi</a:t>
            </a:r>
            <a:endParaRPr lang="en-US" sz="2400" dirty="0"/>
          </a:p>
          <a:p>
            <a:r>
              <a:rPr lang="en-US" sz="2400" dirty="0"/>
              <a:t>9.koka </a:t>
            </a:r>
            <a:r>
              <a:rPr lang="en-US" sz="2400" dirty="0" err="1"/>
              <a:t>moto</a:t>
            </a:r>
            <a:r>
              <a:rPr lang="en-US" sz="2400" dirty="0"/>
              <a:t>—</a:t>
            </a:r>
            <a:r>
              <a:rPr lang="en-US" sz="2400" dirty="0" err="1"/>
              <a:t>hali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kuwasha</a:t>
            </a:r>
            <a:r>
              <a:rPr lang="en-US" sz="2400" dirty="0"/>
              <a:t> </a:t>
            </a:r>
            <a:r>
              <a:rPr lang="en-US" sz="2400" dirty="0" err="1"/>
              <a:t>moto</a:t>
            </a:r>
            <a:endParaRPr lang="en-US" sz="2400" dirty="0"/>
          </a:p>
          <a:p>
            <a:r>
              <a:rPr lang="en-US" sz="2400" dirty="0"/>
              <a:t>10.susu—</a:t>
            </a:r>
            <a:r>
              <a:rPr lang="en-US" sz="2400" dirty="0" err="1"/>
              <a:t>chombo</a:t>
            </a:r>
            <a:r>
              <a:rPr lang="en-US" sz="2400" dirty="0"/>
              <a:t> cha </a:t>
            </a:r>
            <a:r>
              <a:rPr lang="en-US" sz="2400" dirty="0" err="1"/>
              <a:t>kuwekea</a:t>
            </a:r>
            <a:r>
              <a:rPr lang="en-US" sz="2400" dirty="0"/>
              <a:t> </a:t>
            </a:r>
            <a:r>
              <a:rPr lang="en-US" sz="2400" dirty="0" err="1"/>
              <a:t>sahani</a:t>
            </a:r>
            <a:r>
              <a:rPr lang="en-US" sz="2400" dirty="0"/>
              <a:t>  </a:t>
            </a:r>
            <a:r>
              <a:rPr lang="en-US" sz="2400" dirty="0" err="1"/>
              <a:t>chungu</a:t>
            </a:r>
            <a:endParaRPr lang="en-US" sz="2400" dirty="0"/>
          </a:p>
          <a:p>
            <a:r>
              <a:rPr lang="en-US" sz="2400" dirty="0"/>
              <a:t>11.ufu—</a:t>
            </a:r>
            <a:r>
              <a:rPr lang="en-US" sz="2400" dirty="0" err="1"/>
              <a:t>nazi</a:t>
            </a:r>
            <a:r>
              <a:rPr lang="en-US" sz="2400" dirty="0"/>
              <a:t> </a:t>
            </a:r>
            <a:r>
              <a:rPr lang="en-US" sz="2400" dirty="0" err="1"/>
              <a:t>iliyokunwa</a:t>
            </a:r>
            <a:endParaRPr lang="en-US" sz="2400" dirty="0"/>
          </a:p>
          <a:p>
            <a:r>
              <a:rPr lang="en-US" sz="2400" dirty="0"/>
              <a:t>12.songa </a:t>
            </a:r>
            <a:r>
              <a:rPr lang="en-US" sz="2400" dirty="0" err="1"/>
              <a:t>sima</a:t>
            </a:r>
            <a:r>
              <a:rPr lang="en-US" sz="2400" dirty="0"/>
              <a:t>—</a:t>
            </a:r>
            <a:r>
              <a:rPr lang="en-US" sz="2400" dirty="0" err="1"/>
              <a:t>hali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kukoroga</a:t>
            </a:r>
            <a:r>
              <a:rPr lang="en-US" sz="2400" dirty="0"/>
              <a:t> </a:t>
            </a:r>
            <a:r>
              <a:rPr lang="en-US" sz="2400" dirty="0" err="1"/>
              <a:t>unga</a:t>
            </a:r>
            <a:r>
              <a:rPr lang="en-US" sz="2400" dirty="0"/>
              <a:t> </a:t>
            </a:r>
            <a:r>
              <a:rPr lang="en-US" sz="2400" dirty="0" err="1"/>
              <a:t>pamoja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maji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kuwa</a:t>
            </a:r>
            <a:r>
              <a:rPr lang="en-US" sz="2400" dirty="0"/>
              <a:t> </a:t>
            </a:r>
            <a:r>
              <a:rPr lang="en-US" sz="2400" dirty="0" err="1"/>
              <a:t>ugali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22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492045" y="0"/>
            <a:ext cx="9175955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13.seredani—</a:t>
            </a:r>
            <a:r>
              <a:rPr lang="en-US" sz="2000" dirty="0" err="1"/>
              <a:t>jiko</a:t>
            </a:r>
            <a:r>
              <a:rPr lang="en-US" sz="2000" dirty="0"/>
              <a:t> la </a:t>
            </a:r>
            <a:r>
              <a:rPr lang="en-US" sz="2000" dirty="0" err="1"/>
              <a:t>makaa</a:t>
            </a:r>
            <a:endParaRPr lang="en-US" sz="2000" dirty="0"/>
          </a:p>
          <a:p>
            <a:r>
              <a:rPr lang="en-US" sz="2000" dirty="0"/>
              <a:t>14.bilauri—</a:t>
            </a:r>
            <a:r>
              <a:rPr lang="en-US" sz="2000" dirty="0" err="1"/>
              <a:t>kikombe</a:t>
            </a:r>
            <a:r>
              <a:rPr lang="en-US" sz="2000" dirty="0"/>
              <a:t> </a:t>
            </a:r>
            <a:r>
              <a:rPr lang="en-US" sz="2000" dirty="0" err="1"/>
              <a:t>chembamba</a:t>
            </a:r>
            <a:r>
              <a:rPr lang="en-US" sz="2000" dirty="0"/>
              <a:t> </a:t>
            </a:r>
            <a:r>
              <a:rPr lang="en-US" sz="2000" dirty="0" err="1"/>
              <a:t>kirefu</a:t>
            </a:r>
            <a:r>
              <a:rPr lang="en-US" sz="2000" dirty="0"/>
              <a:t> </a:t>
            </a:r>
            <a:r>
              <a:rPr lang="en-US" sz="2000" dirty="0" err="1"/>
              <a:t>kisicho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mkono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hutumika</a:t>
            </a:r>
            <a:r>
              <a:rPr lang="en-US" sz="2000" dirty="0"/>
              <a:t> </a:t>
            </a:r>
            <a:r>
              <a:rPr lang="en-US" sz="2000" dirty="0" err="1"/>
              <a:t>kunywea</a:t>
            </a:r>
            <a:r>
              <a:rPr lang="en-US" sz="2000" dirty="0"/>
              <a:t> </a:t>
            </a:r>
            <a:r>
              <a:rPr lang="en-US" sz="2000" dirty="0" err="1"/>
              <a:t>maji</a:t>
            </a:r>
            <a:endParaRPr lang="en-US" sz="2000" dirty="0"/>
          </a:p>
          <a:p>
            <a:r>
              <a:rPr lang="en-US" sz="2000" dirty="0"/>
              <a:t>15.uteo/</a:t>
            </a:r>
            <a:r>
              <a:rPr lang="en-US" sz="2000" dirty="0" err="1"/>
              <a:t>ungo</a:t>
            </a:r>
            <a:r>
              <a:rPr lang="en-US" sz="2000" dirty="0"/>
              <a:t>—</a:t>
            </a:r>
            <a:r>
              <a:rPr lang="en-US" sz="2000" dirty="0" err="1"/>
              <a:t>kifaa</a:t>
            </a:r>
            <a:r>
              <a:rPr lang="en-US" sz="2000" dirty="0"/>
              <a:t> cha </a:t>
            </a:r>
            <a:r>
              <a:rPr lang="en-US" sz="2000" dirty="0" err="1"/>
              <a:t>kupepetea</a:t>
            </a:r>
            <a:r>
              <a:rPr lang="en-US" sz="2000" dirty="0"/>
              <a:t> </a:t>
            </a:r>
            <a:r>
              <a:rPr lang="en-US" sz="2000" dirty="0" err="1"/>
              <a:t>nazi</a:t>
            </a:r>
            <a:endParaRPr lang="en-US" sz="2000" dirty="0"/>
          </a:p>
          <a:p>
            <a:r>
              <a:rPr lang="en-US" sz="2000" dirty="0"/>
              <a:t>16.chano/</a:t>
            </a:r>
            <a:r>
              <a:rPr lang="en-US" sz="2000" dirty="0" err="1"/>
              <a:t>fua</a:t>
            </a:r>
            <a:r>
              <a:rPr lang="en-US" sz="2000" dirty="0"/>
              <a:t>—</a:t>
            </a:r>
            <a:r>
              <a:rPr lang="en-US" sz="2000" dirty="0" err="1"/>
              <a:t>sinia</a:t>
            </a:r>
            <a:r>
              <a:rPr lang="en-US" sz="2000" dirty="0"/>
              <a:t> </a:t>
            </a:r>
            <a:r>
              <a:rPr lang="en-US" sz="2000" dirty="0" err="1"/>
              <a:t>kubwa</a:t>
            </a:r>
            <a:r>
              <a:rPr lang="en-US" sz="2000" dirty="0"/>
              <a:t> </a:t>
            </a:r>
            <a:r>
              <a:rPr lang="en-US" sz="2000" dirty="0" err="1"/>
              <a:t>ya</a:t>
            </a:r>
            <a:r>
              <a:rPr lang="en-US" sz="2000" dirty="0"/>
              <a:t> </a:t>
            </a:r>
            <a:r>
              <a:rPr lang="en-US" sz="2000" dirty="0" err="1"/>
              <a:t>ubao</a:t>
            </a:r>
            <a:r>
              <a:rPr lang="en-US" sz="2000" dirty="0"/>
              <a:t> </a:t>
            </a:r>
            <a:r>
              <a:rPr lang="en-US" sz="2000" dirty="0" err="1"/>
              <a:t>ya</a:t>
            </a:r>
            <a:r>
              <a:rPr lang="en-US" sz="2000" dirty="0"/>
              <a:t> </a:t>
            </a:r>
            <a:r>
              <a:rPr lang="en-US" sz="2000" dirty="0" err="1"/>
              <a:t>kupakulia</a:t>
            </a:r>
            <a:r>
              <a:rPr lang="en-US" sz="2000" dirty="0"/>
              <a:t> </a:t>
            </a:r>
            <a:r>
              <a:rPr lang="en-US" sz="2000" dirty="0" err="1"/>
              <a:t>chakula</a:t>
            </a:r>
            <a:endParaRPr lang="en-US" sz="2000" dirty="0"/>
          </a:p>
          <a:p>
            <a:r>
              <a:rPr lang="en-US" sz="2000" dirty="0"/>
              <a:t>17.mchi—</a:t>
            </a:r>
            <a:r>
              <a:rPr lang="en-US" sz="2000" dirty="0" err="1"/>
              <a:t>kipande</a:t>
            </a:r>
            <a:r>
              <a:rPr lang="en-US" sz="2000" dirty="0"/>
              <a:t> cha </a:t>
            </a:r>
            <a:r>
              <a:rPr lang="en-US" sz="2000" dirty="0" err="1"/>
              <a:t>mti</a:t>
            </a:r>
            <a:r>
              <a:rPr lang="en-US" sz="2000" dirty="0"/>
              <a:t> </a:t>
            </a:r>
            <a:r>
              <a:rPr lang="en-US" sz="2000" dirty="0" err="1"/>
              <a:t>kinachotwanga</a:t>
            </a:r>
            <a:r>
              <a:rPr lang="en-US" sz="2000" dirty="0"/>
              <a:t> </a:t>
            </a:r>
            <a:r>
              <a:rPr lang="en-US" sz="2000" dirty="0" err="1"/>
              <a:t>nafaka</a:t>
            </a:r>
            <a:endParaRPr lang="en-US" sz="2000" dirty="0"/>
          </a:p>
          <a:p>
            <a:r>
              <a:rPr lang="en-US" sz="2000" dirty="0"/>
              <a:t>18.kinu—</a:t>
            </a:r>
            <a:r>
              <a:rPr lang="en-US" sz="2000" dirty="0" err="1"/>
              <a:t>chombo</a:t>
            </a:r>
            <a:r>
              <a:rPr lang="en-US" sz="2000" dirty="0"/>
              <a:t> cha </a:t>
            </a:r>
            <a:r>
              <a:rPr lang="en-US" sz="2000" dirty="0" err="1"/>
              <a:t>mti</a:t>
            </a:r>
            <a:r>
              <a:rPr lang="en-US" sz="2000" dirty="0"/>
              <a:t> </a:t>
            </a:r>
            <a:r>
              <a:rPr lang="en-US" sz="2000" dirty="0" err="1"/>
              <a:t>kinachotwanga</a:t>
            </a:r>
            <a:r>
              <a:rPr lang="en-US" sz="2000" dirty="0"/>
              <a:t> </a:t>
            </a:r>
            <a:r>
              <a:rPr lang="en-US" sz="2000" dirty="0" err="1"/>
              <a:t>nafaka</a:t>
            </a:r>
            <a:endParaRPr lang="en-US" sz="2000" dirty="0"/>
          </a:p>
          <a:p>
            <a:r>
              <a:rPr lang="en-US" sz="2000" dirty="0"/>
              <a:t>19.tanuri—(li-</a:t>
            </a:r>
            <a:r>
              <a:rPr lang="en-US" sz="2000" dirty="0" err="1"/>
              <a:t>ya</a:t>
            </a:r>
            <a:r>
              <a:rPr lang="en-US" sz="2000" dirty="0"/>
              <a:t>)—</a:t>
            </a:r>
            <a:r>
              <a:rPr lang="en-US" sz="2000" dirty="0" err="1"/>
              <a:t>jiko</a:t>
            </a:r>
            <a:r>
              <a:rPr lang="en-US" sz="2000" dirty="0"/>
              <a:t> la </a:t>
            </a:r>
            <a:r>
              <a:rPr lang="en-US" sz="2000" dirty="0" err="1"/>
              <a:t>kuokea</a:t>
            </a:r>
            <a:r>
              <a:rPr lang="en-US" sz="2000" dirty="0"/>
              <a:t> </a:t>
            </a:r>
            <a:r>
              <a:rPr lang="en-US" sz="2000" dirty="0" err="1"/>
              <a:t>mikate</a:t>
            </a:r>
            <a:endParaRPr lang="en-US" sz="2000" dirty="0"/>
          </a:p>
          <a:p>
            <a:endParaRPr lang="en-US" sz="2800" b="1" u="sng" dirty="0"/>
          </a:p>
          <a:p>
            <a:r>
              <a:rPr lang="en-US" sz="2800" b="1" u="sng" dirty="0">
                <a:solidFill>
                  <a:srgbClr val="FF0000"/>
                </a:solidFill>
              </a:rPr>
              <a:t>SEHEMU </a:t>
            </a:r>
            <a:r>
              <a:rPr lang="en-US" sz="2800" b="1" u="sng" dirty="0">
                <a:solidFill>
                  <a:srgbClr val="FF0000"/>
                </a:solidFill>
              </a:rPr>
              <a:t>ZA MWILI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000" u="sng" dirty="0" err="1"/>
              <a:t>viungo</a:t>
            </a:r>
            <a:r>
              <a:rPr lang="en-US" sz="2000" u="sng" dirty="0"/>
              <a:t> </a:t>
            </a:r>
            <a:r>
              <a:rPr lang="en-US" sz="2000" u="sng" dirty="0" err="1"/>
              <a:t>vya</a:t>
            </a:r>
            <a:r>
              <a:rPr lang="en-US" sz="2000" u="sng" dirty="0"/>
              <a:t> </a:t>
            </a:r>
            <a:r>
              <a:rPr lang="en-US" sz="2000" u="sng" dirty="0" err="1"/>
              <a:t>ndani</a:t>
            </a:r>
            <a:r>
              <a:rPr lang="en-US" sz="2000" u="sng" dirty="0"/>
              <a:t> </a:t>
            </a:r>
            <a:r>
              <a:rPr lang="en-US" sz="2000" u="sng" dirty="0" err="1"/>
              <a:t>ya</a:t>
            </a:r>
            <a:r>
              <a:rPr lang="en-US" sz="2000" u="sng" dirty="0"/>
              <a:t> </a:t>
            </a:r>
            <a:r>
              <a:rPr lang="en-US" sz="2000" u="sng" dirty="0" err="1"/>
              <a:t>mwili</a:t>
            </a:r>
            <a:r>
              <a:rPr lang="en-US" sz="2000" u="sng" dirty="0"/>
              <a:t> </a:t>
            </a:r>
            <a:endParaRPr lang="en-US" sz="2000" dirty="0"/>
          </a:p>
          <a:p>
            <a:r>
              <a:rPr lang="en-US" sz="2000" dirty="0"/>
              <a:t>1.figo—</a:t>
            </a:r>
            <a:r>
              <a:rPr lang="en-US" sz="2000" dirty="0" err="1"/>
              <a:t>kiungo</a:t>
            </a:r>
            <a:r>
              <a:rPr lang="en-US" sz="2000" dirty="0"/>
              <a:t> </a:t>
            </a:r>
            <a:r>
              <a:rPr lang="en-US" sz="2000" dirty="0" err="1"/>
              <a:t>kinachokuchuja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kusafisha</a:t>
            </a:r>
            <a:r>
              <a:rPr lang="en-US" sz="2000" dirty="0"/>
              <a:t> </a:t>
            </a:r>
            <a:r>
              <a:rPr lang="en-US" sz="2000" dirty="0" err="1"/>
              <a:t>damu</a:t>
            </a:r>
            <a:r>
              <a:rPr lang="en-US" sz="2000" dirty="0"/>
              <a:t> </a:t>
            </a:r>
            <a:r>
              <a:rPr lang="en-US" sz="2000" dirty="0" err="1"/>
              <a:t>pia</a:t>
            </a:r>
            <a:r>
              <a:rPr lang="en-US" sz="2000" dirty="0"/>
              <a:t> </a:t>
            </a:r>
            <a:r>
              <a:rPr lang="en-US" sz="2000" dirty="0" err="1"/>
              <a:t>huitwa</a:t>
            </a:r>
            <a:r>
              <a:rPr lang="en-US" sz="2000" dirty="0"/>
              <a:t>( </a:t>
            </a:r>
            <a:r>
              <a:rPr lang="en-US" sz="2000" dirty="0" err="1"/>
              <a:t>insi</a:t>
            </a:r>
            <a:r>
              <a:rPr lang="en-US" sz="2000" dirty="0"/>
              <a:t>/</a:t>
            </a:r>
            <a:r>
              <a:rPr lang="en-US" sz="2000" dirty="0" err="1"/>
              <a:t>buki</a:t>
            </a:r>
            <a:r>
              <a:rPr lang="en-US" sz="2000" dirty="0"/>
              <a:t>)</a:t>
            </a:r>
          </a:p>
          <a:p>
            <a:r>
              <a:rPr lang="en-US" sz="2000" dirty="0"/>
              <a:t>2.wengu—</a:t>
            </a:r>
            <a:r>
              <a:rPr lang="en-US" sz="2000" dirty="0" err="1"/>
              <a:t>kiungo</a:t>
            </a:r>
            <a:r>
              <a:rPr lang="en-US" sz="2000" dirty="0"/>
              <a:t> </a:t>
            </a:r>
            <a:r>
              <a:rPr lang="en-US" sz="2000" dirty="0" err="1"/>
              <a:t>kinachogandamana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tumbo</a:t>
            </a:r>
            <a:r>
              <a:rPr lang="en-US" sz="2000" dirty="0"/>
              <a:t> </a:t>
            </a:r>
            <a:r>
              <a:rPr lang="en-US" sz="2000" dirty="0" err="1"/>
              <a:t>upande</a:t>
            </a:r>
            <a:r>
              <a:rPr lang="en-US" sz="2000" dirty="0"/>
              <a:t> </a:t>
            </a:r>
            <a:r>
              <a:rPr lang="en-US" sz="2000" dirty="0" err="1"/>
              <a:t>wa</a:t>
            </a:r>
            <a:r>
              <a:rPr lang="en-US" sz="2000" dirty="0"/>
              <a:t> </a:t>
            </a:r>
            <a:r>
              <a:rPr lang="en-US" sz="2000" dirty="0" err="1"/>
              <a:t>kushoto</a:t>
            </a:r>
            <a:endParaRPr lang="en-US" sz="2000" dirty="0"/>
          </a:p>
          <a:p>
            <a:r>
              <a:rPr lang="en-US" sz="2000" dirty="0"/>
              <a:t>3.nyongo—</a:t>
            </a:r>
            <a:r>
              <a:rPr lang="en-US" sz="2000" dirty="0" err="1"/>
              <a:t>majimaji</a:t>
            </a:r>
            <a:r>
              <a:rPr lang="en-US" sz="2000" dirty="0"/>
              <a:t> </a:t>
            </a:r>
            <a:r>
              <a:rPr lang="en-US" sz="2000" dirty="0" err="1"/>
              <a:t>machungu</a:t>
            </a:r>
            <a:r>
              <a:rPr lang="en-US" sz="2000" dirty="0"/>
              <a:t> </a:t>
            </a:r>
            <a:r>
              <a:rPr lang="en-US" sz="2000" dirty="0" err="1"/>
              <a:t>ya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ambayo</a:t>
            </a:r>
            <a:r>
              <a:rPr lang="en-US" sz="2000" dirty="0"/>
              <a:t> </a:t>
            </a:r>
            <a:r>
              <a:rPr lang="en-US" sz="2000" dirty="0" err="1"/>
              <a:t>huyeyusha</a:t>
            </a:r>
            <a:r>
              <a:rPr lang="en-US" sz="2000" dirty="0"/>
              <a:t> </a:t>
            </a:r>
            <a:r>
              <a:rPr lang="en-US" sz="2000" dirty="0" err="1"/>
              <a:t>vyakula</a:t>
            </a:r>
            <a:endParaRPr lang="en-US" sz="2000" dirty="0"/>
          </a:p>
          <a:p>
            <a:r>
              <a:rPr lang="en-US" sz="2000" dirty="0"/>
              <a:t>4.chango—</a:t>
            </a:r>
            <a:r>
              <a:rPr lang="en-US" sz="2000" dirty="0" err="1"/>
              <a:t>utumbo</a:t>
            </a:r>
            <a:r>
              <a:rPr lang="en-US" sz="2000" dirty="0"/>
              <a:t> </a:t>
            </a:r>
            <a:r>
              <a:rPr lang="en-US" sz="2000" dirty="0" err="1"/>
              <a:t>mwembamba</a:t>
            </a:r>
            <a:r>
              <a:rPr lang="en-US" sz="2000" dirty="0"/>
              <a:t> </a:t>
            </a:r>
            <a:r>
              <a:rPr lang="en-US" sz="2000" dirty="0" err="1"/>
              <a:t>pia</a:t>
            </a:r>
            <a:r>
              <a:rPr lang="en-US" sz="2000" dirty="0"/>
              <a:t> </a:t>
            </a:r>
            <a:r>
              <a:rPr lang="en-US" sz="2000" dirty="0" err="1"/>
              <a:t>huitwa</a:t>
            </a:r>
            <a:r>
              <a:rPr lang="en-US" sz="2000" dirty="0"/>
              <a:t> </a:t>
            </a:r>
            <a:r>
              <a:rPr lang="en-US" sz="2000" dirty="0" err="1"/>
              <a:t>uchengelele</a:t>
            </a:r>
            <a:endParaRPr lang="en-US" sz="2000" dirty="0"/>
          </a:p>
          <a:p>
            <a:r>
              <a:rPr lang="en-US" sz="2000" dirty="0"/>
              <a:t>5.utumbo—</a:t>
            </a:r>
            <a:r>
              <a:rPr lang="en-US" sz="2000" dirty="0" err="1"/>
              <a:t>sehemu</a:t>
            </a:r>
            <a:r>
              <a:rPr lang="en-US" sz="2000" dirty="0"/>
              <a:t> </a:t>
            </a:r>
            <a:r>
              <a:rPr lang="en-US" sz="2000" dirty="0" err="1"/>
              <a:t>ndani</a:t>
            </a:r>
            <a:r>
              <a:rPr lang="en-US" sz="2000" dirty="0"/>
              <a:t> </a:t>
            </a:r>
            <a:r>
              <a:rPr lang="en-US" sz="2000" dirty="0" err="1"/>
              <a:t>ya</a:t>
            </a:r>
            <a:r>
              <a:rPr lang="en-US" sz="2000" dirty="0"/>
              <a:t> </a:t>
            </a:r>
            <a:r>
              <a:rPr lang="en-US" sz="2000" dirty="0" err="1"/>
              <a:t>mwili</a:t>
            </a:r>
            <a:r>
              <a:rPr lang="en-US" sz="2000" dirty="0"/>
              <a:t> </a:t>
            </a:r>
            <a:r>
              <a:rPr lang="en-US" sz="2000" dirty="0" err="1"/>
              <a:t>ambamo</a:t>
            </a:r>
            <a:r>
              <a:rPr lang="en-US" sz="2000" dirty="0"/>
              <a:t> </a:t>
            </a:r>
            <a:r>
              <a:rPr lang="en-US" sz="2000" dirty="0" err="1"/>
              <a:t>vyakula</a:t>
            </a:r>
            <a:r>
              <a:rPr lang="en-US" sz="2000" dirty="0"/>
              <a:t> </a:t>
            </a:r>
            <a:r>
              <a:rPr lang="en-US" sz="2000" dirty="0"/>
              <a:t>husagwa</a:t>
            </a:r>
            <a:r>
              <a:rPr lang="en-US" sz="2000" dirty="0"/>
              <a:t>6.kibofu—</a:t>
            </a:r>
            <a:r>
              <a:rPr lang="en-US" sz="2000" dirty="0" err="1"/>
              <a:t>mfuko</a:t>
            </a:r>
            <a:r>
              <a:rPr lang="en-US" sz="2000" dirty="0"/>
              <a:t> </a:t>
            </a:r>
            <a:r>
              <a:rPr lang="en-US" sz="2000" dirty="0" err="1"/>
              <a:t>wa</a:t>
            </a:r>
            <a:r>
              <a:rPr lang="en-US" sz="2000" dirty="0"/>
              <a:t> </a:t>
            </a:r>
            <a:r>
              <a:rPr lang="en-US" sz="2000" dirty="0" err="1"/>
              <a:t>mkojo</a:t>
            </a:r>
            <a:r>
              <a:rPr lang="en-US" sz="2000" dirty="0"/>
              <a:t> </a:t>
            </a:r>
            <a:r>
              <a:rPr lang="en-US" sz="2000" dirty="0" err="1"/>
              <a:t>ulio</a:t>
            </a:r>
            <a:r>
              <a:rPr lang="en-US" sz="2000" dirty="0"/>
              <a:t> </a:t>
            </a:r>
            <a:r>
              <a:rPr lang="en-US" sz="2000" dirty="0" err="1"/>
              <a:t>tumboni</a:t>
            </a:r>
            <a:r>
              <a:rPr lang="en-US" sz="2000" dirty="0"/>
              <a:t> (</a:t>
            </a:r>
            <a:r>
              <a:rPr lang="en-US" sz="2000" dirty="0" err="1"/>
              <a:t>vibofu</a:t>
            </a:r>
            <a:r>
              <a:rPr lang="en-US" sz="2000" dirty="0"/>
              <a:t>)</a:t>
            </a:r>
          </a:p>
          <a:p>
            <a:r>
              <a:rPr lang="en-US" sz="2000" dirty="0"/>
              <a:t>7.mbavu—</a:t>
            </a:r>
            <a:r>
              <a:rPr lang="en-US" sz="2000" dirty="0" err="1"/>
              <a:t>mifupa</a:t>
            </a:r>
            <a:r>
              <a:rPr lang="en-US" sz="2000" dirty="0"/>
              <a:t> </a:t>
            </a:r>
            <a:r>
              <a:rPr lang="en-US" sz="2000" dirty="0" err="1"/>
              <a:t>miembamba</a:t>
            </a:r>
            <a:r>
              <a:rPr lang="en-US" sz="2000" dirty="0"/>
              <a:t> </a:t>
            </a:r>
            <a:r>
              <a:rPr lang="en-US" sz="2000" dirty="0" err="1"/>
              <a:t>inayozunguka</a:t>
            </a:r>
            <a:r>
              <a:rPr lang="en-US" sz="2000" dirty="0"/>
              <a:t> </a:t>
            </a:r>
            <a:r>
              <a:rPr lang="en-US" sz="2000" dirty="0" err="1"/>
              <a:t>kifua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 </a:t>
            </a:r>
            <a:r>
              <a:rPr lang="en-US" sz="2000" dirty="0" err="1"/>
              <a:t>tumbo</a:t>
            </a:r>
            <a:endParaRPr lang="en-US" sz="2000" dirty="0"/>
          </a:p>
          <a:p>
            <a:r>
              <a:rPr lang="en-US" sz="2000" dirty="0"/>
              <a:t>8.lni—</a:t>
            </a:r>
            <a:r>
              <a:rPr lang="en-US" sz="2000" dirty="0" err="1"/>
              <a:t>kiungo</a:t>
            </a:r>
            <a:r>
              <a:rPr lang="en-US" sz="2000" dirty="0"/>
              <a:t> </a:t>
            </a:r>
            <a:r>
              <a:rPr lang="en-US" sz="2000" dirty="0" err="1"/>
              <a:t>amabacho</a:t>
            </a:r>
            <a:r>
              <a:rPr lang="en-US" sz="2000" dirty="0"/>
              <a:t> </a:t>
            </a:r>
            <a:r>
              <a:rPr lang="en-US" sz="2000" dirty="0" err="1"/>
              <a:t>hutoa</a:t>
            </a:r>
            <a:r>
              <a:rPr lang="en-US" sz="2000" dirty="0"/>
              <a:t> </a:t>
            </a:r>
            <a:r>
              <a:rPr lang="en-US" sz="2000" dirty="0" err="1"/>
              <a:t>nyongo</a:t>
            </a:r>
            <a:r>
              <a:rPr lang="en-US" sz="2000" dirty="0"/>
              <a:t> (</a:t>
            </a:r>
            <a:r>
              <a:rPr lang="en-US" sz="2000" dirty="0" err="1"/>
              <a:t>wingi:maini</a:t>
            </a:r>
            <a:r>
              <a:rPr lang="en-US" sz="2000" dirty="0"/>
              <a:t>)</a:t>
            </a:r>
          </a:p>
          <a:p>
            <a:r>
              <a:rPr lang="en-US" sz="2000" dirty="0"/>
              <a:t>9.ufizi—</a:t>
            </a:r>
            <a:r>
              <a:rPr lang="en-US" sz="2000" dirty="0" err="1"/>
              <a:t>nyama</a:t>
            </a:r>
            <a:r>
              <a:rPr lang="en-US" sz="2000" dirty="0"/>
              <a:t> </a:t>
            </a:r>
            <a:r>
              <a:rPr lang="en-US" sz="2000" dirty="0" err="1"/>
              <a:t>ya</a:t>
            </a:r>
            <a:r>
              <a:rPr lang="en-US" sz="2000" dirty="0"/>
              <a:t> </a:t>
            </a:r>
            <a:r>
              <a:rPr lang="en-US" sz="2000" dirty="0" err="1"/>
              <a:t>kushikilia</a:t>
            </a:r>
            <a:r>
              <a:rPr lang="en-US" sz="2000" dirty="0"/>
              <a:t> </a:t>
            </a:r>
            <a:r>
              <a:rPr lang="en-US" sz="2000" dirty="0" err="1"/>
              <a:t>meno</a:t>
            </a:r>
            <a:r>
              <a:rPr lang="en-US" sz="2000" dirty="0"/>
              <a:t>  </a:t>
            </a:r>
            <a:r>
              <a:rPr lang="en-US" sz="2000" dirty="0" err="1"/>
              <a:t>pia</a:t>
            </a:r>
            <a:r>
              <a:rPr lang="en-US" sz="2000" dirty="0"/>
              <a:t> </a:t>
            </a:r>
            <a:r>
              <a:rPr lang="en-US" sz="2000" dirty="0" err="1"/>
              <a:t>huitwa</a:t>
            </a:r>
            <a:r>
              <a:rPr lang="en-US" sz="2000" dirty="0"/>
              <a:t>…..(sine)</a:t>
            </a:r>
          </a:p>
          <a:p>
            <a:r>
              <a:rPr lang="en-US" sz="2000" dirty="0"/>
              <a:t>10.ulimi—</a:t>
            </a:r>
            <a:r>
              <a:rPr lang="en-US" sz="2000" dirty="0" err="1"/>
              <a:t>kiungo</a:t>
            </a:r>
            <a:r>
              <a:rPr lang="en-US" sz="2000" dirty="0"/>
              <a:t> cha </a:t>
            </a:r>
            <a:r>
              <a:rPr lang="en-US" sz="2000" dirty="0" err="1"/>
              <a:t>kuonjea</a:t>
            </a:r>
            <a:r>
              <a:rPr lang="en-US" sz="2000" dirty="0"/>
              <a:t> ,</a:t>
            </a:r>
            <a:r>
              <a:rPr lang="en-US" sz="2000" dirty="0" err="1"/>
              <a:t>kusema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kuamba</a:t>
            </a:r>
            <a:r>
              <a:rPr lang="en-US" sz="2000" dirty="0"/>
              <a:t>  </a:t>
            </a:r>
            <a:r>
              <a:rPr lang="en-US" sz="2000" dirty="0" err="1"/>
              <a:t>pia</a:t>
            </a:r>
            <a:r>
              <a:rPr lang="en-US" sz="2000" dirty="0"/>
              <a:t>  </a:t>
            </a:r>
            <a:r>
              <a:rPr lang="en-US" sz="2000" dirty="0" err="1"/>
              <a:t>huitwa</a:t>
            </a:r>
            <a:r>
              <a:rPr lang="en-US" sz="2000" dirty="0"/>
              <a:t>……(</a:t>
            </a:r>
            <a:r>
              <a:rPr lang="en-US" sz="2000" dirty="0" err="1"/>
              <a:t>lisani</a:t>
            </a:r>
            <a:r>
              <a:rPr lang="en-US" sz="2000" dirty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1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492045" y="463690"/>
            <a:ext cx="917595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/>
              <a:t>15.viungo </a:t>
            </a:r>
            <a:r>
              <a:rPr lang="en-US" sz="2400" u="sng" dirty="0" err="1"/>
              <a:t>vya</a:t>
            </a:r>
            <a:r>
              <a:rPr lang="en-US" sz="2400" u="sng" dirty="0"/>
              <a:t> </a:t>
            </a:r>
            <a:r>
              <a:rPr lang="en-US" sz="2400" u="sng" dirty="0" err="1"/>
              <a:t>nje</a:t>
            </a:r>
            <a:r>
              <a:rPr lang="en-US" sz="2400" u="sng" dirty="0"/>
              <a:t> </a:t>
            </a:r>
            <a:r>
              <a:rPr lang="en-US" sz="2400" u="sng" dirty="0" err="1"/>
              <a:t>ya</a:t>
            </a:r>
            <a:r>
              <a:rPr lang="en-US" sz="2400" u="sng" dirty="0"/>
              <a:t> </a:t>
            </a:r>
            <a:r>
              <a:rPr lang="en-US" sz="2400" u="sng" dirty="0" err="1"/>
              <a:t>mwili</a:t>
            </a:r>
            <a:endParaRPr lang="en-US" sz="2400" dirty="0"/>
          </a:p>
          <a:p>
            <a:r>
              <a:rPr lang="en-US" sz="2400" dirty="0"/>
              <a:t>1.mboni—</a:t>
            </a:r>
            <a:r>
              <a:rPr lang="en-US" sz="2400" dirty="0" err="1"/>
              <a:t>sehemu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ndani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jicho</a:t>
            </a:r>
            <a:r>
              <a:rPr lang="en-US" sz="2400" dirty="0"/>
              <a:t> </a:t>
            </a:r>
            <a:r>
              <a:rPr lang="en-US" sz="2400" dirty="0" err="1"/>
              <a:t>inayozungukwa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duara</a:t>
            </a:r>
            <a:r>
              <a:rPr lang="en-US" sz="2400" dirty="0"/>
              <a:t> </a:t>
            </a:r>
            <a:r>
              <a:rPr lang="en-US" sz="2400" dirty="0" err="1"/>
              <a:t>nyeusi</a:t>
            </a:r>
            <a:r>
              <a:rPr lang="en-US" sz="2400" dirty="0"/>
              <a:t> </a:t>
            </a:r>
            <a:r>
              <a:rPr lang="en-US" sz="2400" dirty="0" err="1"/>
              <a:t>inayorekibisha</a:t>
            </a:r>
            <a:r>
              <a:rPr lang="en-US" sz="2400" dirty="0"/>
              <a:t> </a:t>
            </a:r>
            <a:r>
              <a:rPr lang="en-US" sz="2400" dirty="0" err="1"/>
              <a:t>mwanga</a:t>
            </a:r>
            <a:endParaRPr lang="en-US" sz="2400" dirty="0"/>
          </a:p>
          <a:p>
            <a:r>
              <a:rPr lang="en-US" sz="2400" dirty="0"/>
              <a:t>2.ndewe(i-</a:t>
            </a:r>
            <a:r>
              <a:rPr lang="en-US" sz="2400" dirty="0" err="1"/>
              <a:t>zi</a:t>
            </a:r>
            <a:r>
              <a:rPr lang="en-US" sz="2400" dirty="0"/>
              <a:t>)—</a:t>
            </a:r>
            <a:r>
              <a:rPr lang="en-US" sz="2400" dirty="0" err="1"/>
              <a:t>sehemu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chini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sikio</a:t>
            </a:r>
            <a:r>
              <a:rPr lang="en-US" sz="2400" dirty="0"/>
              <a:t> </a:t>
            </a:r>
          </a:p>
          <a:p>
            <a:r>
              <a:rPr lang="en-US" sz="2400" dirty="0"/>
              <a:t>3.nyusi—</a:t>
            </a:r>
            <a:r>
              <a:rPr lang="en-US" sz="2400" dirty="0" err="1"/>
              <a:t>nywele</a:t>
            </a:r>
            <a:r>
              <a:rPr lang="en-US" sz="2400" dirty="0"/>
              <a:t> </a:t>
            </a:r>
            <a:r>
              <a:rPr lang="en-US" sz="2400" dirty="0" err="1"/>
              <a:t>zilizopo</a:t>
            </a:r>
            <a:r>
              <a:rPr lang="en-US" sz="2400" dirty="0"/>
              <a:t> </a:t>
            </a:r>
            <a:r>
              <a:rPr lang="en-US" sz="2400" dirty="0" err="1"/>
              <a:t>juu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macho </a:t>
            </a:r>
            <a:r>
              <a:rPr lang="en-US" sz="2400" dirty="0" err="1"/>
              <a:t>chini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kipaji</a:t>
            </a:r>
            <a:endParaRPr lang="en-US" sz="2400" dirty="0"/>
          </a:p>
          <a:p>
            <a:r>
              <a:rPr lang="en-US" sz="2400" dirty="0"/>
              <a:t>4.kope—</a:t>
            </a:r>
            <a:r>
              <a:rPr lang="en-US" sz="2400" dirty="0" err="1"/>
              <a:t>nywele</a:t>
            </a:r>
            <a:r>
              <a:rPr lang="en-US" sz="2400" dirty="0"/>
              <a:t> </a:t>
            </a:r>
            <a:r>
              <a:rPr lang="en-US" sz="2400" dirty="0" err="1"/>
              <a:t>zinazoota</a:t>
            </a:r>
            <a:r>
              <a:rPr lang="en-US" sz="2400" dirty="0"/>
              <a:t> </a:t>
            </a:r>
            <a:r>
              <a:rPr lang="en-US" sz="2400" dirty="0" err="1"/>
              <a:t>kwenye</a:t>
            </a:r>
            <a:r>
              <a:rPr lang="en-US" sz="2400" dirty="0"/>
              <a:t> </a:t>
            </a:r>
            <a:r>
              <a:rPr lang="en-US" sz="2400" dirty="0" err="1"/>
              <a:t>kikawa</a:t>
            </a:r>
            <a:endParaRPr lang="en-US" sz="2400" dirty="0"/>
          </a:p>
          <a:p>
            <a:r>
              <a:rPr lang="en-US" sz="2400" dirty="0"/>
              <a:t>5.kidaka-tonge—(</a:t>
            </a:r>
            <a:r>
              <a:rPr lang="en-US" sz="2400" dirty="0" err="1"/>
              <a:t>ki</a:t>
            </a:r>
            <a:r>
              <a:rPr lang="en-US" sz="2400" dirty="0"/>
              <a:t>-vi)—</a:t>
            </a:r>
            <a:r>
              <a:rPr lang="en-US" sz="2400" dirty="0" err="1"/>
              <a:t>kipande</a:t>
            </a:r>
            <a:r>
              <a:rPr lang="en-US" sz="2400" dirty="0"/>
              <a:t> cha </a:t>
            </a:r>
            <a:r>
              <a:rPr lang="en-US" sz="2400" dirty="0" err="1"/>
              <a:t>nyama</a:t>
            </a:r>
            <a:r>
              <a:rPr lang="en-US" sz="2400" dirty="0"/>
              <a:t> </a:t>
            </a:r>
            <a:r>
              <a:rPr lang="en-US" sz="2400" dirty="0" err="1"/>
              <a:t>kilicho</a:t>
            </a:r>
            <a:r>
              <a:rPr lang="en-US" sz="2400" dirty="0"/>
              <a:t> </a:t>
            </a:r>
            <a:r>
              <a:rPr lang="en-US" sz="2400" dirty="0" err="1"/>
              <a:t>ndaniya</a:t>
            </a:r>
            <a:r>
              <a:rPr lang="en-US" sz="2400" dirty="0"/>
              <a:t> </a:t>
            </a:r>
            <a:r>
              <a:rPr lang="en-US" sz="2400" dirty="0" err="1"/>
              <a:t>kinywa</a:t>
            </a:r>
            <a:r>
              <a:rPr lang="en-US" sz="2400" dirty="0"/>
              <a:t> </a:t>
            </a:r>
            <a:r>
              <a:rPr lang="en-US" sz="2400" dirty="0" err="1"/>
              <a:t>chini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ulimi</a:t>
            </a:r>
            <a:r>
              <a:rPr lang="en-US" sz="2400" dirty="0"/>
              <a:t>  </a:t>
            </a:r>
            <a:r>
              <a:rPr lang="en-US" sz="2400" dirty="0" err="1"/>
              <a:t>pia</a:t>
            </a:r>
            <a:r>
              <a:rPr lang="en-US" sz="2400" dirty="0"/>
              <a:t> </a:t>
            </a:r>
            <a:r>
              <a:rPr lang="en-US" sz="2400" dirty="0" err="1"/>
              <a:t>huitwa</a:t>
            </a:r>
            <a:r>
              <a:rPr lang="en-US" sz="2400" dirty="0"/>
              <a:t>……….(</a:t>
            </a:r>
            <a:r>
              <a:rPr lang="en-US" sz="2400" dirty="0" err="1"/>
              <a:t>kimio</a:t>
            </a:r>
            <a:r>
              <a:rPr lang="en-US" sz="2400" dirty="0"/>
              <a:t>/</a:t>
            </a:r>
            <a:r>
              <a:rPr lang="en-US" sz="2400" dirty="0" err="1"/>
              <a:t>kilimi</a:t>
            </a:r>
            <a:r>
              <a:rPr lang="en-US" sz="2400" dirty="0"/>
              <a:t>)</a:t>
            </a:r>
          </a:p>
          <a:p>
            <a:r>
              <a:rPr lang="en-US" sz="2400" dirty="0"/>
              <a:t>6.nyonga—(l-</a:t>
            </a:r>
            <a:r>
              <a:rPr lang="en-US" sz="2400" dirty="0" err="1"/>
              <a:t>zi</a:t>
            </a:r>
            <a:r>
              <a:rPr lang="en-US" sz="2400" dirty="0"/>
              <a:t>)—</a:t>
            </a:r>
            <a:r>
              <a:rPr lang="en-US" sz="2400" dirty="0" err="1"/>
              <a:t>sehemu</a:t>
            </a:r>
            <a:r>
              <a:rPr lang="en-US" sz="2400" dirty="0"/>
              <a:t> </a:t>
            </a:r>
            <a:r>
              <a:rPr lang="en-US" sz="2400" dirty="0" err="1"/>
              <a:t>iliyo</a:t>
            </a:r>
            <a:r>
              <a:rPr lang="en-US" sz="2400" dirty="0"/>
              <a:t> </a:t>
            </a:r>
            <a:r>
              <a:rPr lang="en-US" sz="2400" dirty="0" err="1"/>
              <a:t>baina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paja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kiuno</a:t>
            </a:r>
            <a:endParaRPr lang="en-US" sz="2400" dirty="0"/>
          </a:p>
          <a:p>
            <a:r>
              <a:rPr lang="en-US" sz="2400" dirty="0"/>
              <a:t>7.kwapa—(li-</a:t>
            </a:r>
            <a:r>
              <a:rPr lang="en-US" sz="2400" dirty="0" err="1"/>
              <a:t>ya</a:t>
            </a:r>
            <a:r>
              <a:rPr lang="en-US" sz="2400" dirty="0"/>
              <a:t>)—</a:t>
            </a:r>
            <a:r>
              <a:rPr lang="en-US" sz="2400" dirty="0" err="1"/>
              <a:t>sehemu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mkono</a:t>
            </a:r>
            <a:r>
              <a:rPr lang="en-US" sz="2400" dirty="0"/>
              <a:t> </a:t>
            </a:r>
            <a:r>
              <a:rPr lang="en-US" sz="2400" dirty="0" err="1"/>
              <a:t>iliyochini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bega</a:t>
            </a:r>
            <a:r>
              <a:rPr lang="en-US" sz="2400" dirty="0"/>
              <a:t>.</a:t>
            </a:r>
            <a:r>
              <a:rPr lang="en-US" sz="2400" dirty="0"/>
              <a:t> 8.kwapa—</a:t>
            </a:r>
            <a:r>
              <a:rPr lang="en-US" sz="2400" dirty="0" err="1"/>
              <a:t>sehemu</a:t>
            </a:r>
            <a:r>
              <a:rPr lang="en-US" sz="2400" dirty="0"/>
              <a:t> </a:t>
            </a:r>
            <a:r>
              <a:rPr lang="en-US" sz="2400" dirty="0" err="1"/>
              <a:t>baina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goti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nyonga</a:t>
            </a:r>
            <a:r>
              <a:rPr lang="en-US" sz="2400" dirty="0"/>
              <a:t>   </a:t>
            </a:r>
            <a:r>
              <a:rPr lang="en-US" sz="2400" dirty="0" err="1"/>
              <a:t>ngeli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(li-</a:t>
            </a:r>
            <a:r>
              <a:rPr lang="en-US" sz="2400" dirty="0" err="1"/>
              <a:t>ya</a:t>
            </a:r>
            <a:r>
              <a:rPr lang="en-US" sz="2400" dirty="0"/>
              <a:t>)</a:t>
            </a:r>
          </a:p>
          <a:p>
            <a:r>
              <a:rPr lang="en-US" sz="2400" dirty="0"/>
              <a:t>9.kionja </a:t>
            </a:r>
            <a:r>
              <a:rPr lang="en-US" sz="2400" dirty="0" err="1"/>
              <a:t>mchuzi</a:t>
            </a:r>
            <a:r>
              <a:rPr lang="en-US" sz="2400" dirty="0"/>
              <a:t>-------------------------------------------</a:t>
            </a:r>
            <a:endParaRPr lang="en-US" sz="2400" dirty="0"/>
          </a:p>
          <a:p>
            <a:r>
              <a:rPr lang="en-US" sz="2400" dirty="0"/>
              <a:t>10.paja-</a:t>
            </a:r>
            <a:r>
              <a:rPr lang="en-US" sz="2400" dirty="0"/>
              <a:t>------------------------------------------------------------------------</a:t>
            </a:r>
            <a:r>
              <a:rPr lang="en-US" sz="2400" dirty="0"/>
              <a:t>11.wayo—</a:t>
            </a:r>
            <a:r>
              <a:rPr lang="en-US" sz="2400" dirty="0" err="1"/>
              <a:t>sehemu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chini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mguu</a:t>
            </a:r>
            <a:r>
              <a:rPr lang="en-US" sz="2400" dirty="0"/>
              <a:t> </a:t>
            </a:r>
            <a:r>
              <a:rPr lang="en-US" sz="2400" dirty="0" err="1"/>
              <a:t>itumiwayo</a:t>
            </a:r>
            <a:r>
              <a:rPr lang="en-US" sz="2400" dirty="0"/>
              <a:t> </a:t>
            </a:r>
            <a:r>
              <a:rPr lang="en-US" sz="2400" dirty="0" err="1"/>
              <a:t>kukanyaga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673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492045" y="504886"/>
            <a:ext cx="91759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/>
              <a:t>16.sehemu </a:t>
            </a:r>
            <a:r>
              <a:rPr lang="en-US" sz="2400" u="sng" dirty="0" err="1"/>
              <a:t>za</a:t>
            </a:r>
            <a:r>
              <a:rPr lang="en-US" sz="2400" u="sng" dirty="0"/>
              <a:t> </a:t>
            </a:r>
            <a:r>
              <a:rPr lang="en-US" sz="2400" u="sng" dirty="0" err="1"/>
              <a:t>mwili</a:t>
            </a:r>
            <a:r>
              <a:rPr lang="en-US" sz="2400" u="sng" dirty="0"/>
              <a:t> </a:t>
            </a:r>
            <a:r>
              <a:rPr lang="en-US" sz="2400" u="sng" dirty="0" err="1"/>
              <a:t>za</a:t>
            </a:r>
            <a:r>
              <a:rPr lang="en-US" sz="2400" u="sng" dirty="0"/>
              <a:t> </a:t>
            </a:r>
            <a:r>
              <a:rPr lang="en-US" sz="2400" u="sng" dirty="0" err="1"/>
              <a:t>ndani</a:t>
            </a:r>
            <a:endParaRPr lang="en-US" sz="2400" u="sng" dirty="0"/>
          </a:p>
          <a:p>
            <a:endParaRPr lang="en-US" sz="2400" dirty="0"/>
          </a:p>
          <a:p>
            <a:r>
              <a:rPr lang="en-US" sz="2400" dirty="0"/>
              <a:t>1.ubongo—</a:t>
            </a:r>
            <a:r>
              <a:rPr lang="en-US" sz="2400" dirty="0" err="1"/>
              <a:t>sehemu</a:t>
            </a:r>
            <a:r>
              <a:rPr lang="en-US" sz="2400" dirty="0"/>
              <a:t> </a:t>
            </a:r>
            <a:r>
              <a:rPr lang="en-US" sz="2400" dirty="0" err="1"/>
              <a:t>laini</a:t>
            </a:r>
            <a:r>
              <a:rPr lang="en-US" sz="2400" dirty="0"/>
              <a:t> </a:t>
            </a:r>
            <a:r>
              <a:rPr lang="en-US" sz="2400" dirty="0" err="1"/>
              <a:t>kichwani</a:t>
            </a:r>
            <a:r>
              <a:rPr lang="en-US" sz="2400" dirty="0"/>
              <a:t> </a:t>
            </a:r>
            <a:r>
              <a:rPr lang="en-US" sz="2400" dirty="0" err="1"/>
              <a:t>iliyo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mishipa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fahamu</a:t>
            </a:r>
            <a:endParaRPr lang="en-US" sz="2400" dirty="0"/>
          </a:p>
          <a:p>
            <a:r>
              <a:rPr lang="en-US" sz="2400" dirty="0"/>
              <a:t>2.moyo/</a:t>
            </a:r>
            <a:r>
              <a:rPr lang="en-US" sz="2400" dirty="0" err="1"/>
              <a:t>mtima</a:t>
            </a:r>
            <a:r>
              <a:rPr lang="en-US" sz="2400" dirty="0"/>
              <a:t>—</a:t>
            </a:r>
            <a:r>
              <a:rPr lang="en-US" sz="2400" dirty="0" err="1"/>
              <a:t>kiungo</a:t>
            </a:r>
            <a:r>
              <a:rPr lang="en-US" sz="2400" dirty="0"/>
              <a:t> </a:t>
            </a:r>
            <a:r>
              <a:rPr lang="en-US" sz="2400" dirty="0" err="1"/>
              <a:t>kisukumacho</a:t>
            </a:r>
            <a:r>
              <a:rPr lang="en-US" sz="2400" dirty="0"/>
              <a:t> </a:t>
            </a:r>
            <a:r>
              <a:rPr lang="en-US" sz="2400" dirty="0" err="1"/>
              <a:t>damu</a:t>
            </a:r>
            <a:r>
              <a:rPr lang="en-US" sz="2400" dirty="0"/>
              <a:t> </a:t>
            </a:r>
            <a:r>
              <a:rPr lang="en-US" sz="2400" dirty="0" err="1"/>
              <a:t>itembee</a:t>
            </a:r>
            <a:r>
              <a:rPr lang="en-US" sz="2400" dirty="0"/>
              <a:t> </a:t>
            </a:r>
            <a:r>
              <a:rPr lang="en-US" sz="2400" dirty="0" err="1"/>
              <a:t>mwilini</a:t>
            </a:r>
            <a:endParaRPr lang="en-US" sz="2400" dirty="0"/>
          </a:p>
          <a:p>
            <a:r>
              <a:rPr lang="en-US" sz="2400" dirty="0"/>
              <a:t>3.meno—</a:t>
            </a:r>
            <a:r>
              <a:rPr lang="en-US" sz="2400" dirty="0" err="1"/>
              <a:t>hutumikia</a:t>
            </a:r>
            <a:r>
              <a:rPr lang="en-US" sz="2400" dirty="0"/>
              <a:t> </a:t>
            </a:r>
            <a:r>
              <a:rPr lang="en-US" sz="2400" dirty="0" err="1"/>
              <a:t>kutafunia</a:t>
            </a:r>
            <a:r>
              <a:rPr lang="en-US" sz="2400" dirty="0"/>
              <a:t> </a:t>
            </a:r>
            <a:r>
              <a:rPr lang="en-US" sz="2400" dirty="0" err="1"/>
              <a:t>chakula</a:t>
            </a:r>
            <a:endParaRPr lang="en-US" sz="2400" dirty="0"/>
          </a:p>
          <a:p>
            <a:r>
              <a:rPr lang="en-US" sz="2400" dirty="0"/>
              <a:t>4.ulimi—</a:t>
            </a:r>
            <a:r>
              <a:rPr lang="en-US" sz="2400" dirty="0" err="1"/>
              <a:t>kiungo</a:t>
            </a:r>
            <a:r>
              <a:rPr lang="en-US" sz="2400" dirty="0"/>
              <a:t> cha </a:t>
            </a:r>
            <a:r>
              <a:rPr lang="en-US" sz="2400" dirty="0" err="1"/>
              <a:t>kuonjea</a:t>
            </a:r>
            <a:r>
              <a:rPr lang="en-US" sz="2400" dirty="0"/>
              <a:t> </a:t>
            </a:r>
            <a:r>
              <a:rPr lang="en-US" sz="2400" dirty="0" err="1"/>
              <a:t>chakula</a:t>
            </a:r>
            <a:endParaRPr lang="en-US" sz="2400" dirty="0"/>
          </a:p>
          <a:p>
            <a:r>
              <a:rPr lang="en-US" sz="2400" dirty="0"/>
              <a:t>5.pafu—</a:t>
            </a:r>
            <a:r>
              <a:rPr lang="en-US" sz="2400" dirty="0" err="1"/>
              <a:t>kiungo</a:t>
            </a:r>
            <a:r>
              <a:rPr lang="en-US" sz="2400" dirty="0"/>
              <a:t> </a:t>
            </a:r>
            <a:r>
              <a:rPr lang="en-US" sz="2400" dirty="0" err="1"/>
              <a:t>kinachotolea</a:t>
            </a:r>
            <a:r>
              <a:rPr lang="en-US" sz="2400" dirty="0"/>
              <a:t> </a:t>
            </a:r>
            <a:r>
              <a:rPr lang="en-US" sz="2400" dirty="0" err="1"/>
              <a:t>hewa</a:t>
            </a:r>
            <a:r>
              <a:rPr lang="en-US" sz="2400" dirty="0"/>
              <a:t> </a:t>
            </a:r>
            <a:r>
              <a:rPr lang="en-US" sz="2400" dirty="0" err="1"/>
              <a:t>chafu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kuingizia</a:t>
            </a:r>
            <a:r>
              <a:rPr lang="en-US" sz="2400" dirty="0"/>
              <a:t> </a:t>
            </a:r>
            <a:r>
              <a:rPr lang="en-US" sz="2400" dirty="0" err="1"/>
              <a:t>hewa</a:t>
            </a:r>
            <a:r>
              <a:rPr lang="en-US" sz="2400" dirty="0"/>
              <a:t> </a:t>
            </a:r>
            <a:r>
              <a:rPr lang="en-US" sz="2400" dirty="0" err="1"/>
              <a:t>safi</a:t>
            </a:r>
            <a:r>
              <a:rPr lang="en-US" sz="2400" dirty="0"/>
              <a:t> </a:t>
            </a:r>
            <a:r>
              <a:rPr lang="en-US" sz="2400" dirty="0" err="1"/>
              <a:t>mwilini</a:t>
            </a:r>
            <a:r>
              <a:rPr lang="en-US" sz="2400" dirty="0"/>
              <a:t>   </a:t>
            </a:r>
            <a:r>
              <a:rPr lang="en-US" sz="2400" dirty="0" err="1"/>
              <a:t>pia</a:t>
            </a:r>
            <a:r>
              <a:rPr lang="en-US" sz="2400" dirty="0"/>
              <a:t> </a:t>
            </a:r>
            <a:r>
              <a:rPr lang="en-US" sz="2400" dirty="0" err="1"/>
              <a:t>huitwa</a:t>
            </a:r>
            <a:r>
              <a:rPr lang="en-US" sz="2400" dirty="0"/>
              <a:t>………….</a:t>
            </a:r>
            <a:r>
              <a:rPr lang="en-US" sz="2400" dirty="0" err="1"/>
              <a:t>duhumu</a:t>
            </a:r>
            <a:r>
              <a:rPr lang="en-US" sz="2400" dirty="0"/>
              <a:t>/</a:t>
            </a:r>
            <a:r>
              <a:rPr lang="en-US" sz="2400" dirty="0" err="1"/>
              <a:t>yavuyavu</a:t>
            </a:r>
            <a:r>
              <a:rPr lang="en-US" sz="2400" dirty="0"/>
              <a:t>.</a:t>
            </a:r>
          </a:p>
          <a:p>
            <a:endParaRPr lang="en-US" sz="2400" u="sng" dirty="0"/>
          </a:p>
          <a:p>
            <a:r>
              <a:rPr lang="en-US" sz="2400" u="sng" dirty="0" err="1"/>
              <a:t>maswali</a:t>
            </a:r>
            <a:r>
              <a:rPr lang="en-US" sz="2400" u="sng" dirty="0"/>
              <a:t> </a:t>
            </a:r>
            <a:r>
              <a:rPr lang="en-US" sz="2400" u="sng" dirty="0" err="1"/>
              <a:t>k.c.p.e</a:t>
            </a:r>
            <a:r>
              <a:rPr lang="en-US" sz="2400" u="sng" dirty="0"/>
              <a:t> </a:t>
            </a:r>
            <a:endParaRPr lang="en-US" sz="2400" dirty="0"/>
          </a:p>
          <a:p>
            <a:r>
              <a:rPr lang="en-US" sz="2400" dirty="0"/>
              <a:t>1.2012…..no.19    2.2010…….no.25    3.2005……..no.30         4.2006……..18</a:t>
            </a:r>
          </a:p>
        </p:txBody>
      </p:sp>
    </p:spTree>
    <p:extLst>
      <p:ext uri="{BB962C8B-B14F-4D97-AF65-F5344CB8AC3E}">
        <p14:creationId xmlns:p14="http://schemas.microsoft.com/office/powerpoint/2010/main" val="21847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492045" y="76201"/>
            <a:ext cx="917595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MIMEA/MATUNDA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1.mbuni—</a:t>
            </a:r>
            <a:r>
              <a:rPr lang="en-US" sz="2400" dirty="0" err="1"/>
              <a:t>mchani</a:t>
            </a:r>
            <a:r>
              <a:rPr lang="en-US" sz="2400" dirty="0"/>
              <a:t> </a:t>
            </a:r>
            <a:r>
              <a:rPr lang="en-US" sz="2400" dirty="0" err="1"/>
              <a:t>unaotoa</a:t>
            </a:r>
            <a:r>
              <a:rPr lang="en-US" sz="2400" dirty="0"/>
              <a:t> </a:t>
            </a:r>
            <a:r>
              <a:rPr lang="en-US" sz="2400" dirty="0" err="1"/>
              <a:t>vishada</a:t>
            </a:r>
            <a:r>
              <a:rPr lang="en-US" sz="2400" dirty="0"/>
              <a:t> </a:t>
            </a:r>
            <a:r>
              <a:rPr lang="en-US" sz="2400" dirty="0" err="1"/>
              <a:t>vya</a:t>
            </a:r>
            <a:r>
              <a:rPr lang="en-US" sz="2400" dirty="0"/>
              <a:t> </a:t>
            </a:r>
            <a:r>
              <a:rPr lang="en-US" sz="2400" dirty="0" err="1"/>
              <a:t>maua</a:t>
            </a:r>
            <a:r>
              <a:rPr lang="en-US" sz="2400" dirty="0"/>
              <a:t> </a:t>
            </a:r>
            <a:r>
              <a:rPr lang="en-US" sz="2400" dirty="0" err="1"/>
              <a:t>meupe</a:t>
            </a:r>
            <a:r>
              <a:rPr lang="en-US" sz="2400" dirty="0"/>
              <a:t> </a:t>
            </a:r>
            <a:r>
              <a:rPr lang="en-US" sz="2400" dirty="0" err="1"/>
              <a:t>matunda</a:t>
            </a:r>
            <a:r>
              <a:rPr lang="en-US" sz="2400" dirty="0"/>
              <a:t> </a:t>
            </a:r>
            <a:r>
              <a:rPr lang="en-US" sz="2400" dirty="0" err="1"/>
              <a:t>meupe</a:t>
            </a:r>
            <a:r>
              <a:rPr lang="en-US" sz="2400" dirty="0"/>
              <a:t> </a:t>
            </a:r>
            <a:r>
              <a:rPr lang="en-US" sz="2400" dirty="0" err="1"/>
              <a:t>yakiiva</a:t>
            </a:r>
            <a:endParaRPr lang="en-US" sz="2400" dirty="0"/>
          </a:p>
          <a:p>
            <a:r>
              <a:rPr lang="en-US" sz="2400" dirty="0"/>
              <a:t>2.mchai—</a:t>
            </a:r>
            <a:r>
              <a:rPr lang="en-US" sz="2400" dirty="0" err="1"/>
              <a:t>mmea</a:t>
            </a:r>
            <a:r>
              <a:rPr lang="en-US" sz="2400" dirty="0"/>
              <a:t> </a:t>
            </a:r>
            <a:r>
              <a:rPr lang="en-US" sz="2400" dirty="0" err="1"/>
              <a:t>unaotoa</a:t>
            </a:r>
            <a:r>
              <a:rPr lang="en-US" sz="2400" dirty="0"/>
              <a:t> </a:t>
            </a:r>
            <a:r>
              <a:rPr lang="en-US" sz="2400" dirty="0" err="1"/>
              <a:t>majani</a:t>
            </a:r>
            <a:r>
              <a:rPr lang="en-US" sz="2400" dirty="0"/>
              <a:t> </a:t>
            </a:r>
            <a:r>
              <a:rPr lang="en-US" sz="2400" dirty="0" err="1"/>
              <a:t>yanayotengeneza</a:t>
            </a:r>
            <a:r>
              <a:rPr lang="en-US" sz="2400" dirty="0"/>
              <a:t> </a:t>
            </a:r>
            <a:r>
              <a:rPr lang="en-US" sz="2400" dirty="0" err="1"/>
              <a:t>kinywani</a:t>
            </a:r>
            <a:r>
              <a:rPr lang="en-US" sz="2400" dirty="0"/>
              <a:t> chai</a:t>
            </a:r>
          </a:p>
          <a:p>
            <a:r>
              <a:rPr lang="en-US" sz="2400" dirty="0"/>
              <a:t>3.muwa(</a:t>
            </a:r>
            <a:r>
              <a:rPr lang="en-US" sz="2400" dirty="0" err="1"/>
              <a:t>mua</a:t>
            </a:r>
            <a:r>
              <a:rPr lang="en-US" sz="2400" dirty="0"/>
              <a:t>)—</a:t>
            </a:r>
            <a:r>
              <a:rPr lang="en-US" sz="2400" dirty="0" err="1"/>
              <a:t>mmea</a:t>
            </a:r>
            <a:r>
              <a:rPr lang="en-US" sz="2400" dirty="0"/>
              <a:t> </a:t>
            </a:r>
            <a:r>
              <a:rPr lang="en-US" sz="2400" dirty="0" err="1"/>
              <a:t>unaotoa</a:t>
            </a:r>
            <a:r>
              <a:rPr lang="en-US" sz="2400" dirty="0"/>
              <a:t> </a:t>
            </a:r>
            <a:r>
              <a:rPr lang="en-US" sz="2400" dirty="0" err="1"/>
              <a:t>maji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kutengeneza</a:t>
            </a:r>
            <a:r>
              <a:rPr lang="en-US" sz="2400" dirty="0"/>
              <a:t> </a:t>
            </a:r>
            <a:r>
              <a:rPr lang="en-US" sz="2400" dirty="0" err="1"/>
              <a:t>sukari</a:t>
            </a:r>
            <a:r>
              <a:rPr lang="en-US" sz="2400" dirty="0"/>
              <a:t> </a:t>
            </a:r>
          </a:p>
          <a:p>
            <a:r>
              <a:rPr lang="en-US" sz="2400" dirty="0"/>
              <a:t>4.mchongoma—</a:t>
            </a:r>
            <a:r>
              <a:rPr lang="en-US" sz="2400" dirty="0" err="1"/>
              <a:t>mti</a:t>
            </a:r>
            <a:r>
              <a:rPr lang="en-US" sz="2400" dirty="0"/>
              <a:t> </a:t>
            </a:r>
            <a:r>
              <a:rPr lang="en-US" sz="2400" dirty="0" err="1"/>
              <a:t>wenye</a:t>
            </a:r>
            <a:r>
              <a:rPr lang="en-US" sz="2400" dirty="0"/>
              <a:t> </a:t>
            </a:r>
            <a:r>
              <a:rPr lang="en-US" sz="2400" dirty="0" err="1"/>
              <a:t>miiba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majani</a:t>
            </a:r>
            <a:r>
              <a:rPr lang="en-US" sz="2400" dirty="0"/>
              <a:t> </a:t>
            </a:r>
            <a:r>
              <a:rPr lang="en-US" sz="2400" dirty="0" err="1"/>
              <a:t>madogomadogo</a:t>
            </a:r>
            <a:r>
              <a:rPr lang="en-US" sz="2400" dirty="0"/>
              <a:t> </a:t>
            </a:r>
          </a:p>
          <a:p>
            <a:r>
              <a:rPr lang="en-US" sz="2400" dirty="0"/>
              <a:t>5.mkorosho—</a:t>
            </a:r>
            <a:r>
              <a:rPr lang="en-US" sz="2400" dirty="0" err="1"/>
              <a:t>mti</a:t>
            </a:r>
            <a:r>
              <a:rPr lang="en-US" sz="2400" dirty="0"/>
              <a:t> </a:t>
            </a:r>
            <a:r>
              <a:rPr lang="en-US" sz="2400" dirty="0" err="1"/>
              <a:t>unaozaa</a:t>
            </a:r>
            <a:r>
              <a:rPr lang="en-US" sz="2400" dirty="0"/>
              <a:t>  </a:t>
            </a:r>
            <a:r>
              <a:rPr lang="en-US" sz="2400" dirty="0" err="1"/>
              <a:t>mabibo</a:t>
            </a:r>
            <a:r>
              <a:rPr lang="en-US" sz="2400" dirty="0"/>
              <a:t> (</a:t>
            </a:r>
            <a:r>
              <a:rPr lang="en-US" sz="2400" dirty="0" err="1"/>
              <a:t>mbibo</a:t>
            </a:r>
            <a:r>
              <a:rPr lang="en-US" sz="2400" dirty="0"/>
              <a:t>/</a:t>
            </a:r>
            <a:r>
              <a:rPr lang="en-US" sz="2400" dirty="0" err="1"/>
              <a:t>mkanju</a:t>
            </a:r>
            <a:r>
              <a:rPr lang="en-US" sz="2400" dirty="0"/>
              <a:t>)</a:t>
            </a:r>
          </a:p>
          <a:p>
            <a:r>
              <a:rPr lang="en-US" sz="2400" dirty="0"/>
              <a:t>6.shayiri—</a:t>
            </a:r>
            <a:r>
              <a:rPr lang="en-US" sz="2400" dirty="0" err="1"/>
              <a:t>nafaka</a:t>
            </a:r>
            <a:r>
              <a:rPr lang="en-US" sz="2400" dirty="0"/>
              <a:t> </a:t>
            </a:r>
            <a:r>
              <a:rPr lang="en-US" sz="2400" dirty="0" err="1"/>
              <a:t>inayofanana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ngano</a:t>
            </a:r>
            <a:r>
              <a:rPr lang="en-US" sz="2400" dirty="0"/>
              <a:t> </a:t>
            </a:r>
            <a:r>
              <a:rPr lang="en-US" sz="2400" dirty="0" err="1"/>
              <a:t>inayotumiwa</a:t>
            </a:r>
            <a:r>
              <a:rPr lang="en-US" sz="2400" dirty="0"/>
              <a:t> </a:t>
            </a:r>
            <a:r>
              <a:rPr lang="en-US" sz="2400" dirty="0" err="1"/>
              <a:t>kuwa</a:t>
            </a:r>
            <a:r>
              <a:rPr lang="en-US" sz="2400" dirty="0"/>
              <a:t> </a:t>
            </a:r>
            <a:r>
              <a:rPr lang="en-US" sz="2400" dirty="0" err="1"/>
              <a:t>chakula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hutengeneza</a:t>
            </a:r>
            <a:r>
              <a:rPr lang="en-US" sz="2400" dirty="0"/>
              <a:t> </a:t>
            </a:r>
            <a:r>
              <a:rPr lang="en-US" sz="2400" dirty="0" err="1"/>
              <a:t>pombe</a:t>
            </a:r>
            <a:r>
              <a:rPr lang="en-US" sz="2400" dirty="0"/>
              <a:t>.</a:t>
            </a:r>
          </a:p>
          <a:p>
            <a:r>
              <a:rPr lang="en-US" sz="2400" dirty="0"/>
              <a:t>7.mpareto—</a:t>
            </a:r>
            <a:r>
              <a:rPr lang="en-US" sz="2400" dirty="0" err="1"/>
              <a:t>mimea</a:t>
            </a:r>
            <a:r>
              <a:rPr lang="en-US" sz="2400" dirty="0"/>
              <a:t> </a:t>
            </a:r>
            <a:r>
              <a:rPr lang="en-US" sz="2400" dirty="0" err="1"/>
              <a:t>unaozaa</a:t>
            </a:r>
            <a:r>
              <a:rPr lang="en-US" sz="2400" dirty="0"/>
              <a:t> </a:t>
            </a:r>
            <a:r>
              <a:rPr lang="en-US" sz="2400" dirty="0" err="1"/>
              <a:t>pareto</a:t>
            </a:r>
            <a:endParaRPr lang="en-US" sz="2400" dirty="0"/>
          </a:p>
          <a:p>
            <a:r>
              <a:rPr lang="en-US" sz="2400" dirty="0"/>
              <a:t>8.mdimu—</a:t>
            </a:r>
            <a:r>
              <a:rPr lang="en-US" sz="2400" dirty="0" err="1"/>
              <a:t>mti</a:t>
            </a:r>
            <a:r>
              <a:rPr lang="en-US" sz="2400" dirty="0"/>
              <a:t> </a:t>
            </a:r>
            <a:r>
              <a:rPr lang="en-US" sz="2400" dirty="0" err="1"/>
              <a:t>jamii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mlimau</a:t>
            </a:r>
            <a:r>
              <a:rPr lang="en-US" sz="2400" dirty="0"/>
              <a:t> </a:t>
            </a:r>
            <a:r>
              <a:rPr lang="en-US" sz="2400" dirty="0" err="1"/>
              <a:t>wenye</a:t>
            </a:r>
            <a:r>
              <a:rPr lang="en-US" sz="2400" dirty="0"/>
              <a:t> </a:t>
            </a:r>
            <a:r>
              <a:rPr lang="en-US" sz="2400" dirty="0" err="1"/>
              <a:t>matawi</a:t>
            </a:r>
            <a:r>
              <a:rPr lang="en-US" sz="2400" dirty="0"/>
              <a:t> </a:t>
            </a:r>
            <a:r>
              <a:rPr lang="en-US" sz="2400" dirty="0" err="1"/>
              <a:t>mengi</a:t>
            </a:r>
            <a:r>
              <a:rPr lang="en-US" sz="2400" dirty="0"/>
              <a:t> </a:t>
            </a:r>
            <a:r>
              <a:rPr lang="en-US" sz="2400" dirty="0" err="1"/>
              <a:t>ambao</a:t>
            </a:r>
            <a:r>
              <a:rPr lang="en-US" sz="2400" dirty="0"/>
              <a:t> </a:t>
            </a:r>
            <a:r>
              <a:rPr lang="en-US" sz="2400" dirty="0" err="1"/>
              <a:t>huzaa</a:t>
            </a:r>
            <a:r>
              <a:rPr lang="en-US" sz="2400" dirty="0"/>
              <a:t> </a:t>
            </a:r>
            <a:r>
              <a:rPr lang="en-US" sz="2400" dirty="0" err="1"/>
              <a:t>matunda</a:t>
            </a:r>
            <a:r>
              <a:rPr lang="en-US" sz="2400" dirty="0"/>
              <a:t> </a:t>
            </a:r>
            <a:r>
              <a:rPr lang="en-US" sz="2400" dirty="0" err="1"/>
              <a:t>yenye</a:t>
            </a:r>
            <a:r>
              <a:rPr lang="en-US" sz="2400" dirty="0"/>
              <a:t> </a:t>
            </a:r>
            <a:r>
              <a:rPr lang="en-US" sz="2400" dirty="0" err="1"/>
              <a:t>ladha</a:t>
            </a:r>
            <a:r>
              <a:rPr lang="en-US" sz="2400" dirty="0"/>
              <a:t> </a:t>
            </a:r>
            <a:r>
              <a:rPr lang="en-US" sz="2400" dirty="0" err="1"/>
              <a:t>chachu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hutumika</a:t>
            </a:r>
            <a:r>
              <a:rPr lang="en-US" sz="2400" dirty="0"/>
              <a:t> </a:t>
            </a:r>
            <a:r>
              <a:rPr lang="en-US" sz="2400" dirty="0" err="1"/>
              <a:t>kama</a:t>
            </a:r>
            <a:r>
              <a:rPr lang="en-US" sz="2400" dirty="0"/>
              <a:t> </a:t>
            </a:r>
            <a:r>
              <a:rPr lang="en-US" sz="2400" dirty="0" err="1"/>
              <a:t>kiungo</a:t>
            </a:r>
            <a:r>
              <a:rPr lang="en-US" sz="2400" dirty="0"/>
              <a:t> cha </a:t>
            </a:r>
            <a:r>
              <a:rPr lang="en-US" sz="2400" dirty="0" err="1"/>
              <a:t>chakula</a:t>
            </a:r>
            <a:r>
              <a:rPr lang="en-US" sz="2400" dirty="0"/>
              <a:t> au </a:t>
            </a:r>
            <a:r>
              <a:rPr lang="en-US" sz="2400" dirty="0" err="1"/>
              <a:t>kutengeneza</a:t>
            </a:r>
            <a:r>
              <a:rPr lang="en-US" sz="2400" dirty="0"/>
              <a:t> </a:t>
            </a:r>
            <a:r>
              <a:rPr lang="en-US" sz="2400" dirty="0" err="1"/>
              <a:t>juisi</a:t>
            </a:r>
            <a:r>
              <a:rPr lang="en-US" sz="2400" dirty="0"/>
              <a:t>.</a:t>
            </a:r>
          </a:p>
          <a:p>
            <a:r>
              <a:rPr lang="en-US" sz="2400" dirty="0"/>
              <a:t>9.mlimau—</a:t>
            </a:r>
            <a:r>
              <a:rPr lang="en-US" sz="2400" dirty="0" err="1"/>
              <a:t>mti</a:t>
            </a:r>
            <a:r>
              <a:rPr lang="en-US" sz="2400" dirty="0"/>
              <a:t> </a:t>
            </a:r>
            <a:r>
              <a:rPr lang="en-US" sz="2400" dirty="0" err="1"/>
              <a:t>wenye</a:t>
            </a:r>
            <a:r>
              <a:rPr lang="en-US" sz="2400" dirty="0"/>
              <a:t> </a:t>
            </a:r>
            <a:r>
              <a:rPr lang="en-US" sz="2400" dirty="0" err="1"/>
              <a:t>miiba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majani</a:t>
            </a:r>
            <a:r>
              <a:rPr lang="en-US" sz="2400" dirty="0"/>
              <a:t> </a:t>
            </a:r>
            <a:r>
              <a:rPr lang="en-US" sz="2400" dirty="0" err="1"/>
              <a:t>madogomadogo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kijani</a:t>
            </a:r>
            <a:r>
              <a:rPr lang="en-US" sz="2400" dirty="0"/>
              <a:t> </a:t>
            </a:r>
            <a:r>
              <a:rPr lang="en-US" sz="2400" dirty="0" err="1"/>
              <a:t>isiyokoza</a:t>
            </a:r>
            <a:r>
              <a:rPr lang="en-US" sz="2400" dirty="0"/>
              <a:t> </a:t>
            </a:r>
            <a:r>
              <a:rPr lang="en-US" sz="2400" dirty="0" err="1"/>
              <a:t>unaozaa</a:t>
            </a:r>
            <a:r>
              <a:rPr lang="en-US" sz="2400" dirty="0"/>
              <a:t> </a:t>
            </a:r>
            <a:r>
              <a:rPr lang="en-US" sz="2400" dirty="0" err="1"/>
              <a:t>mlimau</a:t>
            </a:r>
            <a:r>
              <a:rPr lang="en-US" sz="2400" dirty="0"/>
              <a:t> </a:t>
            </a:r>
            <a:r>
              <a:rPr lang="en-US" sz="2400" dirty="0" err="1"/>
              <a:t>yenye</a:t>
            </a:r>
            <a:r>
              <a:rPr lang="en-US" sz="2400" dirty="0"/>
              <a:t> </a:t>
            </a:r>
            <a:r>
              <a:rPr lang="en-US" sz="2400" dirty="0" err="1"/>
              <a:t>maji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ugwandu</a:t>
            </a:r>
            <a:r>
              <a:rPr lang="en-US" sz="2400" dirty="0"/>
              <a:t> </a:t>
            </a:r>
            <a:r>
              <a:rPr lang="en-US" sz="2400" dirty="0" err="1"/>
              <a:t>yatumiwayo</a:t>
            </a:r>
            <a:r>
              <a:rPr lang="en-US" sz="2400" dirty="0"/>
              <a:t> </a:t>
            </a:r>
            <a:r>
              <a:rPr lang="en-US" sz="2400" dirty="0" err="1"/>
              <a:t>kama</a:t>
            </a:r>
            <a:r>
              <a:rPr lang="en-US" sz="2400" dirty="0"/>
              <a:t> </a:t>
            </a:r>
            <a:r>
              <a:rPr lang="en-US" sz="2400" dirty="0" err="1"/>
              <a:t>kinywaji</a:t>
            </a:r>
            <a:r>
              <a:rPr lang="en-US" sz="2400" dirty="0"/>
              <a:t> /</a:t>
            </a:r>
            <a:r>
              <a:rPr lang="en-US" sz="2400" dirty="0" err="1"/>
              <a:t>kiungo</a:t>
            </a:r>
            <a:r>
              <a:rPr lang="en-US" sz="2400" dirty="0"/>
              <a:t> </a:t>
            </a:r>
            <a:r>
              <a:rPr lang="en-US" sz="2400" dirty="0" err="1"/>
              <a:t>kwenye</a:t>
            </a:r>
            <a:r>
              <a:rPr lang="en-US" sz="2400" dirty="0"/>
              <a:t> </a:t>
            </a:r>
            <a:r>
              <a:rPr lang="en-US" sz="2400" dirty="0" err="1"/>
              <a:t>nyama</a:t>
            </a:r>
            <a:r>
              <a:rPr lang="en-US" sz="2400" dirty="0"/>
              <a:t> au </a:t>
            </a:r>
            <a:r>
              <a:rPr lang="en-US" sz="2400" dirty="0" err="1"/>
              <a:t>samaki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374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2600" y="322958"/>
            <a:ext cx="8610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u="sng" dirty="0"/>
              <a:t>3. </a:t>
            </a:r>
            <a:r>
              <a:rPr lang="en-US" sz="2400" b="1" u="sng" dirty="0" err="1"/>
              <a:t>Vivumishi</a:t>
            </a:r>
            <a:r>
              <a:rPr lang="en-US" sz="2400" b="1" u="sng" dirty="0"/>
              <a:t> </a:t>
            </a:r>
            <a:r>
              <a:rPr lang="en-US" sz="2400" b="1" u="sng" dirty="0" err="1"/>
              <a:t>vimilikishi</a:t>
            </a:r>
            <a:endParaRPr lang="en-US" sz="2400" b="1" dirty="0"/>
          </a:p>
          <a:p>
            <a:r>
              <a:rPr lang="en-US" sz="2400" dirty="0"/>
              <a:t>-</a:t>
            </a:r>
            <a:r>
              <a:rPr lang="en-US" sz="2400" dirty="0" err="1"/>
              <a:t>angu</a:t>
            </a:r>
            <a:r>
              <a:rPr lang="en-US" sz="2400" dirty="0"/>
              <a:t>-----------</a:t>
            </a:r>
            <a:r>
              <a:rPr lang="en-US" sz="2400" dirty="0" err="1"/>
              <a:t>etu</a:t>
            </a:r>
            <a:endParaRPr lang="en-US" sz="2400" dirty="0"/>
          </a:p>
          <a:p>
            <a:r>
              <a:rPr lang="en-US" sz="2400" dirty="0"/>
              <a:t>-</a:t>
            </a:r>
            <a:r>
              <a:rPr lang="en-US" sz="2400" dirty="0" err="1"/>
              <a:t>ako</a:t>
            </a:r>
            <a:r>
              <a:rPr lang="en-US" sz="2400" dirty="0"/>
              <a:t>-------------</a:t>
            </a:r>
            <a:r>
              <a:rPr lang="en-US" sz="2400" dirty="0" err="1"/>
              <a:t>enu</a:t>
            </a:r>
            <a:endParaRPr lang="en-US" sz="2400" dirty="0"/>
          </a:p>
          <a:p>
            <a:r>
              <a:rPr lang="en-US" sz="2400" dirty="0"/>
              <a:t>-</a:t>
            </a:r>
            <a:r>
              <a:rPr lang="en-US" sz="2400" dirty="0" err="1"/>
              <a:t>ake</a:t>
            </a:r>
            <a:r>
              <a:rPr lang="en-US" sz="2400" dirty="0"/>
              <a:t>--------------</a:t>
            </a:r>
            <a:r>
              <a:rPr lang="en-US" sz="2400" dirty="0" err="1"/>
              <a:t>ao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Afya</a:t>
            </a:r>
            <a:r>
              <a:rPr lang="en-US" sz="2400" dirty="0"/>
              <a:t> </a:t>
            </a:r>
            <a:r>
              <a:rPr lang="en-US" sz="2400" b="1" i="1" u="sng" dirty="0" err="1"/>
              <a:t>yangu</a:t>
            </a:r>
            <a:r>
              <a:rPr lang="en-US" sz="2400" b="1" i="1" u="sng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muhimu</a:t>
            </a:r>
            <a:r>
              <a:rPr lang="en-US" sz="2400" dirty="0"/>
              <a:t> </a:t>
            </a:r>
            <a:r>
              <a:rPr lang="en-US" sz="2400" dirty="0" err="1"/>
              <a:t>sana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Afya</a:t>
            </a:r>
            <a:r>
              <a:rPr lang="en-US" sz="2400" dirty="0"/>
              <a:t> </a:t>
            </a:r>
            <a:r>
              <a:rPr lang="en-US" sz="2400" b="1" i="1" u="sng" dirty="0" err="1"/>
              <a:t>zetu</a:t>
            </a:r>
            <a:r>
              <a:rPr lang="en-US" sz="2400" b="1" i="1" u="sng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muhimu</a:t>
            </a:r>
            <a:r>
              <a:rPr lang="en-US" sz="2400" dirty="0"/>
              <a:t> </a:t>
            </a:r>
            <a:r>
              <a:rPr lang="en-US" sz="2400" dirty="0" err="1"/>
              <a:t>sana</a:t>
            </a:r>
            <a:r>
              <a:rPr lang="en-US" sz="2400" dirty="0"/>
              <a:t>.</a:t>
            </a:r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b="1" u="sng" dirty="0"/>
              <a:t>4. </a:t>
            </a:r>
            <a:r>
              <a:rPr lang="en-US" sz="2400" b="1" u="sng" dirty="0" err="1"/>
              <a:t>Vivumishi</a:t>
            </a:r>
            <a:r>
              <a:rPr lang="en-US" sz="2400" b="1" u="sng" dirty="0"/>
              <a:t> </a:t>
            </a:r>
            <a:r>
              <a:rPr lang="en-US" sz="2400" b="1" u="sng" dirty="0" err="1"/>
              <a:t>viulizi</a:t>
            </a:r>
            <a:endParaRPr lang="en-US" sz="2400" b="1" dirty="0"/>
          </a:p>
          <a:p>
            <a:r>
              <a:rPr lang="en-US" sz="2400" dirty="0" err="1"/>
              <a:t>Hutumiwa</a:t>
            </a:r>
            <a:r>
              <a:rPr lang="en-US" sz="2400" dirty="0"/>
              <a:t> </a:t>
            </a:r>
            <a:r>
              <a:rPr lang="en-US" sz="2400" dirty="0" err="1"/>
              <a:t>pamoja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nomino</a:t>
            </a:r>
            <a:r>
              <a:rPr lang="en-US" sz="2400" dirty="0"/>
              <a:t> </a:t>
            </a:r>
            <a:r>
              <a:rPr lang="en-US" sz="2400" dirty="0" err="1"/>
              <a:t>kuuliza</a:t>
            </a:r>
            <a:r>
              <a:rPr lang="en-US" sz="2400" dirty="0"/>
              <a:t> </a:t>
            </a:r>
            <a:r>
              <a:rPr lang="en-US" sz="2400" dirty="0" err="1"/>
              <a:t>swali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gani</a:t>
            </a:r>
            <a:r>
              <a:rPr lang="en-US" sz="2400" dirty="0"/>
              <a:t>?</a:t>
            </a:r>
          </a:p>
          <a:p>
            <a:r>
              <a:rPr lang="en-US" sz="2400" dirty="0"/>
              <a:t>-</a:t>
            </a:r>
            <a:r>
              <a:rPr lang="en-US" sz="2400" dirty="0" err="1"/>
              <a:t>ngapi</a:t>
            </a:r>
            <a:r>
              <a:rPr lang="en-US" sz="2400" dirty="0"/>
              <a:t>?</a:t>
            </a:r>
          </a:p>
          <a:p>
            <a:r>
              <a:rPr lang="en-US" sz="2400" dirty="0"/>
              <a:t>-</a:t>
            </a:r>
            <a:r>
              <a:rPr lang="en-US" sz="2400" dirty="0" err="1"/>
              <a:t>ipi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r>
              <a:rPr lang="en-US" sz="2400" dirty="0" err="1"/>
              <a:t>Kiungo</a:t>
            </a:r>
            <a:r>
              <a:rPr lang="en-US" sz="2400" dirty="0"/>
              <a:t> </a:t>
            </a:r>
            <a:r>
              <a:rPr lang="en-US" sz="2400" b="1" i="1" u="sng" dirty="0" err="1"/>
              <a:t>gani</a:t>
            </a:r>
            <a:r>
              <a:rPr lang="en-US" sz="2400" dirty="0"/>
              <a:t> </a:t>
            </a:r>
            <a:r>
              <a:rPr lang="en-US" sz="2400" dirty="0" err="1"/>
              <a:t>kinachokuuma</a:t>
            </a:r>
            <a:r>
              <a:rPr lang="en-US" sz="2400" dirty="0"/>
              <a:t>?</a:t>
            </a:r>
          </a:p>
          <a:p>
            <a:r>
              <a:rPr lang="en-US" sz="2400" dirty="0" err="1"/>
              <a:t>Viungo</a:t>
            </a:r>
            <a:r>
              <a:rPr lang="en-US" sz="2400" dirty="0"/>
              <a:t> </a:t>
            </a:r>
            <a:r>
              <a:rPr lang="en-US" sz="2400" b="1" i="1" u="sng" dirty="0" err="1"/>
              <a:t>gani</a:t>
            </a:r>
            <a:r>
              <a:rPr lang="en-US" sz="2400" dirty="0"/>
              <a:t> </a:t>
            </a:r>
            <a:r>
              <a:rPr lang="en-US" sz="2400" dirty="0" err="1"/>
              <a:t>vinavyowauma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0031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940288"/>
              </p:ext>
            </p:extLst>
          </p:nvPr>
        </p:nvGraphicFramePr>
        <p:xfrm>
          <a:off x="1676400" y="287368"/>
          <a:ext cx="8458200" cy="2771461"/>
        </p:xfrm>
        <a:graphic>
          <a:graphicData uri="http://schemas.openxmlformats.org/drawingml/2006/table">
            <a:tbl>
              <a:tblPr firstRow="1" firstCol="1" bandRow="1"/>
              <a:tblGrid>
                <a:gridCol w="295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1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5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ndara"/>
                          <a:ea typeface="Calibri"/>
                          <a:cs typeface="Times New Roman"/>
                        </a:rPr>
                        <a:t>mmea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zao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ndara"/>
                          <a:ea typeface="Calibri"/>
                          <a:cs typeface="Times New Roman"/>
                        </a:rPr>
                        <a:t>mbuni/mkahawa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ndara"/>
                          <a:ea typeface="Calibri"/>
                          <a:cs typeface="Times New Roman"/>
                        </a:rPr>
                        <a:t>kahawa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ndara"/>
                          <a:ea typeface="Calibri"/>
                          <a:cs typeface="Times New Roman"/>
                        </a:rPr>
                        <a:t>mkorosho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ndara"/>
                          <a:ea typeface="Calibri"/>
                          <a:cs typeface="Times New Roman"/>
                        </a:rPr>
                        <a:t>korosho/bibo/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ndara"/>
                          <a:ea typeface="Calibri"/>
                          <a:cs typeface="Times New Roman"/>
                        </a:rPr>
                        <a:t>mchai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ndara"/>
                          <a:ea typeface="Calibri"/>
                          <a:cs typeface="Times New Roman"/>
                        </a:rPr>
                        <a:t>chai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ndara"/>
                          <a:ea typeface="Calibri"/>
                          <a:cs typeface="Times New Roman"/>
                        </a:rPr>
                        <a:t>mpareto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ndara"/>
                          <a:ea typeface="Calibri"/>
                          <a:cs typeface="Times New Roman"/>
                        </a:rPr>
                        <a:t>pareto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ndara"/>
                          <a:ea typeface="Calibri"/>
                          <a:cs typeface="Times New Roman"/>
                        </a:rPr>
                        <a:t>mdimu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ndara"/>
                          <a:ea typeface="Calibri"/>
                          <a:cs typeface="Times New Roman"/>
                        </a:rPr>
                        <a:t>ndimu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ndara"/>
                          <a:ea typeface="Calibri"/>
                          <a:cs typeface="Times New Roman"/>
                        </a:rPr>
                        <a:t>mlimau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limau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99419" y="3276600"/>
            <a:ext cx="916858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maswahili</a:t>
            </a:r>
            <a:r>
              <a:rPr lang="en-US" sz="2400" b="1" dirty="0"/>
              <a:t>  </a:t>
            </a:r>
            <a:r>
              <a:rPr lang="en-US" sz="2400" b="1" dirty="0" err="1"/>
              <a:t>k.c.p.e</a:t>
            </a:r>
            <a:r>
              <a:rPr lang="en-US" sz="2400" b="1" dirty="0"/>
              <a:t>	2012</a:t>
            </a:r>
            <a:r>
              <a:rPr lang="en-US" sz="2400" b="1" dirty="0"/>
              <a:t>……..no…….22</a:t>
            </a:r>
          </a:p>
          <a:p>
            <a:endParaRPr lang="en-US" sz="2400" dirty="0"/>
          </a:p>
          <a:p>
            <a:r>
              <a:rPr lang="en-US" sz="3200" b="1" dirty="0">
                <a:solidFill>
                  <a:srgbClr val="FF0000"/>
                </a:solidFill>
              </a:rPr>
              <a:t>MAJIRA</a:t>
            </a:r>
          </a:p>
          <a:p>
            <a:r>
              <a:rPr lang="en-US" sz="2400" dirty="0"/>
              <a:t>Ni </a:t>
            </a:r>
            <a:r>
              <a:rPr lang="en-US" sz="2400" dirty="0" err="1"/>
              <a:t>kipindi</a:t>
            </a:r>
            <a:r>
              <a:rPr lang="en-US" sz="2400" dirty="0"/>
              <a:t> </a:t>
            </a:r>
            <a:r>
              <a:rPr lang="en-US" sz="2400" dirty="0" err="1"/>
              <a:t>kirefu</a:t>
            </a:r>
            <a:r>
              <a:rPr lang="en-US" sz="2400" dirty="0"/>
              <a:t> </a:t>
            </a:r>
            <a:r>
              <a:rPr lang="en-US" sz="2400" dirty="0" err="1"/>
              <a:t>kiasi</a:t>
            </a:r>
            <a:r>
              <a:rPr lang="en-US" sz="2400" dirty="0"/>
              <a:t> cha </a:t>
            </a:r>
            <a:r>
              <a:rPr lang="en-US" sz="2400" dirty="0" err="1"/>
              <a:t>wakati</a:t>
            </a:r>
            <a:r>
              <a:rPr lang="en-US" sz="2400" dirty="0"/>
              <a:t> </a:t>
            </a:r>
            <a:r>
              <a:rPr lang="en-US" sz="2400" dirty="0" err="1"/>
              <a:t>fulani</a:t>
            </a:r>
            <a:endParaRPr lang="en-US" sz="2400" dirty="0"/>
          </a:p>
          <a:p>
            <a:r>
              <a:rPr lang="en-US" sz="2400" dirty="0"/>
              <a:t>1.masika/</a:t>
            </a:r>
            <a:r>
              <a:rPr lang="en-US" sz="2400" dirty="0" err="1"/>
              <a:t>kifuu</a:t>
            </a:r>
            <a:r>
              <a:rPr lang="en-US" sz="2400" dirty="0"/>
              <a:t>—</a:t>
            </a:r>
            <a:r>
              <a:rPr lang="en-US" sz="2400" dirty="0" err="1"/>
              <a:t>majira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mvua</a:t>
            </a:r>
            <a:r>
              <a:rPr lang="en-US" sz="2400" dirty="0"/>
              <a:t> </a:t>
            </a:r>
            <a:r>
              <a:rPr lang="en-US" sz="2400" dirty="0" err="1"/>
              <a:t>tele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mfululizo</a:t>
            </a:r>
            <a:endParaRPr lang="en-US" sz="2400" dirty="0"/>
          </a:p>
          <a:p>
            <a:r>
              <a:rPr lang="en-US" sz="2400" dirty="0"/>
              <a:t>2.kiangazi/</a:t>
            </a:r>
            <a:r>
              <a:rPr lang="en-US" sz="2400" dirty="0" err="1"/>
              <a:t>ukame</a:t>
            </a:r>
            <a:r>
              <a:rPr lang="en-US" sz="2400" dirty="0"/>
              <a:t>—</a:t>
            </a:r>
            <a:r>
              <a:rPr lang="en-US" sz="2400" dirty="0" err="1"/>
              <a:t>majira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jua</a:t>
            </a:r>
            <a:r>
              <a:rPr lang="en-US" sz="2400" dirty="0"/>
              <a:t> </a:t>
            </a:r>
            <a:r>
              <a:rPr lang="en-US" sz="2400" dirty="0"/>
              <a:t>kali</a:t>
            </a:r>
          </a:p>
          <a:p>
            <a:r>
              <a:rPr lang="en-US" sz="2400" dirty="0"/>
              <a:t>3.alfajiri </a:t>
            </a:r>
            <a:r>
              <a:rPr lang="en-US" sz="2400" dirty="0" err="1"/>
              <a:t>mbichi</a:t>
            </a:r>
            <a:r>
              <a:rPr lang="en-US" sz="2400" dirty="0"/>
              <a:t>—</a:t>
            </a:r>
            <a:r>
              <a:rPr lang="en-US" sz="2400" dirty="0" err="1"/>
              <a:t>mwendo</a:t>
            </a:r>
            <a:r>
              <a:rPr lang="en-US" sz="2400" dirty="0"/>
              <a:t> </a:t>
            </a:r>
            <a:r>
              <a:rPr lang="en-US" sz="2400" dirty="0" err="1"/>
              <a:t>kati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saa</a:t>
            </a:r>
            <a:r>
              <a:rPr lang="en-US" sz="2400" dirty="0"/>
              <a:t> </a:t>
            </a:r>
            <a:r>
              <a:rPr lang="en-US" sz="2400" dirty="0" err="1"/>
              <a:t>tisa</a:t>
            </a:r>
            <a:r>
              <a:rPr lang="en-US" sz="2400" dirty="0"/>
              <a:t> </a:t>
            </a:r>
            <a:r>
              <a:rPr lang="en-US" sz="2400" dirty="0" err="1"/>
              <a:t>hadi</a:t>
            </a:r>
            <a:r>
              <a:rPr lang="en-US" sz="2400" dirty="0"/>
              <a:t> </a:t>
            </a:r>
            <a:r>
              <a:rPr lang="en-US" sz="2400" dirty="0" err="1"/>
              <a:t>saa</a:t>
            </a:r>
            <a:r>
              <a:rPr lang="en-US" sz="2400" dirty="0"/>
              <a:t> </a:t>
            </a:r>
            <a:r>
              <a:rPr lang="en-US" sz="2400" dirty="0" err="1"/>
              <a:t>kumi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moja</a:t>
            </a:r>
            <a:r>
              <a:rPr lang="en-US" sz="2400" dirty="0"/>
              <a:t>  </a:t>
            </a:r>
            <a:r>
              <a:rPr lang="en-US" sz="2400" dirty="0" err="1"/>
              <a:t>asubuhi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372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4916"/>
            <a:ext cx="9168581" cy="724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4.adhuhuri-mchana </a:t>
            </a:r>
            <a:r>
              <a:rPr lang="en-US" sz="2400" dirty="0" err="1"/>
              <a:t>kwanzia</a:t>
            </a:r>
            <a:r>
              <a:rPr lang="en-US" sz="2400" dirty="0"/>
              <a:t> </a:t>
            </a:r>
            <a:r>
              <a:rPr lang="en-US" sz="2400" dirty="0" err="1"/>
              <a:t>saa</a:t>
            </a:r>
            <a:r>
              <a:rPr lang="en-US" sz="2400" dirty="0"/>
              <a:t> </a:t>
            </a:r>
            <a:r>
              <a:rPr lang="en-US" sz="2400" dirty="0" err="1"/>
              <a:t>sita</a:t>
            </a:r>
            <a:r>
              <a:rPr lang="en-US" sz="2400" dirty="0"/>
              <a:t>  </a:t>
            </a:r>
            <a:r>
              <a:rPr lang="en-US" sz="2400" dirty="0" err="1"/>
              <a:t>hadi</a:t>
            </a:r>
            <a:r>
              <a:rPr lang="en-US" sz="2400" dirty="0"/>
              <a:t> </a:t>
            </a:r>
            <a:r>
              <a:rPr lang="en-US" sz="2400" dirty="0" err="1"/>
              <a:t>saa</a:t>
            </a:r>
            <a:r>
              <a:rPr lang="en-US" sz="2400" dirty="0"/>
              <a:t> </a:t>
            </a:r>
            <a:r>
              <a:rPr lang="en-US" sz="2400" dirty="0" err="1"/>
              <a:t>tisa</a:t>
            </a:r>
            <a:r>
              <a:rPr lang="en-US" sz="2400" dirty="0"/>
              <a:t>(12—3:00 pm)</a:t>
            </a:r>
          </a:p>
          <a:p>
            <a:r>
              <a:rPr lang="en-US" sz="2400" dirty="0"/>
              <a:t>5.alasiri—</a:t>
            </a:r>
            <a:r>
              <a:rPr lang="en-US" sz="2400" dirty="0" err="1"/>
              <a:t>kati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saa</a:t>
            </a:r>
            <a:r>
              <a:rPr lang="en-US" sz="2400" dirty="0"/>
              <a:t> </a:t>
            </a:r>
            <a:r>
              <a:rPr lang="en-US" sz="2400" dirty="0" err="1"/>
              <a:t>tisa</a:t>
            </a:r>
            <a:r>
              <a:rPr lang="en-US" sz="2400" dirty="0"/>
              <a:t> </a:t>
            </a:r>
            <a:r>
              <a:rPr lang="en-US" sz="2400" dirty="0" err="1"/>
              <a:t>mchana</a:t>
            </a:r>
            <a:r>
              <a:rPr lang="en-US" sz="2400" dirty="0"/>
              <a:t> </a:t>
            </a:r>
            <a:r>
              <a:rPr lang="en-US" sz="2400" dirty="0" err="1"/>
              <a:t>hadi</a:t>
            </a:r>
            <a:r>
              <a:rPr lang="en-US" sz="2400" dirty="0"/>
              <a:t> </a:t>
            </a:r>
            <a:r>
              <a:rPr lang="en-US" sz="2400" dirty="0" err="1"/>
              <a:t>magharibi</a:t>
            </a:r>
            <a:r>
              <a:rPr lang="en-US" sz="2400" dirty="0"/>
              <a:t> </a:t>
            </a:r>
            <a:endParaRPr lang="en-US" sz="2400" dirty="0"/>
          </a:p>
          <a:p>
            <a:endParaRPr lang="en-US" sz="900" dirty="0"/>
          </a:p>
          <a:p>
            <a:r>
              <a:rPr lang="en-US" sz="2400" b="1" u="sng" dirty="0" err="1"/>
              <a:t>muundo</a:t>
            </a:r>
            <a:r>
              <a:rPr lang="en-US" sz="2400" b="1" u="sng" dirty="0"/>
              <a:t> </a:t>
            </a:r>
            <a:r>
              <a:rPr lang="en-US" sz="2400" b="1" u="sng" dirty="0" err="1"/>
              <a:t>wa</a:t>
            </a:r>
            <a:r>
              <a:rPr lang="en-US" sz="2400" b="1" u="sng" dirty="0"/>
              <a:t> </a:t>
            </a:r>
            <a:r>
              <a:rPr lang="en-US" sz="2400" b="1" u="sng" dirty="0" err="1"/>
              <a:t>kusoma</a:t>
            </a:r>
            <a:r>
              <a:rPr lang="en-US" sz="2400" b="1" u="sng" dirty="0"/>
              <a:t> </a:t>
            </a:r>
            <a:r>
              <a:rPr lang="en-US" sz="2400" b="1" u="sng" dirty="0" err="1"/>
              <a:t>saa</a:t>
            </a:r>
            <a:endParaRPr lang="en-US" sz="2400" b="1" dirty="0"/>
          </a:p>
          <a:p>
            <a:r>
              <a:rPr lang="en-US" sz="2400" dirty="0"/>
              <a:t>1.   7:00---</a:t>
            </a:r>
            <a:r>
              <a:rPr lang="en-US" sz="2400" dirty="0" err="1"/>
              <a:t>saa</a:t>
            </a:r>
            <a:r>
              <a:rPr lang="en-US" sz="2400" dirty="0"/>
              <a:t> </a:t>
            </a:r>
            <a:r>
              <a:rPr lang="en-US" sz="2400" dirty="0" err="1"/>
              <a:t>moja</a:t>
            </a:r>
            <a:r>
              <a:rPr lang="en-US" sz="2400" dirty="0"/>
              <a:t> </a:t>
            </a:r>
            <a:r>
              <a:rPr lang="en-US" sz="2400" dirty="0" err="1"/>
              <a:t>kamili</a:t>
            </a:r>
            <a:endParaRPr lang="en-US" sz="2400" dirty="0"/>
          </a:p>
          <a:p>
            <a:r>
              <a:rPr lang="en-US" sz="2400" dirty="0"/>
              <a:t>2.   8:00---</a:t>
            </a:r>
            <a:r>
              <a:rPr lang="en-US" sz="2400" dirty="0" err="1"/>
              <a:t>saa</a:t>
            </a:r>
            <a:r>
              <a:rPr lang="en-US" sz="2400" dirty="0"/>
              <a:t> </a:t>
            </a:r>
            <a:r>
              <a:rPr lang="en-US" sz="2400" dirty="0" err="1"/>
              <a:t>mbili</a:t>
            </a:r>
            <a:r>
              <a:rPr lang="en-US" sz="2400" dirty="0"/>
              <a:t> </a:t>
            </a:r>
            <a:r>
              <a:rPr lang="en-US" sz="2400" dirty="0" err="1"/>
              <a:t>kamili</a:t>
            </a:r>
            <a:endParaRPr lang="en-US" sz="2400" dirty="0"/>
          </a:p>
          <a:p>
            <a:r>
              <a:rPr lang="en-US" sz="2400" dirty="0"/>
              <a:t>3.   9:00—</a:t>
            </a:r>
            <a:r>
              <a:rPr lang="en-US" sz="2400" dirty="0" err="1"/>
              <a:t>saa</a:t>
            </a:r>
            <a:r>
              <a:rPr lang="en-US" sz="2400" dirty="0"/>
              <a:t> </a:t>
            </a:r>
            <a:r>
              <a:rPr lang="en-US" sz="2400" dirty="0" err="1"/>
              <a:t>tatu</a:t>
            </a:r>
            <a:r>
              <a:rPr lang="en-US" sz="2400" dirty="0"/>
              <a:t> </a:t>
            </a:r>
            <a:r>
              <a:rPr lang="en-US" sz="2400" dirty="0" err="1"/>
              <a:t>kamili</a:t>
            </a:r>
            <a:endParaRPr lang="en-US" sz="2400" dirty="0"/>
          </a:p>
          <a:p>
            <a:r>
              <a:rPr lang="en-US" sz="2400" dirty="0"/>
              <a:t>6.  </a:t>
            </a:r>
            <a:r>
              <a:rPr lang="en-US" sz="2400" dirty="0" err="1"/>
              <a:t>Jua</a:t>
            </a:r>
            <a:r>
              <a:rPr lang="en-US" sz="2400" dirty="0"/>
              <a:t> la </a:t>
            </a:r>
            <a:r>
              <a:rPr lang="en-US" sz="2400" dirty="0" err="1"/>
              <a:t>mtikati</a:t>
            </a:r>
            <a:r>
              <a:rPr lang="en-US" sz="2400" dirty="0"/>
              <a:t>/</a:t>
            </a:r>
            <a:r>
              <a:rPr lang="en-US" sz="2400" dirty="0" err="1"/>
              <a:t>utosini</a:t>
            </a:r>
            <a:r>
              <a:rPr lang="en-US" sz="2400" dirty="0"/>
              <a:t>—</a:t>
            </a:r>
            <a:r>
              <a:rPr lang="en-US" sz="2400" dirty="0" err="1"/>
              <a:t>mwendo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saa</a:t>
            </a:r>
            <a:r>
              <a:rPr lang="en-US" sz="2400" dirty="0"/>
              <a:t> </a:t>
            </a:r>
            <a:r>
              <a:rPr lang="en-US" sz="2400" dirty="0" err="1"/>
              <a:t>sita</a:t>
            </a:r>
            <a:r>
              <a:rPr lang="en-US" sz="2400" dirty="0"/>
              <a:t> </a:t>
            </a:r>
            <a:r>
              <a:rPr lang="en-US" sz="2400" dirty="0" err="1"/>
              <a:t>mchana</a:t>
            </a:r>
            <a:endParaRPr lang="en-US" sz="2400" dirty="0"/>
          </a:p>
          <a:p>
            <a:r>
              <a:rPr lang="en-US" sz="2400" dirty="0"/>
              <a:t>7.  </a:t>
            </a:r>
            <a:r>
              <a:rPr lang="en-US" sz="2400" dirty="0" err="1"/>
              <a:t>Machweo</a:t>
            </a:r>
            <a:r>
              <a:rPr lang="en-US" sz="2400" dirty="0"/>
              <a:t>/</a:t>
            </a:r>
            <a:r>
              <a:rPr lang="en-US" sz="2400" dirty="0" err="1"/>
              <a:t>machwa</a:t>
            </a:r>
            <a:r>
              <a:rPr lang="en-US" sz="2400" dirty="0"/>
              <a:t>—</a:t>
            </a:r>
            <a:r>
              <a:rPr lang="en-US" sz="2400" dirty="0" err="1"/>
              <a:t>wakati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jua</a:t>
            </a:r>
            <a:r>
              <a:rPr lang="en-US" sz="2400" dirty="0"/>
              <a:t> </a:t>
            </a:r>
            <a:r>
              <a:rPr lang="en-US" sz="2400" dirty="0" err="1"/>
              <a:t>linapozama</a:t>
            </a:r>
            <a:r>
              <a:rPr lang="en-US" sz="2400" dirty="0"/>
              <a:t> </a:t>
            </a:r>
            <a:r>
              <a:rPr lang="en-US" sz="2400" dirty="0" err="1"/>
              <a:t>magharibi</a:t>
            </a:r>
            <a:endParaRPr lang="en-US" sz="2400" dirty="0"/>
          </a:p>
          <a:p>
            <a:r>
              <a:rPr lang="en-US" sz="2400" dirty="0"/>
              <a:t>8.  </a:t>
            </a:r>
            <a:r>
              <a:rPr lang="en-US" sz="2400" dirty="0" err="1"/>
              <a:t>Macheo</a:t>
            </a:r>
            <a:r>
              <a:rPr lang="en-US" sz="2400" dirty="0"/>
              <a:t>—</a:t>
            </a:r>
            <a:r>
              <a:rPr lang="en-US" sz="2400" dirty="0" err="1"/>
              <a:t>wakati</a:t>
            </a:r>
            <a:r>
              <a:rPr lang="en-US" sz="2400" dirty="0"/>
              <a:t> </a:t>
            </a:r>
            <a:r>
              <a:rPr lang="en-US" sz="2400" dirty="0" err="1"/>
              <a:t>jua</a:t>
            </a:r>
            <a:r>
              <a:rPr lang="en-US" sz="2400" dirty="0"/>
              <a:t> </a:t>
            </a:r>
            <a:r>
              <a:rPr lang="en-US" sz="2400" dirty="0" err="1"/>
              <a:t>linapochomoza</a:t>
            </a:r>
            <a:r>
              <a:rPr lang="en-US" sz="2400" dirty="0"/>
              <a:t>.</a:t>
            </a:r>
          </a:p>
          <a:p>
            <a:r>
              <a:rPr lang="en-US" sz="2400" dirty="0"/>
              <a:t>9. </a:t>
            </a:r>
            <a:r>
              <a:rPr lang="en-US" sz="2400" dirty="0" err="1"/>
              <a:t>Jumamosi</a:t>
            </a:r>
            <a:r>
              <a:rPr lang="en-US" sz="2400" dirty="0"/>
              <a:t>—sabato</a:t>
            </a:r>
            <a:r>
              <a:rPr lang="en-US" sz="2400" dirty="0"/>
              <a:t>10. </a:t>
            </a:r>
            <a:r>
              <a:rPr lang="en-US" sz="2400" dirty="0" err="1"/>
              <a:t>Jumapili</a:t>
            </a:r>
            <a:r>
              <a:rPr lang="en-US" sz="2400" dirty="0"/>
              <a:t>—</a:t>
            </a:r>
            <a:r>
              <a:rPr lang="en-US" sz="2400" dirty="0" err="1"/>
              <a:t>dominika</a:t>
            </a:r>
            <a:endParaRPr lang="en-US" sz="2400" dirty="0"/>
          </a:p>
          <a:p>
            <a:r>
              <a:rPr lang="en-US" sz="2400" dirty="0"/>
              <a:t>11.  </a:t>
            </a:r>
            <a:r>
              <a:rPr lang="en-US" sz="2400" dirty="0" err="1"/>
              <a:t>mwongo</a:t>
            </a:r>
            <a:r>
              <a:rPr lang="en-US" sz="2400" dirty="0"/>
              <a:t>—</a:t>
            </a:r>
            <a:r>
              <a:rPr lang="en-US" sz="2400" dirty="0" err="1"/>
              <a:t>kipindi</a:t>
            </a:r>
            <a:r>
              <a:rPr lang="en-US" sz="2400" dirty="0"/>
              <a:t> cha </a:t>
            </a:r>
            <a:r>
              <a:rPr lang="en-US" sz="2400" dirty="0" err="1"/>
              <a:t>miaka</a:t>
            </a:r>
            <a:r>
              <a:rPr lang="en-US" sz="2400" dirty="0"/>
              <a:t> </a:t>
            </a:r>
            <a:r>
              <a:rPr lang="en-US" sz="2400" dirty="0" err="1"/>
              <a:t>kumi</a:t>
            </a:r>
            <a:endParaRPr lang="en-US" sz="2400" dirty="0"/>
          </a:p>
          <a:p>
            <a:r>
              <a:rPr lang="en-US" sz="2400" dirty="0"/>
              <a:t>12.  </a:t>
            </a:r>
            <a:r>
              <a:rPr lang="en-US" sz="2400" dirty="0" err="1"/>
              <a:t>karne</a:t>
            </a:r>
            <a:r>
              <a:rPr lang="en-US" sz="2400" dirty="0"/>
              <a:t>—</a:t>
            </a:r>
            <a:r>
              <a:rPr lang="en-US" sz="2400" dirty="0" err="1"/>
              <a:t>kipindi</a:t>
            </a:r>
            <a:r>
              <a:rPr lang="en-US" sz="2400" dirty="0"/>
              <a:t> cha </a:t>
            </a:r>
            <a:r>
              <a:rPr lang="en-US" sz="2400" dirty="0" err="1"/>
              <a:t>miaka</a:t>
            </a:r>
            <a:r>
              <a:rPr lang="en-US" sz="2400" dirty="0"/>
              <a:t> </a:t>
            </a:r>
            <a:r>
              <a:rPr lang="en-US" sz="2400" dirty="0" err="1"/>
              <a:t>mia</a:t>
            </a:r>
            <a:r>
              <a:rPr lang="en-US" sz="2400" dirty="0"/>
              <a:t> </a:t>
            </a:r>
            <a:r>
              <a:rPr lang="en-US" sz="2400" dirty="0" err="1"/>
              <a:t>moja</a:t>
            </a:r>
            <a:r>
              <a:rPr lang="en-US" sz="2400" dirty="0"/>
              <a:t> </a:t>
            </a:r>
          </a:p>
          <a:p>
            <a:r>
              <a:rPr lang="en-US" sz="2400" dirty="0"/>
              <a:t>13.  </a:t>
            </a:r>
            <a:r>
              <a:rPr lang="en-US" sz="2400" dirty="0" err="1"/>
              <a:t>milenia</a:t>
            </a:r>
            <a:r>
              <a:rPr lang="en-US" sz="2400" dirty="0"/>
              <a:t>/</a:t>
            </a:r>
            <a:r>
              <a:rPr lang="en-US" sz="2400" dirty="0" err="1"/>
              <a:t>kikwi</a:t>
            </a:r>
            <a:r>
              <a:rPr lang="en-US" sz="2400" dirty="0"/>
              <a:t>—</a:t>
            </a:r>
            <a:r>
              <a:rPr lang="en-US" sz="2400" dirty="0" err="1"/>
              <a:t>kipindi</a:t>
            </a:r>
            <a:r>
              <a:rPr lang="en-US" sz="2400" dirty="0"/>
              <a:t> cha </a:t>
            </a:r>
            <a:r>
              <a:rPr lang="en-US" sz="2400" dirty="0" err="1"/>
              <a:t>miaka</a:t>
            </a:r>
            <a:r>
              <a:rPr lang="en-US" sz="2400" dirty="0"/>
              <a:t> </a:t>
            </a:r>
            <a:r>
              <a:rPr lang="en-US" sz="2400" dirty="0" err="1"/>
              <a:t>elfu</a:t>
            </a:r>
            <a:r>
              <a:rPr lang="en-US" sz="2400" dirty="0"/>
              <a:t> </a:t>
            </a:r>
            <a:r>
              <a:rPr lang="en-US" sz="2400" dirty="0" err="1"/>
              <a:t>moja</a:t>
            </a:r>
            <a:r>
              <a:rPr lang="en-US" sz="2400" dirty="0"/>
              <a:t> </a:t>
            </a:r>
          </a:p>
          <a:p>
            <a:r>
              <a:rPr lang="en-US" sz="2400" dirty="0"/>
              <a:t>14.  </a:t>
            </a:r>
            <a:r>
              <a:rPr lang="en-US" sz="2400" dirty="0" err="1"/>
              <a:t>vuli</a:t>
            </a:r>
            <a:r>
              <a:rPr lang="en-US" sz="2400" dirty="0"/>
              <a:t>/</a:t>
            </a:r>
            <a:r>
              <a:rPr lang="en-US" sz="2400" dirty="0" err="1"/>
              <a:t>mchoo</a:t>
            </a:r>
            <a:r>
              <a:rPr lang="en-US" sz="2400" dirty="0"/>
              <a:t>—</a:t>
            </a:r>
            <a:r>
              <a:rPr lang="en-US" sz="2400" dirty="0" err="1"/>
              <a:t>majira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mvua</a:t>
            </a:r>
            <a:r>
              <a:rPr lang="en-US" sz="2400" dirty="0"/>
              <a:t> </a:t>
            </a:r>
            <a:r>
              <a:rPr lang="en-US" sz="2400" dirty="0" err="1"/>
              <a:t>ndogndogo</a:t>
            </a:r>
            <a:r>
              <a:rPr lang="en-US" sz="2400" dirty="0"/>
              <a:t> </a:t>
            </a:r>
            <a:r>
              <a:rPr lang="en-US" sz="2400" dirty="0" err="1"/>
              <a:t>hupatikana</a:t>
            </a:r>
            <a:r>
              <a:rPr lang="en-US" sz="2400" dirty="0"/>
              <a:t> </a:t>
            </a:r>
            <a:r>
              <a:rPr lang="en-US" sz="2400" dirty="0" err="1"/>
              <a:t>wakati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pepo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kaskazini</a:t>
            </a:r>
            <a:endParaRPr lang="en-US" sz="2400" dirty="0"/>
          </a:p>
          <a:p>
            <a:r>
              <a:rPr lang="en-US" sz="2400" dirty="0"/>
              <a:t>15.  </a:t>
            </a:r>
            <a:r>
              <a:rPr lang="en-US" sz="2400" dirty="0" err="1"/>
              <a:t>kipupwe</a:t>
            </a:r>
            <a:r>
              <a:rPr lang="en-US" sz="2400" dirty="0"/>
              <a:t>—</a:t>
            </a:r>
            <a:r>
              <a:rPr lang="en-US" sz="2400" dirty="0" err="1"/>
              <a:t>majira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baridi</a:t>
            </a:r>
            <a:endParaRPr lang="en-US" sz="2400" dirty="0"/>
          </a:p>
          <a:p>
            <a:r>
              <a:rPr lang="en-US" sz="2400" dirty="0"/>
              <a:t>16.  </a:t>
            </a:r>
            <a:r>
              <a:rPr lang="en-US" sz="2400" dirty="0" err="1"/>
              <a:t>matlai</a:t>
            </a:r>
            <a:r>
              <a:rPr lang="en-US" sz="2400" dirty="0"/>
              <a:t>—</a:t>
            </a:r>
            <a:r>
              <a:rPr lang="en-US" sz="2400" dirty="0" err="1"/>
              <a:t>msimu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pepo</a:t>
            </a:r>
            <a:endParaRPr lang="en-US" sz="2400" dirty="0"/>
          </a:p>
          <a:p>
            <a:r>
              <a:rPr lang="en-US" sz="2400" b="1" u="sng" dirty="0" err="1"/>
              <a:t>maswali</a:t>
            </a:r>
            <a:r>
              <a:rPr lang="en-US" sz="2400" b="1" u="sng" dirty="0"/>
              <a:t> </a:t>
            </a:r>
            <a:r>
              <a:rPr lang="en-US" sz="2400" b="1" u="sng" dirty="0" err="1"/>
              <a:t>ya</a:t>
            </a:r>
            <a:r>
              <a:rPr lang="en-US" sz="2400" b="1" u="sng" dirty="0"/>
              <a:t> </a:t>
            </a:r>
            <a:r>
              <a:rPr lang="en-US" sz="2400" b="1" u="sng" dirty="0" err="1"/>
              <a:t>k.c.p.e</a:t>
            </a:r>
            <a:r>
              <a:rPr lang="en-US" sz="2400" b="1" dirty="0"/>
              <a:t>	</a:t>
            </a:r>
            <a:r>
              <a:rPr lang="en-US" sz="2400" b="1" dirty="0"/>
              <a:t>2011…no.27</a:t>
            </a:r>
            <a:r>
              <a:rPr lang="en-US" sz="2400" b="1" dirty="0"/>
              <a:t>	</a:t>
            </a:r>
            <a:r>
              <a:rPr lang="en-US" sz="2400" b="1" dirty="0"/>
              <a:t>2010…22</a:t>
            </a:r>
            <a:r>
              <a:rPr lang="en-US" sz="2400" b="1" dirty="0"/>
              <a:t>	</a:t>
            </a:r>
            <a:r>
              <a:rPr lang="en-US" sz="2400" b="1" dirty="0"/>
              <a:t>2004…no.21</a:t>
            </a:r>
            <a:endParaRPr lang="en-US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229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4916"/>
            <a:ext cx="8991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DIRA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-</a:t>
            </a:r>
            <a:r>
              <a:rPr lang="en-US" sz="2400" dirty="0" err="1"/>
              <a:t>Hutumika</a:t>
            </a:r>
            <a:r>
              <a:rPr lang="en-US" sz="2400" dirty="0"/>
              <a:t> </a:t>
            </a:r>
            <a:r>
              <a:rPr lang="en-US" sz="2400" dirty="0" err="1"/>
              <a:t>kuonyesha</a:t>
            </a:r>
            <a:r>
              <a:rPr lang="en-US" sz="2400" dirty="0"/>
              <a:t>  </a:t>
            </a:r>
            <a:r>
              <a:rPr lang="en-US" sz="2400" dirty="0" err="1"/>
              <a:t>mwelekeo</a:t>
            </a:r>
            <a:r>
              <a:rPr lang="en-US" sz="2400" dirty="0"/>
              <a:t> au </a:t>
            </a:r>
            <a:r>
              <a:rPr lang="en-US" sz="2400" dirty="0" err="1"/>
              <a:t>maira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Dunia</a:t>
            </a:r>
            <a:endParaRPr lang="en-US" sz="2400" dirty="0"/>
          </a:p>
          <a:p>
            <a:r>
              <a:rPr lang="en-US" sz="2400" u="sng" dirty="0" err="1"/>
              <a:t>Vidokezo</a:t>
            </a:r>
            <a:endParaRPr lang="en-US" sz="2400" dirty="0"/>
          </a:p>
          <a:p>
            <a:r>
              <a:rPr lang="en-US" sz="2400" dirty="0"/>
              <a:t>1.Kaskazini—</a:t>
            </a:r>
            <a:r>
              <a:rPr lang="en-US" sz="2400" dirty="0" err="1"/>
              <a:t>Huwa</a:t>
            </a:r>
            <a:r>
              <a:rPr lang="en-US" sz="2400" dirty="0"/>
              <a:t> </a:t>
            </a:r>
            <a:r>
              <a:rPr lang="en-US" sz="2400" dirty="0" err="1"/>
              <a:t>upande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kichwa</a:t>
            </a:r>
            <a:endParaRPr lang="en-US" sz="2400" dirty="0"/>
          </a:p>
          <a:p>
            <a:r>
              <a:rPr lang="en-US" sz="2400" dirty="0"/>
              <a:t>2.Kusini—</a:t>
            </a:r>
            <a:r>
              <a:rPr lang="en-US" sz="2400" dirty="0" err="1"/>
              <a:t>Huwa</a:t>
            </a:r>
            <a:r>
              <a:rPr lang="en-US" sz="2400" dirty="0"/>
              <a:t> </a:t>
            </a:r>
            <a:r>
              <a:rPr lang="en-US" sz="2400" dirty="0" err="1"/>
              <a:t>upande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miguuni</a:t>
            </a:r>
            <a:endParaRPr lang="en-US" sz="2400" dirty="0"/>
          </a:p>
          <a:p>
            <a:r>
              <a:rPr lang="en-US" sz="2400" dirty="0"/>
              <a:t>3.Mashariki—</a:t>
            </a:r>
            <a:r>
              <a:rPr lang="en-US" sz="2400" dirty="0" err="1"/>
              <a:t>Huwa</a:t>
            </a:r>
            <a:r>
              <a:rPr lang="en-US" sz="2400" dirty="0"/>
              <a:t> </a:t>
            </a:r>
            <a:r>
              <a:rPr lang="en-US" sz="2400" dirty="0" err="1"/>
              <a:t>upande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Kulia</a:t>
            </a:r>
            <a:endParaRPr lang="en-US" sz="2400" dirty="0"/>
          </a:p>
          <a:p>
            <a:r>
              <a:rPr lang="en-US" sz="2400" dirty="0"/>
              <a:t>4.Magharibi—</a:t>
            </a:r>
            <a:r>
              <a:rPr lang="en-US" sz="2400" dirty="0" err="1"/>
              <a:t>Huwa</a:t>
            </a:r>
            <a:r>
              <a:rPr lang="en-US" sz="2400" dirty="0"/>
              <a:t> </a:t>
            </a:r>
            <a:r>
              <a:rPr lang="en-US" sz="2400" dirty="0" err="1"/>
              <a:t>upande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kichwa</a:t>
            </a:r>
            <a:r>
              <a:rPr lang="en-US" sz="2400" dirty="0"/>
              <a:t>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 rot="185726">
            <a:off x="2274324" y="3032571"/>
            <a:ext cx="2584450" cy="2690812"/>
            <a:chOff x="0" y="0"/>
            <a:chExt cx="26384" cy="23622"/>
          </a:xfrm>
        </p:grpSpPr>
        <p:cxnSp>
          <p:nvCxnSpPr>
            <p:cNvPr id="48131" name="Straight Arrow Connector 2"/>
            <p:cNvCxnSpPr>
              <a:cxnSpLocks noChangeShapeType="1"/>
            </p:cNvCxnSpPr>
            <p:nvPr/>
          </p:nvCxnSpPr>
          <p:spPr bwMode="auto">
            <a:xfrm>
              <a:off x="11715" y="0"/>
              <a:ext cx="1143" cy="2362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arrow" w="med" len="med"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32" name="Straight Arrow Connector 3"/>
            <p:cNvCxnSpPr>
              <a:cxnSpLocks noChangeShapeType="1"/>
            </p:cNvCxnSpPr>
            <p:nvPr/>
          </p:nvCxnSpPr>
          <p:spPr bwMode="auto">
            <a:xfrm flipV="1">
              <a:off x="0" y="10668"/>
              <a:ext cx="26384" cy="1993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arrow" w="med" len="med"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33" name="Straight Arrow Connector 4"/>
            <p:cNvCxnSpPr>
              <a:cxnSpLocks noChangeShapeType="1"/>
            </p:cNvCxnSpPr>
            <p:nvPr/>
          </p:nvCxnSpPr>
          <p:spPr bwMode="auto">
            <a:xfrm>
              <a:off x="2286" y="5238"/>
              <a:ext cx="20955" cy="1333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arrow" w="med" len="med"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34" name="Straight Arrow Connector 5"/>
            <p:cNvCxnSpPr>
              <a:cxnSpLocks noChangeShapeType="1"/>
            </p:cNvCxnSpPr>
            <p:nvPr/>
          </p:nvCxnSpPr>
          <p:spPr bwMode="auto">
            <a:xfrm flipH="1">
              <a:off x="5619" y="1619"/>
              <a:ext cx="13431" cy="20193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arrow" w="med" len="med"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" name="Straight Connector 4"/>
          <p:cNvCxnSpPr/>
          <p:nvPr/>
        </p:nvCxnSpPr>
        <p:spPr>
          <a:xfrm>
            <a:off x="3483262" y="3124201"/>
            <a:ext cx="0" cy="24223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438400" y="4343400"/>
            <a:ext cx="2231738" cy="207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49430" y="2682572"/>
            <a:ext cx="38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02226" y="3026721"/>
            <a:ext cx="46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63920" y="4114800"/>
            <a:ext cx="39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36182" y="5105400"/>
            <a:ext cx="42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49430" y="5719654"/>
            <a:ext cx="536771" cy="376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58214" y="5474732"/>
            <a:ext cx="43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2600" y="4178188"/>
            <a:ext cx="518380" cy="366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70981" y="3211387"/>
            <a:ext cx="40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62600" y="3048000"/>
            <a:ext cx="464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1.Kaskazini</a:t>
            </a:r>
          </a:p>
          <a:p>
            <a:r>
              <a:rPr lang="en-US" sz="2400" dirty="0"/>
              <a:t>2.Kaskazini </a:t>
            </a:r>
            <a:r>
              <a:rPr lang="en-US" sz="2400" dirty="0" err="1"/>
              <a:t>Mashariki</a:t>
            </a:r>
            <a:endParaRPr lang="en-US" sz="2400" dirty="0"/>
          </a:p>
          <a:p>
            <a:r>
              <a:rPr lang="en-US" sz="2400" dirty="0"/>
              <a:t>3.Mashariki</a:t>
            </a:r>
            <a:endParaRPr lang="en-US" sz="2400" dirty="0"/>
          </a:p>
          <a:p>
            <a:r>
              <a:rPr lang="en-US" sz="2400" dirty="0"/>
              <a:t>4.Kusini </a:t>
            </a:r>
            <a:r>
              <a:rPr lang="en-US" sz="2400" dirty="0" err="1"/>
              <a:t>Mashariki</a:t>
            </a:r>
            <a:endParaRPr lang="en-US" sz="2400" dirty="0"/>
          </a:p>
          <a:p>
            <a:r>
              <a:rPr lang="en-US" sz="2400" dirty="0"/>
              <a:t>5.Kusini</a:t>
            </a:r>
            <a:endParaRPr lang="en-US" sz="2400" dirty="0"/>
          </a:p>
          <a:p>
            <a:r>
              <a:rPr lang="en-US" sz="2400" dirty="0"/>
              <a:t>6</a:t>
            </a:r>
            <a:r>
              <a:rPr lang="en-US" sz="2400" dirty="0"/>
              <a:t>. </a:t>
            </a:r>
            <a:r>
              <a:rPr lang="en-US" sz="2400" dirty="0" err="1"/>
              <a:t>Kusini</a:t>
            </a:r>
            <a:r>
              <a:rPr lang="en-US" sz="2400" dirty="0"/>
              <a:t> </a:t>
            </a:r>
            <a:r>
              <a:rPr lang="en-US" sz="2400" dirty="0" err="1"/>
              <a:t>magharibi</a:t>
            </a:r>
            <a:endParaRPr lang="en-US" sz="2400" dirty="0"/>
          </a:p>
          <a:p>
            <a:r>
              <a:rPr lang="en-US" sz="2400" dirty="0"/>
              <a:t>7.Magharibi</a:t>
            </a:r>
          </a:p>
          <a:p>
            <a:r>
              <a:rPr lang="en-US" sz="2400" dirty="0"/>
              <a:t>8. </a:t>
            </a:r>
            <a:r>
              <a:rPr lang="en-US" sz="2400" dirty="0" err="1"/>
              <a:t>Kazkazini</a:t>
            </a:r>
            <a:r>
              <a:rPr lang="en-US" sz="2400" dirty="0"/>
              <a:t> </a:t>
            </a:r>
            <a:r>
              <a:rPr lang="en-US" sz="2400" dirty="0" err="1"/>
              <a:t>magharibi</a:t>
            </a:r>
            <a:endParaRPr lang="en-US" sz="2400" dirty="0"/>
          </a:p>
          <a:p>
            <a:endParaRPr lang="en-US" sz="2400" dirty="0"/>
          </a:p>
          <a:p>
            <a:r>
              <a:rPr lang="es-ES" sz="2400" b="1" dirty="0" err="1"/>
              <a:t>Maswali</a:t>
            </a:r>
            <a:r>
              <a:rPr lang="es-ES" sz="2400" b="1" dirty="0"/>
              <a:t> ya </a:t>
            </a:r>
            <a:r>
              <a:rPr lang="es-ES" sz="2400" b="1" dirty="0"/>
              <a:t>K.C.P.E 2011 .30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134839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4917"/>
            <a:ext cx="9168581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u="sng" dirty="0">
                <a:solidFill>
                  <a:srgbClr val="FF0000"/>
                </a:solidFill>
              </a:rPr>
              <a:t>VIMELEA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/>
              <a:t>-Ni </a:t>
            </a:r>
            <a:r>
              <a:rPr lang="en-US" sz="2200" dirty="0" err="1"/>
              <a:t>wadudu</a:t>
            </a:r>
            <a:r>
              <a:rPr lang="en-US" sz="2200" dirty="0"/>
              <a:t> </a:t>
            </a:r>
            <a:r>
              <a:rPr lang="en-US" sz="2200" dirty="0" err="1"/>
              <a:t>wanoishi</a:t>
            </a:r>
            <a:r>
              <a:rPr lang="en-US" sz="2200" dirty="0"/>
              <a:t> </a:t>
            </a:r>
            <a:r>
              <a:rPr lang="en-US" sz="2200" dirty="0" err="1"/>
              <a:t>kutegemea</a:t>
            </a:r>
            <a:r>
              <a:rPr lang="en-US" sz="2200" dirty="0"/>
              <a:t> </a:t>
            </a:r>
            <a:r>
              <a:rPr lang="en-US" sz="2200" dirty="0" err="1"/>
              <a:t>viumbe</a:t>
            </a:r>
            <a:r>
              <a:rPr lang="en-US" sz="2200" dirty="0"/>
              <a:t> </a:t>
            </a:r>
            <a:r>
              <a:rPr lang="en-US" sz="2200" dirty="0" err="1"/>
              <a:t>wengine</a:t>
            </a:r>
            <a:r>
              <a:rPr lang="en-US" sz="2200" dirty="0"/>
              <a:t> </a:t>
            </a:r>
            <a:r>
              <a:rPr lang="en-US" sz="2200" dirty="0" err="1"/>
              <a:t>ndani</a:t>
            </a:r>
            <a:r>
              <a:rPr lang="en-US" sz="2200" dirty="0"/>
              <a:t> au </a:t>
            </a:r>
            <a:r>
              <a:rPr lang="en-US" sz="2200" dirty="0" err="1"/>
              <a:t>nje</a:t>
            </a:r>
            <a:r>
              <a:rPr lang="en-US" sz="2200" dirty="0"/>
              <a:t> </a:t>
            </a:r>
            <a:r>
              <a:rPr lang="en-US" sz="2200" dirty="0" err="1"/>
              <a:t>ya</a:t>
            </a:r>
            <a:r>
              <a:rPr lang="en-US" sz="2200" dirty="0"/>
              <a:t> </a:t>
            </a:r>
            <a:r>
              <a:rPr lang="en-US" sz="2200" dirty="0" err="1"/>
              <a:t>mwili</a:t>
            </a:r>
            <a:endParaRPr lang="en-US" sz="2200" dirty="0"/>
          </a:p>
          <a:p>
            <a:r>
              <a:rPr lang="en-US" sz="2200" u="sng" dirty="0" err="1"/>
              <a:t>Vimelea</a:t>
            </a:r>
            <a:r>
              <a:rPr lang="en-US" sz="2200" u="sng" dirty="0"/>
              <a:t> </a:t>
            </a:r>
            <a:r>
              <a:rPr lang="en-US" sz="2200" u="sng" dirty="0" err="1"/>
              <a:t>vya</a:t>
            </a:r>
            <a:r>
              <a:rPr lang="en-US" sz="2200" u="sng" dirty="0"/>
              <a:t> </a:t>
            </a:r>
            <a:r>
              <a:rPr lang="en-US" sz="2200" u="sng" dirty="0" err="1"/>
              <a:t>nje</a:t>
            </a:r>
            <a:r>
              <a:rPr lang="en-US" sz="2200" u="sng" dirty="0"/>
              <a:t> </a:t>
            </a:r>
            <a:r>
              <a:rPr lang="en-US" sz="2200" u="sng" dirty="0" err="1"/>
              <a:t>ya</a:t>
            </a:r>
            <a:r>
              <a:rPr lang="en-US" sz="2200" u="sng" dirty="0"/>
              <a:t> </a:t>
            </a:r>
            <a:r>
              <a:rPr lang="en-US" sz="2200" u="sng" dirty="0" err="1"/>
              <a:t>mwili</a:t>
            </a:r>
            <a:endParaRPr lang="en-US" sz="2200" dirty="0"/>
          </a:p>
          <a:p>
            <a:r>
              <a:rPr lang="en-US" sz="2200" dirty="0"/>
              <a:t>1.Chawa—</a:t>
            </a:r>
            <a:r>
              <a:rPr lang="en-US" sz="2200" dirty="0" err="1"/>
              <a:t>Mdudu</a:t>
            </a:r>
            <a:r>
              <a:rPr lang="en-US" sz="2200" dirty="0"/>
              <a:t> </a:t>
            </a:r>
            <a:r>
              <a:rPr lang="en-US" sz="2200" dirty="0" err="1"/>
              <a:t>anayekaa</a:t>
            </a:r>
            <a:r>
              <a:rPr lang="en-US" sz="2200" dirty="0"/>
              <a:t> </a:t>
            </a:r>
            <a:r>
              <a:rPr lang="en-US" sz="2200" dirty="0" err="1"/>
              <a:t>kwenye</a:t>
            </a:r>
            <a:r>
              <a:rPr lang="en-US" sz="2200" dirty="0"/>
              <a:t> </a:t>
            </a:r>
            <a:r>
              <a:rPr lang="en-US" sz="2200" dirty="0" err="1"/>
              <a:t>nywele</a:t>
            </a:r>
            <a:r>
              <a:rPr lang="en-US" sz="2200" dirty="0"/>
              <a:t> </a:t>
            </a:r>
            <a:r>
              <a:rPr lang="en-US" sz="2200" dirty="0" err="1"/>
              <a:t>za</a:t>
            </a:r>
            <a:r>
              <a:rPr lang="en-US" sz="2200" dirty="0"/>
              <a:t> </a:t>
            </a:r>
            <a:r>
              <a:rPr lang="en-US" sz="2200" dirty="0" err="1"/>
              <a:t>binadamu</a:t>
            </a:r>
            <a:r>
              <a:rPr lang="en-US" sz="2200" dirty="0"/>
              <a:t> 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nguo</a:t>
            </a:r>
            <a:r>
              <a:rPr lang="en-US" sz="2200" dirty="0"/>
              <a:t> </a:t>
            </a:r>
            <a:r>
              <a:rPr lang="en-US" sz="2200" dirty="0" err="1"/>
              <a:t>chafu</a:t>
            </a:r>
            <a:endParaRPr lang="en-US" sz="2200" dirty="0"/>
          </a:p>
          <a:p>
            <a:r>
              <a:rPr lang="en-US" sz="2200" dirty="0"/>
              <a:t>2.Funza/</a:t>
            </a:r>
            <a:r>
              <a:rPr lang="en-US" sz="2200" dirty="0" err="1"/>
              <a:t>Tekenya</a:t>
            </a:r>
            <a:r>
              <a:rPr lang="en-US" sz="2200" dirty="0"/>
              <a:t>—</a:t>
            </a:r>
            <a:r>
              <a:rPr lang="en-US" sz="2200" dirty="0" err="1"/>
              <a:t>Mdudu</a:t>
            </a:r>
            <a:r>
              <a:rPr lang="en-US" sz="2200" dirty="0"/>
              <a:t> </a:t>
            </a:r>
            <a:r>
              <a:rPr lang="en-US" sz="2200" dirty="0" err="1"/>
              <a:t>anayetekenya</a:t>
            </a:r>
            <a:r>
              <a:rPr lang="en-US" sz="2200" dirty="0"/>
              <a:t> </a:t>
            </a:r>
            <a:r>
              <a:rPr lang="en-US" sz="2200" dirty="0" err="1"/>
              <a:t>vidole</a:t>
            </a:r>
            <a:r>
              <a:rPr lang="en-US" sz="2200" dirty="0"/>
              <a:t> </a:t>
            </a:r>
            <a:r>
              <a:rPr lang="en-US" sz="2200" dirty="0" err="1"/>
              <a:t>vya</a:t>
            </a:r>
            <a:r>
              <a:rPr lang="en-US" sz="2200" dirty="0"/>
              <a:t>  </a:t>
            </a:r>
            <a:r>
              <a:rPr lang="en-US" sz="2200" dirty="0" err="1"/>
              <a:t>miguu</a:t>
            </a:r>
            <a:r>
              <a:rPr lang="en-US" sz="2200" dirty="0"/>
              <a:t> </a:t>
            </a:r>
            <a:r>
              <a:rPr lang="en-US" sz="2200" dirty="0" err="1"/>
              <a:t>ya</a:t>
            </a:r>
            <a:r>
              <a:rPr lang="en-US" sz="2200" dirty="0"/>
              <a:t> </a:t>
            </a:r>
            <a:r>
              <a:rPr lang="en-US" sz="2200" dirty="0" err="1"/>
              <a:t>binadamu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huleta</a:t>
            </a:r>
            <a:r>
              <a:rPr lang="en-US" sz="2200" dirty="0"/>
              <a:t> </a:t>
            </a:r>
            <a:r>
              <a:rPr lang="en-US" sz="2200" dirty="0" err="1"/>
              <a:t>mwasho</a:t>
            </a:r>
            <a:endParaRPr lang="en-US" sz="2200" dirty="0"/>
          </a:p>
          <a:p>
            <a:r>
              <a:rPr lang="en-US" sz="2200" dirty="0"/>
              <a:t>3. </a:t>
            </a:r>
            <a:r>
              <a:rPr lang="en-US" sz="2200" dirty="0" err="1"/>
              <a:t>Kiroboto</a:t>
            </a:r>
            <a:r>
              <a:rPr lang="en-US" sz="2200" dirty="0"/>
              <a:t>—</a:t>
            </a:r>
            <a:r>
              <a:rPr lang="en-US" sz="2200" dirty="0" err="1"/>
              <a:t>Hukaa</a:t>
            </a:r>
            <a:r>
              <a:rPr lang="en-US" sz="2200" dirty="0"/>
              <a:t> </a:t>
            </a:r>
            <a:r>
              <a:rPr lang="en-US" sz="2200" dirty="0" err="1"/>
              <a:t>kwenye</a:t>
            </a:r>
            <a:r>
              <a:rPr lang="en-US" sz="2200" dirty="0"/>
              <a:t> </a:t>
            </a:r>
            <a:r>
              <a:rPr lang="en-US" sz="2200" dirty="0" err="1"/>
              <a:t>manyoya</a:t>
            </a:r>
            <a:r>
              <a:rPr lang="en-US" sz="2200" dirty="0"/>
              <a:t> /</a:t>
            </a:r>
            <a:r>
              <a:rPr lang="en-US" sz="2200" dirty="0" err="1"/>
              <a:t>mavazi</a:t>
            </a:r>
            <a:r>
              <a:rPr lang="en-US" sz="2200" dirty="0"/>
              <a:t> au </a:t>
            </a:r>
            <a:r>
              <a:rPr lang="en-US" sz="2200" dirty="0" err="1"/>
              <a:t>vumbi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huuma</a:t>
            </a:r>
            <a:r>
              <a:rPr lang="en-US" sz="2200" dirty="0"/>
              <a:t>.</a:t>
            </a:r>
          </a:p>
          <a:p>
            <a:r>
              <a:rPr lang="en-US" sz="2200" dirty="0"/>
              <a:t>4. </a:t>
            </a:r>
            <a:r>
              <a:rPr lang="en-US" sz="2200" dirty="0" err="1"/>
              <a:t>Kunguni</a:t>
            </a:r>
            <a:r>
              <a:rPr lang="en-US" sz="2200" dirty="0"/>
              <a:t>—</a:t>
            </a:r>
            <a:r>
              <a:rPr lang="en-US" sz="2200" dirty="0" err="1"/>
              <a:t>Hufyonza</a:t>
            </a:r>
            <a:r>
              <a:rPr lang="en-US" sz="2200" dirty="0"/>
              <a:t> </a:t>
            </a:r>
            <a:r>
              <a:rPr lang="en-US" sz="2200" dirty="0" err="1"/>
              <a:t>damu</a:t>
            </a:r>
            <a:r>
              <a:rPr lang="en-US" sz="2200" dirty="0"/>
              <a:t> </a:t>
            </a:r>
            <a:r>
              <a:rPr lang="en-US" sz="2200" dirty="0" err="1"/>
              <a:t>ya</a:t>
            </a:r>
            <a:r>
              <a:rPr lang="en-US" sz="2200" dirty="0"/>
              <a:t> </a:t>
            </a:r>
            <a:r>
              <a:rPr lang="en-US" sz="2200" dirty="0" err="1"/>
              <a:t>binadamu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hupatikana</a:t>
            </a:r>
            <a:r>
              <a:rPr lang="en-US" sz="2200" dirty="0"/>
              <a:t> </a:t>
            </a:r>
            <a:r>
              <a:rPr lang="en-US" sz="2200" dirty="0" err="1"/>
              <a:t>kwenye</a:t>
            </a:r>
            <a:r>
              <a:rPr lang="en-US" sz="2200" dirty="0"/>
              <a:t> </a:t>
            </a:r>
            <a:r>
              <a:rPr lang="en-US" sz="2200" dirty="0" err="1"/>
              <a:t>malazi</a:t>
            </a:r>
            <a:r>
              <a:rPr lang="en-US" sz="2200" dirty="0"/>
              <a:t> </a:t>
            </a:r>
            <a:r>
              <a:rPr lang="en-US" sz="2200" dirty="0" err="1"/>
              <a:t>machafu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vitanda</a:t>
            </a:r>
            <a:r>
              <a:rPr lang="en-US" sz="2200" dirty="0"/>
              <a:t>.</a:t>
            </a:r>
          </a:p>
          <a:p>
            <a:r>
              <a:rPr lang="en-US" sz="2200" dirty="0"/>
              <a:t>5.Kupe—</a:t>
            </a:r>
            <a:r>
              <a:rPr lang="en-US" sz="2200" dirty="0" err="1"/>
              <a:t>Mdudu</a:t>
            </a:r>
            <a:r>
              <a:rPr lang="en-US" sz="2200" dirty="0"/>
              <a:t> </a:t>
            </a:r>
            <a:r>
              <a:rPr lang="en-US" sz="2200" dirty="0" err="1"/>
              <a:t>ambaye</a:t>
            </a:r>
            <a:r>
              <a:rPr lang="en-US" sz="2200" dirty="0"/>
              <a:t> </a:t>
            </a:r>
            <a:r>
              <a:rPr lang="en-US" sz="2200" dirty="0" err="1"/>
              <a:t>hugandakwenye</a:t>
            </a:r>
            <a:r>
              <a:rPr lang="en-US" sz="2200" dirty="0"/>
              <a:t> </a:t>
            </a:r>
            <a:r>
              <a:rPr lang="en-US" sz="2200" dirty="0" err="1"/>
              <a:t>miili</a:t>
            </a:r>
            <a:r>
              <a:rPr lang="en-US" sz="2200" dirty="0"/>
              <a:t> </a:t>
            </a:r>
            <a:r>
              <a:rPr lang="en-US" sz="2200" dirty="0" err="1"/>
              <a:t>ya</a:t>
            </a:r>
            <a:r>
              <a:rPr lang="en-US" sz="2200" dirty="0"/>
              <a:t> </a:t>
            </a:r>
            <a:r>
              <a:rPr lang="en-US" sz="2200" dirty="0" err="1"/>
              <a:t>wanyama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hufyonza</a:t>
            </a:r>
            <a:r>
              <a:rPr lang="en-US" sz="2200" dirty="0"/>
              <a:t> </a:t>
            </a:r>
            <a:r>
              <a:rPr lang="en-US" sz="2200" dirty="0" err="1"/>
              <a:t>damu</a:t>
            </a:r>
            <a:endParaRPr lang="en-US" sz="2200" dirty="0"/>
          </a:p>
          <a:p>
            <a:r>
              <a:rPr lang="en-US" sz="2200" dirty="0"/>
              <a:t>6.Papasi—</a:t>
            </a:r>
            <a:r>
              <a:rPr lang="en-US" sz="2200" dirty="0" err="1"/>
              <a:t>Mdudu</a:t>
            </a:r>
            <a:r>
              <a:rPr lang="en-US" sz="2200" dirty="0"/>
              <a:t> </a:t>
            </a:r>
            <a:r>
              <a:rPr lang="en-US" sz="2200" dirty="0" err="1"/>
              <a:t>anayefanana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kungunguni</a:t>
            </a:r>
            <a:r>
              <a:rPr lang="en-US" sz="2200" dirty="0"/>
              <a:t> </a:t>
            </a:r>
            <a:r>
              <a:rPr lang="en-US" sz="2200" dirty="0" err="1"/>
              <a:t>huuma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huleta</a:t>
            </a:r>
            <a:r>
              <a:rPr lang="en-US" sz="2200" dirty="0"/>
              <a:t> </a:t>
            </a:r>
            <a:r>
              <a:rPr lang="en-US" sz="2200" dirty="0" err="1"/>
              <a:t>homa</a:t>
            </a:r>
            <a:r>
              <a:rPr lang="en-US" sz="2200" dirty="0"/>
              <a:t> </a:t>
            </a:r>
            <a:r>
              <a:rPr lang="en-US" sz="2200" dirty="0" err="1"/>
              <a:t>kwa</a:t>
            </a:r>
            <a:r>
              <a:rPr lang="en-US" sz="2200" dirty="0"/>
              <a:t> </a:t>
            </a:r>
            <a:r>
              <a:rPr lang="en-US" sz="2200" dirty="0" err="1"/>
              <a:t>binadamu</a:t>
            </a:r>
            <a:r>
              <a:rPr lang="en-US" sz="2200" dirty="0"/>
              <a:t> </a:t>
            </a:r>
          </a:p>
          <a:p>
            <a:r>
              <a:rPr lang="en-US" sz="2200" dirty="0"/>
              <a:t>7.Mbu—</a:t>
            </a:r>
            <a:r>
              <a:rPr lang="en-US" sz="2200" dirty="0" err="1"/>
              <a:t>Mdudu</a:t>
            </a:r>
            <a:r>
              <a:rPr lang="en-US" sz="2200" dirty="0"/>
              <a:t> </a:t>
            </a:r>
            <a:r>
              <a:rPr lang="en-US" sz="2200" dirty="0" err="1"/>
              <a:t>wa</a:t>
            </a:r>
            <a:r>
              <a:rPr lang="en-US" sz="2200" dirty="0"/>
              <a:t> </a:t>
            </a:r>
            <a:r>
              <a:rPr lang="en-US" sz="2200" dirty="0" err="1"/>
              <a:t>kufyonza</a:t>
            </a:r>
            <a:r>
              <a:rPr lang="en-US" sz="2200" dirty="0"/>
              <a:t> </a:t>
            </a:r>
            <a:r>
              <a:rPr lang="en-US" sz="2200" dirty="0" err="1"/>
              <a:t>damu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kusababisha</a:t>
            </a:r>
            <a:r>
              <a:rPr lang="en-US" sz="2200" dirty="0"/>
              <a:t> Malaria</a:t>
            </a:r>
          </a:p>
          <a:p>
            <a:r>
              <a:rPr lang="en-US" sz="2200" dirty="0"/>
              <a:t>8.Mbung’o/</a:t>
            </a:r>
            <a:r>
              <a:rPr lang="en-US" sz="2200" dirty="0" err="1"/>
              <a:t>Ndorobo</a:t>
            </a:r>
            <a:r>
              <a:rPr lang="en-US" sz="2200" dirty="0"/>
              <a:t>/</a:t>
            </a:r>
            <a:r>
              <a:rPr lang="en-US" sz="2200" dirty="0" err="1"/>
              <a:t>Pange</a:t>
            </a:r>
            <a:r>
              <a:rPr lang="en-US" sz="2200" dirty="0"/>
              <a:t>/</a:t>
            </a:r>
            <a:r>
              <a:rPr lang="en-US" sz="2200" dirty="0" err="1"/>
              <a:t>Chafu</a:t>
            </a:r>
            <a:r>
              <a:rPr lang="en-US" sz="2200" dirty="0"/>
              <a:t>—</a:t>
            </a:r>
            <a:r>
              <a:rPr lang="en-US" sz="2200" dirty="0" err="1"/>
              <a:t>Mdudu</a:t>
            </a:r>
            <a:r>
              <a:rPr lang="en-US" sz="2200" dirty="0"/>
              <a:t> </a:t>
            </a:r>
            <a:r>
              <a:rPr lang="en-US" sz="2200" dirty="0" err="1"/>
              <a:t>anayesababisha</a:t>
            </a:r>
            <a:r>
              <a:rPr lang="en-US" sz="2200" dirty="0"/>
              <a:t> </a:t>
            </a:r>
            <a:r>
              <a:rPr lang="en-US" sz="2200" dirty="0" err="1"/>
              <a:t>ugonjwa</a:t>
            </a:r>
            <a:r>
              <a:rPr lang="en-US" sz="2200" dirty="0"/>
              <a:t> </a:t>
            </a:r>
            <a:r>
              <a:rPr lang="en-US" sz="2200" dirty="0" err="1"/>
              <a:t>wa</a:t>
            </a:r>
            <a:r>
              <a:rPr lang="en-US" sz="2200" dirty="0"/>
              <a:t> </a:t>
            </a:r>
            <a:r>
              <a:rPr lang="en-US" sz="2200" dirty="0" err="1"/>
              <a:t>malale</a:t>
            </a:r>
            <a:r>
              <a:rPr lang="en-US" sz="2200" dirty="0"/>
              <a:t>.</a:t>
            </a:r>
          </a:p>
          <a:p>
            <a:r>
              <a:rPr lang="en-US" sz="2200" dirty="0"/>
              <a:t>9.Rubaa—</a:t>
            </a:r>
            <a:r>
              <a:rPr lang="en-US" sz="2200" dirty="0" err="1"/>
              <a:t>Mdudu</a:t>
            </a:r>
            <a:r>
              <a:rPr lang="en-US" sz="2200" dirty="0"/>
              <a:t> </a:t>
            </a:r>
            <a:r>
              <a:rPr lang="en-US" sz="2200" dirty="0" err="1"/>
              <a:t>anayefanana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 </a:t>
            </a:r>
            <a:r>
              <a:rPr lang="en-US" sz="2200" dirty="0" err="1"/>
              <a:t>nyungunyungu</a:t>
            </a:r>
            <a:r>
              <a:rPr lang="en-US" sz="2200" dirty="0"/>
              <a:t>  </a:t>
            </a:r>
            <a:r>
              <a:rPr lang="en-US" sz="2200" dirty="0" err="1"/>
              <a:t>afyonzaye</a:t>
            </a:r>
            <a:r>
              <a:rPr lang="en-US" sz="2200" dirty="0"/>
              <a:t> </a:t>
            </a:r>
            <a:r>
              <a:rPr lang="en-US" sz="2200" dirty="0" err="1"/>
              <a:t>damu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anayekaa</a:t>
            </a:r>
            <a:r>
              <a:rPr lang="en-US" sz="2200" dirty="0"/>
              <a:t> </a:t>
            </a:r>
            <a:r>
              <a:rPr lang="en-US" sz="2200" dirty="0" err="1"/>
              <a:t>kwenye</a:t>
            </a:r>
            <a:r>
              <a:rPr lang="en-US" sz="2200" dirty="0"/>
              <a:t> </a:t>
            </a:r>
            <a:r>
              <a:rPr lang="en-US" sz="2200" dirty="0" err="1"/>
              <a:t>maeneo</a:t>
            </a:r>
            <a:r>
              <a:rPr lang="en-US" sz="2200" dirty="0"/>
              <a:t> </a:t>
            </a:r>
            <a:r>
              <a:rPr lang="en-US" sz="2200" dirty="0" err="1"/>
              <a:t>ya</a:t>
            </a:r>
            <a:r>
              <a:rPr lang="en-US" sz="2200" dirty="0"/>
              <a:t> </a:t>
            </a:r>
            <a:r>
              <a:rPr lang="en-US" sz="2200" dirty="0" err="1"/>
              <a:t>majimaji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12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4917"/>
            <a:ext cx="916858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MAKAO YA WANYAMA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1.Ndege—</a:t>
            </a:r>
            <a:r>
              <a:rPr lang="en-US" sz="2400" dirty="0" err="1"/>
              <a:t>Kiota</a:t>
            </a:r>
            <a:r>
              <a:rPr lang="en-US" sz="2400" dirty="0"/>
              <a:t> /</a:t>
            </a:r>
            <a:r>
              <a:rPr lang="en-US" sz="2400" dirty="0" err="1"/>
              <a:t>Tundu</a:t>
            </a:r>
            <a:r>
              <a:rPr lang="en-US" sz="2400" dirty="0"/>
              <a:t>		13.Kiboko--</a:t>
            </a:r>
            <a:r>
              <a:rPr lang="en-US" sz="2400" dirty="0" err="1"/>
              <a:t>Majini</a:t>
            </a:r>
            <a:endParaRPr lang="en-US" sz="2400" dirty="0"/>
          </a:p>
          <a:p>
            <a:r>
              <a:rPr lang="en-US" sz="2400" dirty="0"/>
              <a:t>2.Ng’ombe –</a:t>
            </a:r>
            <a:r>
              <a:rPr lang="en-US" sz="2400" dirty="0" err="1"/>
              <a:t>Zizini</a:t>
            </a:r>
            <a:r>
              <a:rPr lang="en-US" sz="2400" dirty="0"/>
              <a:t>/</a:t>
            </a:r>
            <a:r>
              <a:rPr lang="en-US" sz="2400" dirty="0" err="1"/>
              <a:t>Zeriba</a:t>
            </a:r>
            <a:r>
              <a:rPr lang="en-US" sz="2400" dirty="0"/>
              <a:t>/</a:t>
            </a:r>
            <a:r>
              <a:rPr lang="en-US" sz="2400" dirty="0" err="1"/>
              <a:t>Chaa</a:t>
            </a:r>
            <a:r>
              <a:rPr lang="en-US" sz="2400" dirty="0"/>
              <a:t>	14.Kiwavi--</a:t>
            </a:r>
            <a:r>
              <a:rPr lang="en-US" sz="2400" dirty="0" err="1"/>
              <a:t>Kifukofuko</a:t>
            </a:r>
            <a:endParaRPr lang="en-US" sz="2400" dirty="0"/>
          </a:p>
          <a:p>
            <a:r>
              <a:rPr lang="en-US" sz="2400" dirty="0"/>
              <a:t>3.Samaki—</a:t>
            </a:r>
            <a:r>
              <a:rPr lang="en-US" sz="2400" dirty="0" err="1"/>
              <a:t>Maji</a:t>
            </a:r>
            <a:r>
              <a:rPr lang="en-US" sz="2400" dirty="0"/>
              <a:t>			15.Maiti--</a:t>
            </a:r>
            <a:r>
              <a:rPr lang="en-US" sz="2400" dirty="0" err="1"/>
              <a:t>Kaburini</a:t>
            </a:r>
            <a:endParaRPr lang="en-US" sz="2400" dirty="0"/>
          </a:p>
          <a:p>
            <a:r>
              <a:rPr lang="en-US" sz="2400" dirty="0"/>
              <a:t>4.Nyuki—</a:t>
            </a:r>
            <a:r>
              <a:rPr lang="en-US" sz="2400" dirty="0" err="1"/>
              <a:t>Mzinga</a:t>
            </a:r>
            <a:r>
              <a:rPr lang="en-US" sz="2400" dirty="0"/>
              <a:t>			16.Mamba--</a:t>
            </a:r>
            <a:r>
              <a:rPr lang="en-US" sz="2400" dirty="0" err="1"/>
              <a:t>Majini</a:t>
            </a:r>
            <a:endParaRPr lang="en-US" sz="2400" dirty="0"/>
          </a:p>
          <a:p>
            <a:r>
              <a:rPr lang="en-US" sz="2400" dirty="0"/>
              <a:t>5.Konokono—</a:t>
            </a:r>
            <a:r>
              <a:rPr lang="en-US" sz="2400" dirty="0" err="1"/>
              <a:t>Kombe</a:t>
            </a:r>
            <a:r>
              <a:rPr lang="en-US" sz="2400" dirty="0"/>
              <a:t>		</a:t>
            </a:r>
            <a:r>
              <a:rPr lang="en-US" sz="2400" dirty="0"/>
              <a:t>17.Buibui—</a:t>
            </a:r>
            <a:r>
              <a:rPr lang="en-US" sz="2400" dirty="0" err="1"/>
              <a:t>Utando</a:t>
            </a:r>
            <a:endParaRPr lang="en-US" sz="2400" dirty="0"/>
          </a:p>
          <a:p>
            <a:r>
              <a:rPr lang="en-US" sz="2400" dirty="0"/>
              <a:t>6.Kuku—</a:t>
            </a:r>
            <a:r>
              <a:rPr lang="en-US" sz="2400" dirty="0" err="1"/>
              <a:t>Kizimba</a:t>
            </a:r>
            <a:r>
              <a:rPr lang="en-US" sz="2400" dirty="0"/>
              <a:t>			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/>
              <a:t>			18.Mchwa—								</a:t>
            </a:r>
            <a:r>
              <a:rPr lang="en-US" sz="2400" dirty="0" err="1"/>
              <a:t>Kichuguu</a:t>
            </a:r>
            <a:r>
              <a:rPr lang="en-US" sz="2400" dirty="0"/>
              <a:t>/</a:t>
            </a:r>
            <a:r>
              <a:rPr lang="en-US" sz="2400" dirty="0" err="1"/>
              <a:t>Kidurusu</a:t>
            </a:r>
            <a:r>
              <a:rPr lang="en-US" sz="2400" dirty="0"/>
              <a:t>/</a:t>
            </a:r>
            <a:r>
              <a:rPr lang="en-US" sz="2400" dirty="0" err="1"/>
              <a:t>Kingulima</a:t>
            </a:r>
            <a:r>
              <a:rPr lang="en-US" sz="2400" dirty="0"/>
              <a:t>/</a:t>
            </a:r>
            <a:r>
              <a:rPr lang="en-US" sz="2400" dirty="0" err="1"/>
              <a:t>Kishirazi</a:t>
            </a:r>
            <a:endParaRPr lang="en-US" sz="2400" dirty="0"/>
          </a:p>
          <a:p>
            <a:r>
              <a:rPr lang="en-US" sz="2400" dirty="0"/>
              <a:t>7.Rais—</a:t>
            </a:r>
            <a:r>
              <a:rPr lang="en-US" sz="2400" dirty="0" err="1"/>
              <a:t>Ikulu</a:t>
            </a:r>
            <a:r>
              <a:rPr lang="en-US" sz="2400" dirty="0"/>
              <a:t>			</a:t>
            </a:r>
            <a:r>
              <a:rPr lang="en-US" sz="2400" dirty="0"/>
              <a:t>19.Mfalme-</a:t>
            </a:r>
            <a:r>
              <a:rPr lang="en-US" sz="2400" dirty="0"/>
              <a:t>-</a:t>
            </a:r>
            <a:r>
              <a:rPr lang="en-US" sz="2400" dirty="0" err="1"/>
              <a:t>Kasri</a:t>
            </a:r>
            <a:endParaRPr lang="en-US" sz="2400" dirty="0"/>
          </a:p>
          <a:p>
            <a:r>
              <a:rPr lang="en-US" sz="2400" dirty="0"/>
              <a:t>8.Majana—</a:t>
            </a:r>
            <a:r>
              <a:rPr lang="en-US" sz="2400" dirty="0" err="1"/>
              <a:t>Masega</a:t>
            </a:r>
            <a:r>
              <a:rPr lang="en-US" sz="2400" dirty="0"/>
              <a:t>		</a:t>
            </a:r>
          </a:p>
          <a:p>
            <a:r>
              <a:rPr lang="en-US" sz="2400" dirty="0"/>
              <a:t>20.FunzaSakafuni/</a:t>
            </a:r>
            <a:r>
              <a:rPr lang="en-US" sz="2400" dirty="0" err="1"/>
              <a:t>Miguuni</a:t>
            </a:r>
            <a:r>
              <a:rPr lang="en-US" sz="2400" dirty="0"/>
              <a:t>/</a:t>
            </a:r>
            <a:r>
              <a:rPr lang="en-US" sz="2400" dirty="0" err="1"/>
              <a:t>Vidoleni</a:t>
            </a:r>
            <a:endParaRPr lang="en-US" sz="2400" dirty="0"/>
          </a:p>
          <a:p>
            <a:r>
              <a:rPr lang="en-US" sz="2400" dirty="0"/>
              <a:t>9.Mtawala—</a:t>
            </a:r>
            <a:r>
              <a:rPr lang="en-US" sz="2400" dirty="0" err="1"/>
              <a:t>Kitala</a:t>
            </a:r>
            <a:r>
              <a:rPr lang="en-US" sz="2400" dirty="0"/>
              <a:t>			21.Nyoka—</a:t>
            </a:r>
            <a:r>
              <a:rPr lang="en-US" sz="2400" dirty="0" err="1"/>
              <a:t>Pangoni</a:t>
            </a:r>
            <a:r>
              <a:rPr lang="en-US" sz="2400" dirty="0"/>
              <a:t>/</a:t>
            </a:r>
            <a:r>
              <a:rPr lang="en-US" sz="2400" dirty="0" err="1"/>
              <a:t>Shimoni</a:t>
            </a:r>
            <a:endParaRPr lang="en-US" sz="2400" dirty="0"/>
          </a:p>
          <a:p>
            <a:r>
              <a:rPr lang="en-US" sz="2400" dirty="0"/>
              <a:t>10.Minyoo—</a:t>
            </a:r>
            <a:r>
              <a:rPr lang="en-US" sz="2400" dirty="0" err="1"/>
              <a:t>Tumboni</a:t>
            </a:r>
            <a:r>
              <a:rPr lang="en-US" sz="2400" dirty="0"/>
              <a:t>		</a:t>
            </a:r>
            <a:r>
              <a:rPr lang="en-US" sz="2400" dirty="0"/>
              <a:t>22.Mfungwa-</a:t>
            </a:r>
            <a:r>
              <a:rPr lang="en-US" sz="2400" dirty="0"/>
              <a:t>-</a:t>
            </a:r>
            <a:r>
              <a:rPr lang="en-US" sz="2400" dirty="0" err="1"/>
              <a:t>Gerezani</a:t>
            </a:r>
            <a:endParaRPr lang="en-US" sz="2400" dirty="0"/>
          </a:p>
          <a:p>
            <a:r>
              <a:rPr lang="en-US" sz="2400" dirty="0"/>
              <a:t>11.Panzi—</a:t>
            </a:r>
            <a:r>
              <a:rPr lang="en-US" sz="2400" dirty="0" err="1"/>
              <a:t>Nyasini</a:t>
            </a:r>
            <a:r>
              <a:rPr lang="en-US" sz="2400" dirty="0"/>
              <a:t>			23.Fuko--</a:t>
            </a:r>
            <a:r>
              <a:rPr lang="en-US" sz="2400" dirty="0" err="1"/>
              <a:t>Shimoni</a:t>
            </a:r>
            <a:endParaRPr lang="en-US" sz="2400" dirty="0"/>
          </a:p>
          <a:p>
            <a:r>
              <a:rPr lang="en-US" sz="2400" dirty="0"/>
              <a:t>12.Mshukiwa—</a:t>
            </a:r>
            <a:r>
              <a:rPr lang="en-US" sz="2400" dirty="0" err="1"/>
              <a:t>Korokoroni</a:t>
            </a:r>
            <a:r>
              <a:rPr lang="en-US" sz="2400" dirty="0"/>
              <a:t>/</a:t>
            </a:r>
            <a:r>
              <a:rPr lang="en-US" sz="2400" dirty="0" err="1"/>
              <a:t>Seli</a:t>
            </a:r>
            <a:r>
              <a:rPr lang="en-US" sz="2400" dirty="0"/>
              <a:t>	24.Nyani</a:t>
            </a:r>
          </a:p>
          <a:p>
            <a:r>
              <a:rPr lang="en-US" sz="2400" dirty="0"/>
              <a:t> </a:t>
            </a:r>
          </a:p>
          <a:p>
            <a:r>
              <a:rPr lang="en-US" sz="2400" b="1" dirty="0" err="1"/>
              <a:t>Maswali</a:t>
            </a:r>
            <a:r>
              <a:rPr lang="en-US" sz="2400" b="1" dirty="0"/>
              <a:t> </a:t>
            </a:r>
            <a:r>
              <a:rPr lang="en-US" sz="2400" b="1" dirty="0" err="1"/>
              <a:t>ya</a:t>
            </a:r>
            <a:r>
              <a:rPr lang="en-US" sz="2400" b="1" dirty="0"/>
              <a:t> </a:t>
            </a:r>
            <a:r>
              <a:rPr lang="en-US" sz="2400" b="1" dirty="0"/>
              <a:t>K.C.P.E  2010……….20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4107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4917"/>
            <a:ext cx="916858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UHUSIANO BAINA YA WATU  NA NCHI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dirty="0"/>
              <a:t>1.Mzalendo—</a:t>
            </a:r>
            <a:r>
              <a:rPr lang="en-US" sz="2400" dirty="0" err="1"/>
              <a:t>Mtu</a:t>
            </a:r>
            <a:r>
              <a:rPr lang="en-US" sz="2400" dirty="0"/>
              <a:t> </a:t>
            </a:r>
            <a:r>
              <a:rPr lang="en-US" sz="2400" dirty="0" err="1"/>
              <a:t>anayependa</a:t>
            </a:r>
            <a:r>
              <a:rPr lang="en-US" sz="2400" dirty="0"/>
              <a:t> </a:t>
            </a:r>
            <a:r>
              <a:rPr lang="en-US" sz="2400" dirty="0" err="1"/>
              <a:t>nchi</a:t>
            </a:r>
            <a:r>
              <a:rPr lang="en-US" sz="2400" dirty="0"/>
              <a:t> </a:t>
            </a:r>
            <a:r>
              <a:rPr lang="en-US" sz="2400" dirty="0" err="1"/>
              <a:t>yake</a:t>
            </a:r>
            <a:r>
              <a:rPr lang="en-US" sz="2400" dirty="0"/>
              <a:t>…</a:t>
            </a:r>
            <a:r>
              <a:rPr lang="en-US" sz="2400" dirty="0" err="1"/>
              <a:t>hadi</a:t>
            </a:r>
            <a:r>
              <a:rPr lang="en-US" sz="2400" dirty="0"/>
              <a:t> </a:t>
            </a:r>
            <a:r>
              <a:rPr lang="en-US" sz="2400" dirty="0" err="1"/>
              <a:t>anaeza</a:t>
            </a:r>
            <a:r>
              <a:rPr lang="en-US" sz="2400" dirty="0"/>
              <a:t> </a:t>
            </a:r>
            <a:r>
              <a:rPr lang="en-US" sz="2400" dirty="0" err="1"/>
              <a:t>jitolea</a:t>
            </a:r>
            <a:r>
              <a:rPr lang="en-US" sz="2400" dirty="0"/>
              <a:t> </a:t>
            </a:r>
            <a:r>
              <a:rPr lang="en-US" sz="2400" dirty="0" err="1"/>
              <a:t>afe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sababu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nchi</a:t>
            </a:r>
            <a:r>
              <a:rPr lang="en-US" sz="2400" dirty="0"/>
              <a:t> </a:t>
            </a:r>
            <a:r>
              <a:rPr lang="en-US" sz="2400" dirty="0" err="1"/>
              <a:t>yake</a:t>
            </a:r>
            <a:endParaRPr lang="en-US" sz="2400" dirty="0"/>
          </a:p>
          <a:p>
            <a:r>
              <a:rPr lang="en-US" sz="2400" dirty="0"/>
              <a:t>2.Mlowezi/</a:t>
            </a:r>
            <a:r>
              <a:rPr lang="en-US" sz="2400" dirty="0" err="1"/>
              <a:t>Setla</a:t>
            </a:r>
            <a:r>
              <a:rPr lang="en-US" sz="2400" dirty="0"/>
              <a:t>—</a:t>
            </a:r>
            <a:r>
              <a:rPr lang="en-US" sz="2400" dirty="0" err="1"/>
              <a:t>Mtu</a:t>
            </a:r>
            <a:r>
              <a:rPr lang="en-US" sz="2400" dirty="0"/>
              <a:t> </a:t>
            </a:r>
            <a:r>
              <a:rPr lang="en-US" sz="2400" dirty="0" err="1"/>
              <a:t>anayehamia</a:t>
            </a:r>
            <a:r>
              <a:rPr lang="en-US" sz="2400" dirty="0"/>
              <a:t> </a:t>
            </a:r>
            <a:r>
              <a:rPr lang="en-US" sz="2400" dirty="0" err="1"/>
              <a:t>nchi</a:t>
            </a:r>
            <a:r>
              <a:rPr lang="en-US" sz="2400" dirty="0"/>
              <a:t> </a:t>
            </a:r>
            <a:r>
              <a:rPr lang="en-US" sz="2400" dirty="0" err="1"/>
              <a:t>nyingine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kupata</a:t>
            </a:r>
            <a:r>
              <a:rPr lang="en-US" sz="2400" dirty="0"/>
              <a:t> </a:t>
            </a:r>
            <a:r>
              <a:rPr lang="en-US" sz="2400" dirty="0" err="1"/>
              <a:t>makao</a:t>
            </a:r>
            <a:r>
              <a:rPr lang="en-US" sz="2400" dirty="0"/>
              <a:t> </a:t>
            </a:r>
            <a:r>
              <a:rPr lang="en-US" sz="2400" dirty="0" err="1"/>
              <a:t>huko</a:t>
            </a:r>
            <a:endParaRPr lang="en-US" sz="2400" dirty="0"/>
          </a:p>
          <a:p>
            <a:r>
              <a:rPr lang="en-US" sz="2400" dirty="0"/>
              <a:t>3.Mwenyeji—</a:t>
            </a:r>
            <a:r>
              <a:rPr lang="en-US" sz="2400" dirty="0" err="1"/>
              <a:t>Mtu</a:t>
            </a:r>
            <a:r>
              <a:rPr lang="en-US" sz="2400" dirty="0"/>
              <a:t> </a:t>
            </a:r>
            <a:r>
              <a:rPr lang="en-US" sz="2400" dirty="0" err="1"/>
              <a:t>ambaye</a:t>
            </a:r>
            <a:r>
              <a:rPr lang="en-US" sz="2400" dirty="0"/>
              <a:t> </a:t>
            </a:r>
            <a:r>
              <a:rPr lang="en-US" sz="2400" dirty="0" err="1"/>
              <a:t>asili</a:t>
            </a:r>
            <a:r>
              <a:rPr lang="en-US" sz="2400" dirty="0"/>
              <a:t> </a:t>
            </a:r>
            <a:r>
              <a:rPr lang="en-US" sz="2400" dirty="0" err="1"/>
              <a:t>yake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mahali</a:t>
            </a:r>
            <a:r>
              <a:rPr lang="en-US" sz="2400" dirty="0"/>
              <a:t> Fulani</a:t>
            </a:r>
          </a:p>
          <a:p>
            <a:r>
              <a:rPr lang="en-US" sz="2400" dirty="0"/>
              <a:t>4.Kibaraka/</a:t>
            </a:r>
            <a:r>
              <a:rPr lang="en-US" sz="2400" dirty="0" err="1"/>
              <a:t>karagosi</a:t>
            </a:r>
            <a:r>
              <a:rPr lang="en-US" sz="2400" dirty="0"/>
              <a:t>—</a:t>
            </a:r>
            <a:r>
              <a:rPr lang="en-US" sz="2400" dirty="0" err="1"/>
              <a:t>Mtu</a:t>
            </a:r>
            <a:r>
              <a:rPr lang="en-US" sz="2400" dirty="0"/>
              <a:t> </a:t>
            </a:r>
            <a:r>
              <a:rPr lang="en-US" sz="2400" dirty="0" err="1"/>
              <a:t>ambaye</a:t>
            </a:r>
            <a:r>
              <a:rPr lang="en-US" sz="2400" dirty="0"/>
              <a:t> </a:t>
            </a:r>
            <a:r>
              <a:rPr lang="en-US" sz="2400" dirty="0" err="1"/>
              <a:t>hadhi</a:t>
            </a:r>
            <a:r>
              <a:rPr lang="en-US" sz="2400" dirty="0"/>
              <a:t> </a:t>
            </a:r>
            <a:r>
              <a:rPr lang="en-US" sz="2400" dirty="0" err="1"/>
              <a:t>yake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chini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anatumiwa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mtu</a:t>
            </a:r>
            <a:r>
              <a:rPr lang="en-US" sz="2400" dirty="0"/>
              <a:t> </a:t>
            </a:r>
            <a:r>
              <a:rPr lang="en-US" sz="2400" dirty="0" err="1"/>
              <a:t>mwengine</a:t>
            </a:r>
            <a:r>
              <a:rPr lang="en-US" sz="2400" dirty="0"/>
              <a:t> </a:t>
            </a:r>
            <a:r>
              <a:rPr lang="en-US" sz="2400" dirty="0" err="1"/>
              <a:t>aliye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mamlaka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juu</a:t>
            </a:r>
            <a:endParaRPr lang="en-US" sz="2400" dirty="0"/>
          </a:p>
          <a:p>
            <a:r>
              <a:rPr lang="en-US" sz="2400" dirty="0"/>
              <a:t>5.Jasusi---</a:t>
            </a:r>
            <a:r>
              <a:rPr lang="en-US" sz="2400" dirty="0" err="1"/>
              <a:t>Mtu</a:t>
            </a:r>
            <a:r>
              <a:rPr lang="en-US" sz="2400" dirty="0"/>
              <a:t> </a:t>
            </a:r>
            <a:r>
              <a:rPr lang="en-US" sz="2400" dirty="0" err="1"/>
              <a:t>anayefanya</a:t>
            </a:r>
            <a:r>
              <a:rPr lang="en-US" sz="2400" dirty="0"/>
              <a:t> </a:t>
            </a:r>
            <a:r>
              <a:rPr lang="en-US" sz="2400" dirty="0" err="1"/>
              <a:t>upelelezi</a:t>
            </a:r>
            <a:r>
              <a:rPr lang="en-US" sz="2400" dirty="0"/>
              <a:t> </a:t>
            </a:r>
            <a:r>
              <a:rPr lang="en-US" sz="2400" dirty="0" err="1"/>
              <a:t>nje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 </a:t>
            </a:r>
            <a:r>
              <a:rPr lang="en-US" sz="2400" dirty="0" err="1"/>
              <a:t>nchi</a:t>
            </a:r>
            <a:r>
              <a:rPr lang="en-US" sz="2400" dirty="0"/>
              <a:t>  </a:t>
            </a:r>
            <a:r>
              <a:rPr lang="en-US" sz="2400" dirty="0" err="1"/>
              <a:t>kwa</a:t>
            </a:r>
            <a:r>
              <a:rPr lang="en-US" sz="2400" dirty="0"/>
              <a:t>  </a:t>
            </a:r>
            <a:r>
              <a:rPr lang="en-US" sz="2400" dirty="0" err="1"/>
              <a:t>manufaa</a:t>
            </a:r>
            <a:r>
              <a:rPr lang="en-US" sz="2400" dirty="0"/>
              <a:t>  </a:t>
            </a:r>
            <a:r>
              <a:rPr lang="en-US" sz="2400" dirty="0" err="1"/>
              <a:t>yake</a:t>
            </a:r>
            <a:r>
              <a:rPr lang="en-US" sz="2400" dirty="0"/>
              <a:t> </a:t>
            </a:r>
            <a:r>
              <a:rPr lang="en-US" sz="2400" dirty="0" err="1"/>
              <a:t>mwenyewe</a:t>
            </a:r>
            <a:r>
              <a:rPr lang="en-US" sz="2400" dirty="0"/>
              <a:t> au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nchi</a:t>
            </a:r>
            <a:r>
              <a:rPr lang="en-US" sz="2400" dirty="0"/>
              <a:t>  </a:t>
            </a:r>
          </a:p>
          <a:p>
            <a:r>
              <a:rPr lang="en-US" sz="2400" dirty="0"/>
              <a:t>6.Balozi—</a:t>
            </a:r>
            <a:r>
              <a:rPr lang="en-US" sz="2400" dirty="0" err="1"/>
              <a:t>Mtu</a:t>
            </a:r>
            <a:r>
              <a:rPr lang="en-US" sz="2400" dirty="0"/>
              <a:t> </a:t>
            </a:r>
            <a:r>
              <a:rPr lang="en-US" sz="2400" dirty="0" err="1"/>
              <a:t>ambaye</a:t>
            </a:r>
            <a:r>
              <a:rPr lang="en-US" sz="2400" dirty="0"/>
              <a:t> </a:t>
            </a:r>
            <a:r>
              <a:rPr lang="en-US" sz="2400" dirty="0" err="1"/>
              <a:t>huwakilisha</a:t>
            </a:r>
            <a:r>
              <a:rPr lang="en-US" sz="2400" dirty="0"/>
              <a:t> </a:t>
            </a:r>
            <a:r>
              <a:rPr lang="en-US" sz="2400" dirty="0" err="1"/>
              <a:t>nhi</a:t>
            </a:r>
            <a:r>
              <a:rPr lang="en-US" sz="2400" dirty="0"/>
              <a:t> </a:t>
            </a:r>
            <a:r>
              <a:rPr lang="en-US" sz="2400" dirty="0" err="1"/>
              <a:t>yake</a:t>
            </a:r>
            <a:r>
              <a:rPr lang="en-US" sz="2400" dirty="0"/>
              <a:t> 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nchi</a:t>
            </a:r>
            <a:r>
              <a:rPr lang="en-US" sz="2400" dirty="0"/>
              <a:t> Fulani</a:t>
            </a:r>
          </a:p>
          <a:p>
            <a:r>
              <a:rPr lang="en-US" sz="2400" dirty="0"/>
              <a:t>7.Mtoro---</a:t>
            </a:r>
            <a:r>
              <a:rPr lang="en-US" sz="2400" dirty="0" err="1"/>
              <a:t>Mtu</a:t>
            </a:r>
            <a:r>
              <a:rPr lang="en-US" sz="2400" dirty="0"/>
              <a:t> </a:t>
            </a:r>
            <a:r>
              <a:rPr lang="en-US" sz="2400" dirty="0" err="1"/>
              <a:t>anayetoroka</a:t>
            </a:r>
            <a:r>
              <a:rPr lang="en-US" sz="2400" dirty="0"/>
              <a:t> </a:t>
            </a:r>
            <a:r>
              <a:rPr lang="en-US" sz="2400" dirty="0" err="1"/>
              <a:t>nchi</a:t>
            </a:r>
            <a:r>
              <a:rPr lang="en-US" sz="2400" dirty="0"/>
              <a:t> </a:t>
            </a:r>
            <a:r>
              <a:rPr lang="en-US" sz="2400" dirty="0" err="1"/>
              <a:t>nyingine</a:t>
            </a:r>
            <a:endParaRPr lang="en-US" sz="2400" dirty="0"/>
          </a:p>
          <a:p>
            <a:r>
              <a:rPr lang="en-US" sz="2400" dirty="0"/>
              <a:t>8.Mkimbizi---</a:t>
            </a:r>
            <a:r>
              <a:rPr lang="en-US" sz="2400" dirty="0" err="1"/>
              <a:t>Mtu</a:t>
            </a:r>
            <a:r>
              <a:rPr lang="en-US" sz="2400" dirty="0"/>
              <a:t> </a:t>
            </a:r>
            <a:r>
              <a:rPr lang="en-US" sz="2400" dirty="0" err="1"/>
              <a:t>anayetoroka</a:t>
            </a:r>
            <a:r>
              <a:rPr lang="en-US" sz="2400" dirty="0"/>
              <a:t> </a:t>
            </a:r>
            <a:r>
              <a:rPr lang="en-US" sz="2400" dirty="0" err="1"/>
              <a:t>nchi</a:t>
            </a:r>
            <a:r>
              <a:rPr lang="en-US" sz="2400" dirty="0"/>
              <a:t> </a:t>
            </a:r>
            <a:r>
              <a:rPr lang="en-US" sz="2400" dirty="0" err="1"/>
              <a:t>yake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kukimbilia</a:t>
            </a:r>
            <a:r>
              <a:rPr lang="en-US" sz="2400" dirty="0"/>
              <a:t> </a:t>
            </a:r>
            <a:r>
              <a:rPr lang="en-US" sz="2400" dirty="0" err="1"/>
              <a:t>nchi</a:t>
            </a:r>
            <a:r>
              <a:rPr lang="en-US" sz="2400" dirty="0"/>
              <a:t> </a:t>
            </a:r>
            <a:r>
              <a:rPr lang="en-US" sz="2400" dirty="0" err="1"/>
              <a:t>nyingine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usalama</a:t>
            </a:r>
            <a:r>
              <a:rPr lang="en-US" sz="2400" dirty="0"/>
              <a:t>.</a:t>
            </a:r>
          </a:p>
          <a:p>
            <a:r>
              <a:rPr lang="en-US" sz="2400" dirty="0"/>
              <a:t>9.Raia—</a:t>
            </a:r>
            <a:r>
              <a:rPr lang="en-US" sz="2400" dirty="0" err="1"/>
              <a:t>Mwenyeji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nchi</a:t>
            </a:r>
            <a:r>
              <a:rPr lang="en-US" sz="2400" dirty="0"/>
              <a:t> Fulani</a:t>
            </a:r>
          </a:p>
          <a:p>
            <a:r>
              <a:rPr lang="en-US" sz="2400" dirty="0"/>
              <a:t>10.Bepari—</a:t>
            </a:r>
            <a:r>
              <a:rPr lang="en-US" sz="2400" dirty="0" err="1"/>
              <a:t>Mfanyabiashara</a:t>
            </a:r>
            <a:r>
              <a:rPr lang="en-US" sz="2400" dirty="0"/>
              <a:t> </a:t>
            </a:r>
            <a:r>
              <a:rPr lang="en-US" sz="2400" dirty="0" err="1"/>
              <a:t>anayemiliki</a:t>
            </a:r>
            <a:r>
              <a:rPr lang="en-US" sz="2400" dirty="0"/>
              <a:t> </a:t>
            </a:r>
            <a:r>
              <a:rPr lang="en-US" sz="2400" dirty="0" err="1"/>
              <a:t>njia</a:t>
            </a:r>
            <a:r>
              <a:rPr lang="en-US" sz="2400" dirty="0"/>
              <a:t> </a:t>
            </a:r>
            <a:r>
              <a:rPr lang="en-US" sz="2400" dirty="0" err="1"/>
              <a:t>kuu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uchumi</a:t>
            </a:r>
            <a:r>
              <a:rPr lang="en-US" sz="2400" dirty="0"/>
              <a:t> </a:t>
            </a:r>
            <a:r>
              <a:rPr lang="en-US" sz="2400" dirty="0" err="1"/>
              <a:t>kibiashara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nchi</a:t>
            </a:r>
            <a:r>
              <a:rPr lang="en-US" sz="2400" dirty="0"/>
              <a:t> Fulani</a:t>
            </a:r>
          </a:p>
          <a:p>
            <a:r>
              <a:rPr lang="en-US" sz="2400" b="1" u="sng" dirty="0" err="1"/>
              <a:t>Maswali</a:t>
            </a:r>
            <a:r>
              <a:rPr lang="en-US" sz="2400" b="1" u="sng" dirty="0"/>
              <a:t> </a:t>
            </a:r>
            <a:r>
              <a:rPr lang="en-US" sz="2400" b="1" u="sng" dirty="0" err="1"/>
              <a:t>ya</a:t>
            </a:r>
            <a:r>
              <a:rPr lang="en-US" sz="2400" b="1" u="sng" dirty="0"/>
              <a:t> </a:t>
            </a:r>
            <a:r>
              <a:rPr lang="en-US" sz="2400" b="1" u="sng" dirty="0"/>
              <a:t>KCPE</a:t>
            </a:r>
            <a:r>
              <a:rPr lang="en-US" sz="2400" b="1" dirty="0"/>
              <a:t> </a:t>
            </a:r>
            <a:r>
              <a:rPr lang="en-US" sz="2400" b="1" dirty="0"/>
              <a:t> 2007</a:t>
            </a:r>
            <a:r>
              <a:rPr lang="en-US" sz="2400" b="1" dirty="0"/>
              <a:t>……….30</a:t>
            </a:r>
          </a:p>
        </p:txBody>
      </p:sp>
    </p:spTree>
    <p:extLst>
      <p:ext uri="{BB962C8B-B14F-4D97-AF65-F5344CB8AC3E}">
        <p14:creationId xmlns:p14="http://schemas.microsoft.com/office/powerpoint/2010/main" val="329556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4916"/>
            <a:ext cx="9168581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VIWANDANI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300" dirty="0"/>
              <a:t>1.Spana---</a:t>
            </a:r>
            <a:r>
              <a:rPr lang="en-US" sz="2300" dirty="0" err="1"/>
              <a:t>Chombo</a:t>
            </a:r>
            <a:r>
              <a:rPr lang="en-US" sz="2300" dirty="0"/>
              <a:t> cha </a:t>
            </a:r>
            <a:r>
              <a:rPr lang="en-US" sz="2300" dirty="0" err="1"/>
              <a:t>kukazia</a:t>
            </a:r>
            <a:r>
              <a:rPr lang="en-US" sz="2300" dirty="0"/>
              <a:t> au </a:t>
            </a:r>
            <a:r>
              <a:rPr lang="en-US" sz="2300" dirty="0" err="1"/>
              <a:t>kutolea</a:t>
            </a:r>
            <a:r>
              <a:rPr lang="en-US" sz="2300" dirty="0"/>
              <a:t> </a:t>
            </a:r>
            <a:r>
              <a:rPr lang="en-US" sz="2300" dirty="0" err="1"/>
              <a:t>nati</a:t>
            </a:r>
            <a:endParaRPr lang="en-US" sz="2300" dirty="0"/>
          </a:p>
          <a:p>
            <a:r>
              <a:rPr lang="en-US" sz="2300" dirty="0"/>
              <a:t>2.Tarakilishi/</a:t>
            </a:r>
            <a:r>
              <a:rPr lang="en-US" sz="2300" dirty="0" err="1"/>
              <a:t>Kupyuta</a:t>
            </a:r>
            <a:r>
              <a:rPr lang="en-US" sz="2300" dirty="0"/>
              <a:t>—</a:t>
            </a:r>
            <a:r>
              <a:rPr lang="en-US" sz="2300" dirty="0" err="1"/>
              <a:t>Mashine</a:t>
            </a:r>
            <a:r>
              <a:rPr lang="en-US" sz="2300" dirty="0"/>
              <a:t> </a:t>
            </a:r>
            <a:r>
              <a:rPr lang="en-US" sz="2300" dirty="0" err="1"/>
              <a:t>inayohifadhi</a:t>
            </a:r>
            <a:r>
              <a:rPr lang="en-US" sz="2300" dirty="0"/>
              <a:t> </a:t>
            </a:r>
            <a:r>
              <a:rPr lang="en-US" sz="2300" dirty="0" err="1"/>
              <a:t>ujumbe</a:t>
            </a:r>
            <a:r>
              <a:rPr lang="en-US" sz="2300" dirty="0"/>
              <a:t> </a:t>
            </a:r>
          </a:p>
          <a:p>
            <a:r>
              <a:rPr lang="en-US" sz="2300" dirty="0"/>
              <a:t>3.Chereani—</a:t>
            </a:r>
            <a:r>
              <a:rPr lang="en-US" sz="2300" dirty="0" err="1"/>
              <a:t>Kifaa</a:t>
            </a:r>
            <a:r>
              <a:rPr lang="en-US" sz="2300" dirty="0"/>
              <a:t> cha </a:t>
            </a:r>
            <a:r>
              <a:rPr lang="en-US" sz="2300" dirty="0" err="1"/>
              <a:t>kushonea</a:t>
            </a:r>
            <a:r>
              <a:rPr lang="en-US" sz="2300" dirty="0"/>
              <a:t> </a:t>
            </a:r>
            <a:r>
              <a:rPr lang="en-US" sz="2300" dirty="0" err="1"/>
              <a:t>nguo</a:t>
            </a:r>
            <a:endParaRPr lang="en-US" sz="2300" dirty="0"/>
          </a:p>
          <a:p>
            <a:r>
              <a:rPr lang="en-US" sz="2300" dirty="0"/>
              <a:t>4.Vipuri—Ni </a:t>
            </a:r>
            <a:r>
              <a:rPr lang="en-US" sz="2300" dirty="0" err="1"/>
              <a:t>spea</a:t>
            </a:r>
            <a:r>
              <a:rPr lang="en-US" sz="2300" dirty="0"/>
              <a:t> /</a:t>
            </a:r>
            <a:r>
              <a:rPr lang="en-US" sz="2300" dirty="0" err="1"/>
              <a:t>Vifaa</a:t>
            </a:r>
            <a:r>
              <a:rPr lang="en-US" sz="2300" dirty="0"/>
              <a:t> </a:t>
            </a:r>
            <a:r>
              <a:rPr lang="en-US" sz="2300" dirty="0" err="1"/>
              <a:t>vinavyowekwa</a:t>
            </a:r>
            <a:r>
              <a:rPr lang="en-US" sz="2300" dirty="0"/>
              <a:t> </a:t>
            </a:r>
            <a:r>
              <a:rPr lang="en-US" sz="2300" dirty="0" err="1"/>
              <a:t>kwenye</a:t>
            </a:r>
            <a:r>
              <a:rPr lang="en-US" sz="2300" dirty="0"/>
              <a:t> </a:t>
            </a:r>
            <a:r>
              <a:rPr lang="en-US" sz="2300" dirty="0" err="1"/>
              <a:t>mashine</a:t>
            </a:r>
            <a:endParaRPr lang="en-US" sz="2300" dirty="0"/>
          </a:p>
          <a:p>
            <a:r>
              <a:rPr lang="en-US" sz="2300" dirty="0"/>
              <a:t>5.Fuawe—</a:t>
            </a:r>
            <a:r>
              <a:rPr lang="en-US" sz="2300" dirty="0" err="1"/>
              <a:t>chuma</a:t>
            </a:r>
            <a:r>
              <a:rPr lang="en-US" sz="2300" dirty="0"/>
              <a:t> cha </a:t>
            </a:r>
            <a:r>
              <a:rPr lang="en-US" sz="2300" dirty="0" err="1"/>
              <a:t>kutumiwa</a:t>
            </a:r>
            <a:r>
              <a:rPr lang="en-US" sz="2300" dirty="0"/>
              <a:t> </a:t>
            </a:r>
            <a:r>
              <a:rPr lang="en-US" sz="2300" dirty="0" err="1"/>
              <a:t>na</a:t>
            </a:r>
            <a:r>
              <a:rPr lang="en-US" sz="2300" dirty="0"/>
              <a:t> </a:t>
            </a:r>
            <a:r>
              <a:rPr lang="en-US" sz="2300" dirty="0" err="1"/>
              <a:t>mhunzi</a:t>
            </a:r>
            <a:r>
              <a:rPr lang="en-US" sz="2300" dirty="0"/>
              <a:t> </a:t>
            </a:r>
            <a:r>
              <a:rPr lang="en-US" sz="2300" dirty="0" err="1"/>
              <a:t>kwa</a:t>
            </a:r>
            <a:r>
              <a:rPr lang="en-US" sz="2300" dirty="0"/>
              <a:t> </a:t>
            </a:r>
            <a:r>
              <a:rPr lang="en-US" sz="2300" dirty="0" err="1"/>
              <a:t>kuekea</a:t>
            </a:r>
            <a:r>
              <a:rPr lang="en-US" sz="2300" dirty="0"/>
              <a:t> </a:t>
            </a:r>
            <a:r>
              <a:rPr lang="en-US" sz="2300" dirty="0" err="1"/>
              <a:t>chuma</a:t>
            </a:r>
            <a:r>
              <a:rPr lang="en-US" sz="2300" dirty="0"/>
              <a:t> </a:t>
            </a:r>
            <a:r>
              <a:rPr lang="en-US" sz="2300" dirty="0" err="1"/>
              <a:t>anachofua</a:t>
            </a:r>
            <a:endParaRPr lang="en-US" sz="2300" dirty="0"/>
          </a:p>
          <a:p>
            <a:r>
              <a:rPr lang="en-US" sz="2300" dirty="0"/>
              <a:t>6.Jenereta (</a:t>
            </a:r>
            <a:r>
              <a:rPr lang="en-US" sz="2300" dirty="0" err="1"/>
              <a:t>Majenereta</a:t>
            </a:r>
            <a:r>
              <a:rPr lang="en-US" sz="2300" dirty="0"/>
              <a:t>)—</a:t>
            </a:r>
            <a:r>
              <a:rPr lang="en-US" sz="2300" dirty="0" err="1"/>
              <a:t>Mtambo</a:t>
            </a:r>
            <a:r>
              <a:rPr lang="en-US" sz="2300" dirty="0"/>
              <a:t> </a:t>
            </a:r>
            <a:r>
              <a:rPr lang="en-US" sz="2300" dirty="0" err="1"/>
              <a:t>unaotoa</a:t>
            </a:r>
            <a:r>
              <a:rPr lang="en-US" sz="2300" dirty="0"/>
              <a:t> </a:t>
            </a:r>
            <a:r>
              <a:rPr lang="en-US" sz="2300" dirty="0" err="1"/>
              <a:t>nguvu</a:t>
            </a:r>
            <a:r>
              <a:rPr lang="en-US" sz="2300" dirty="0"/>
              <a:t> </a:t>
            </a:r>
            <a:r>
              <a:rPr lang="en-US" sz="2300" dirty="0" err="1"/>
              <a:t>za</a:t>
            </a:r>
            <a:r>
              <a:rPr lang="en-US" sz="2300" dirty="0"/>
              <a:t> </a:t>
            </a:r>
            <a:r>
              <a:rPr lang="en-US" sz="2300" dirty="0" err="1"/>
              <a:t>umeme</a:t>
            </a:r>
            <a:r>
              <a:rPr lang="en-US" sz="2300" dirty="0"/>
              <a:t> </a:t>
            </a:r>
          </a:p>
          <a:p>
            <a:r>
              <a:rPr lang="en-US" sz="2300" dirty="0"/>
              <a:t>7.Nyundo—</a:t>
            </a:r>
            <a:r>
              <a:rPr lang="en-US" sz="2300" dirty="0" err="1"/>
              <a:t>Kifaa</a:t>
            </a:r>
            <a:r>
              <a:rPr lang="en-US" sz="2300" dirty="0"/>
              <a:t> cha </a:t>
            </a:r>
            <a:r>
              <a:rPr lang="en-US" sz="2300" dirty="0" err="1"/>
              <a:t>kugongesha</a:t>
            </a:r>
            <a:r>
              <a:rPr lang="en-US" sz="2300" dirty="0"/>
              <a:t> </a:t>
            </a:r>
            <a:r>
              <a:rPr lang="en-US" sz="2300" dirty="0" err="1"/>
              <a:t>misumari</a:t>
            </a:r>
            <a:endParaRPr lang="en-US" sz="2300" dirty="0"/>
          </a:p>
          <a:p>
            <a:r>
              <a:rPr lang="en-US" sz="2300" dirty="0"/>
              <a:t>8.Misumari—</a:t>
            </a:r>
            <a:r>
              <a:rPr lang="en-US" sz="2300" dirty="0" err="1"/>
              <a:t>Chuma</a:t>
            </a:r>
            <a:r>
              <a:rPr lang="en-US" sz="2300" dirty="0"/>
              <a:t> </a:t>
            </a:r>
            <a:r>
              <a:rPr lang="en-US" sz="2300" dirty="0" err="1"/>
              <a:t>kinachoinga</a:t>
            </a:r>
            <a:r>
              <a:rPr lang="en-US" sz="2300" dirty="0"/>
              <a:t> </a:t>
            </a:r>
            <a:r>
              <a:rPr lang="en-US" sz="2300" dirty="0" err="1"/>
              <a:t>ndani</a:t>
            </a:r>
            <a:r>
              <a:rPr lang="en-US" sz="2300" dirty="0"/>
              <a:t> </a:t>
            </a:r>
            <a:r>
              <a:rPr lang="en-US" sz="2300" dirty="0" err="1"/>
              <a:t>ya</a:t>
            </a:r>
            <a:r>
              <a:rPr lang="en-US" sz="2300" dirty="0"/>
              <a:t> </a:t>
            </a:r>
            <a:r>
              <a:rPr lang="en-US" sz="2300" dirty="0" err="1"/>
              <a:t>mbao</a:t>
            </a:r>
            <a:r>
              <a:rPr lang="en-US" sz="2300" dirty="0"/>
              <a:t> </a:t>
            </a:r>
            <a:r>
              <a:rPr lang="en-US" sz="2300" dirty="0" err="1"/>
              <a:t>kushikanisha</a:t>
            </a:r>
            <a:r>
              <a:rPr lang="en-US" sz="2300" dirty="0"/>
              <a:t> </a:t>
            </a:r>
            <a:r>
              <a:rPr lang="en-US" sz="2300" dirty="0" err="1"/>
              <a:t>mbao</a:t>
            </a:r>
            <a:r>
              <a:rPr lang="en-US" sz="2300" dirty="0"/>
              <a:t> </a:t>
            </a:r>
            <a:r>
              <a:rPr lang="en-US" sz="2300" dirty="0" err="1"/>
              <a:t>kamili</a:t>
            </a:r>
            <a:endParaRPr lang="en-US" sz="2300" dirty="0"/>
          </a:p>
          <a:p>
            <a:r>
              <a:rPr lang="en-US" sz="2300" dirty="0"/>
              <a:t>9.Parafujo—</a:t>
            </a:r>
            <a:r>
              <a:rPr lang="en-US" sz="2300" dirty="0" err="1"/>
              <a:t>Msumari</a:t>
            </a:r>
            <a:r>
              <a:rPr lang="en-US" sz="2300" dirty="0"/>
              <a:t> </a:t>
            </a:r>
            <a:r>
              <a:rPr lang="en-US" sz="2300" dirty="0" err="1"/>
              <a:t>wenye</a:t>
            </a:r>
            <a:r>
              <a:rPr lang="en-US" sz="2300" dirty="0"/>
              <a:t> </a:t>
            </a:r>
            <a:r>
              <a:rPr lang="en-US" sz="2300" dirty="0" err="1"/>
              <a:t>hesi</a:t>
            </a:r>
            <a:r>
              <a:rPr lang="en-US" sz="2300" dirty="0"/>
              <a:t> </a:t>
            </a:r>
            <a:r>
              <a:rPr lang="en-US" sz="2300" dirty="0" err="1"/>
              <a:t>pia</a:t>
            </a:r>
            <a:r>
              <a:rPr lang="en-US" sz="2300" dirty="0"/>
              <a:t> </a:t>
            </a:r>
            <a:r>
              <a:rPr lang="en-US" sz="2300" dirty="0" err="1"/>
              <a:t>huitwa</a:t>
            </a:r>
            <a:r>
              <a:rPr lang="en-US" sz="2300" dirty="0"/>
              <a:t> (</a:t>
            </a:r>
            <a:r>
              <a:rPr lang="en-US" sz="2300" dirty="0" err="1"/>
              <a:t>Skrubu</a:t>
            </a:r>
            <a:r>
              <a:rPr lang="en-US" sz="2300" dirty="0"/>
              <a:t>)</a:t>
            </a:r>
          </a:p>
          <a:p>
            <a:r>
              <a:rPr lang="en-US" sz="2300" dirty="0"/>
              <a:t>10.Bisibisi—</a:t>
            </a:r>
            <a:r>
              <a:rPr lang="en-US" sz="2300" dirty="0" err="1"/>
              <a:t>Chombo</a:t>
            </a:r>
            <a:r>
              <a:rPr lang="en-US" sz="2300" dirty="0"/>
              <a:t> cha </a:t>
            </a:r>
            <a:r>
              <a:rPr lang="en-US" sz="2300" dirty="0" err="1"/>
              <a:t>kukaza</a:t>
            </a:r>
            <a:r>
              <a:rPr lang="en-US" sz="2300" dirty="0"/>
              <a:t> au </a:t>
            </a:r>
            <a:r>
              <a:rPr lang="en-US" sz="2300" dirty="0" err="1"/>
              <a:t>kutolea</a:t>
            </a:r>
            <a:r>
              <a:rPr lang="en-US" sz="2300" dirty="0"/>
              <a:t> </a:t>
            </a:r>
            <a:r>
              <a:rPr lang="en-US" sz="2300" dirty="0" err="1"/>
              <a:t>parafujo</a:t>
            </a:r>
            <a:r>
              <a:rPr lang="en-US" sz="2300" dirty="0"/>
              <a:t> au </a:t>
            </a:r>
            <a:r>
              <a:rPr lang="en-US" sz="2300" dirty="0" err="1"/>
              <a:t>Skrubu</a:t>
            </a:r>
            <a:r>
              <a:rPr lang="en-US" sz="2300" dirty="0"/>
              <a:t> </a:t>
            </a:r>
          </a:p>
          <a:p>
            <a:r>
              <a:rPr lang="en-US" sz="2300" dirty="0"/>
              <a:t>11.Keekee—</a:t>
            </a:r>
            <a:r>
              <a:rPr lang="en-US" sz="2300" dirty="0" err="1"/>
              <a:t>Chombo</a:t>
            </a:r>
            <a:r>
              <a:rPr lang="en-US" sz="2300" dirty="0"/>
              <a:t> cha </a:t>
            </a:r>
            <a:r>
              <a:rPr lang="en-US" sz="2300" dirty="0" err="1"/>
              <a:t>kutobolea</a:t>
            </a:r>
            <a:r>
              <a:rPr lang="en-US" sz="2300" dirty="0"/>
              <a:t> </a:t>
            </a:r>
            <a:r>
              <a:rPr lang="en-US" sz="2300" dirty="0" err="1"/>
              <a:t>mbao</a:t>
            </a:r>
            <a:endParaRPr lang="en-US" sz="2300" dirty="0"/>
          </a:p>
          <a:p>
            <a:r>
              <a:rPr lang="en-US" sz="2300" dirty="0"/>
              <a:t>12.Randa—</a:t>
            </a:r>
            <a:r>
              <a:rPr lang="en-US" sz="2300" dirty="0" err="1"/>
              <a:t>Chombo</a:t>
            </a:r>
            <a:r>
              <a:rPr lang="en-US" sz="2300" dirty="0"/>
              <a:t> cha </a:t>
            </a:r>
            <a:r>
              <a:rPr lang="en-US" sz="2300" dirty="0" err="1"/>
              <a:t>kusawizisha</a:t>
            </a:r>
            <a:r>
              <a:rPr lang="en-US" sz="2300" dirty="0"/>
              <a:t> </a:t>
            </a:r>
            <a:r>
              <a:rPr lang="en-US" sz="2300" dirty="0" err="1"/>
              <a:t>mbao</a:t>
            </a:r>
            <a:endParaRPr lang="en-US" sz="2300" dirty="0"/>
          </a:p>
          <a:p>
            <a:r>
              <a:rPr lang="en-US" sz="2300" dirty="0"/>
              <a:t>13.Msumeno—</a:t>
            </a:r>
            <a:r>
              <a:rPr lang="en-US" sz="2300" dirty="0" err="1"/>
              <a:t>Chombo</a:t>
            </a:r>
            <a:r>
              <a:rPr lang="en-US" sz="2300" dirty="0"/>
              <a:t> cha </a:t>
            </a:r>
            <a:r>
              <a:rPr lang="en-US" sz="2300" dirty="0" err="1"/>
              <a:t>kukerezea</a:t>
            </a:r>
            <a:r>
              <a:rPr lang="en-US" sz="2300" dirty="0"/>
              <a:t>  /</a:t>
            </a:r>
            <a:r>
              <a:rPr lang="en-US" sz="2300" dirty="0" err="1"/>
              <a:t>kupasulia</a:t>
            </a:r>
            <a:r>
              <a:rPr lang="en-US" sz="2300" dirty="0"/>
              <a:t> au </a:t>
            </a:r>
            <a:r>
              <a:rPr lang="en-US" sz="2300" dirty="0" err="1"/>
              <a:t>kukatia</a:t>
            </a:r>
            <a:r>
              <a:rPr lang="en-US" sz="2300" dirty="0"/>
              <a:t> </a:t>
            </a:r>
            <a:r>
              <a:rPr lang="en-US" sz="2300" dirty="0" err="1"/>
              <a:t>mbao</a:t>
            </a:r>
            <a:endParaRPr lang="en-US" sz="2300" dirty="0"/>
          </a:p>
          <a:p>
            <a:r>
              <a:rPr lang="en-US" sz="2300" dirty="0"/>
              <a:t>14.Jiriwa/</a:t>
            </a:r>
            <a:r>
              <a:rPr lang="en-US" sz="2300" dirty="0" err="1"/>
              <a:t>Jiliwa</a:t>
            </a:r>
            <a:r>
              <a:rPr lang="en-US" sz="2300" dirty="0"/>
              <a:t> </a:t>
            </a:r>
            <a:r>
              <a:rPr lang="en-US" sz="2300" dirty="0"/>
              <a:t>-</a:t>
            </a:r>
            <a:r>
              <a:rPr lang="en-US" sz="2300" dirty="0" err="1"/>
              <a:t>Chombo</a:t>
            </a:r>
            <a:r>
              <a:rPr lang="en-US" sz="2300" dirty="0"/>
              <a:t> cha </a:t>
            </a:r>
            <a:r>
              <a:rPr lang="en-US" sz="2300" dirty="0" err="1"/>
              <a:t>kushikilia</a:t>
            </a:r>
            <a:r>
              <a:rPr lang="en-US" sz="2300" dirty="0"/>
              <a:t> </a:t>
            </a:r>
            <a:r>
              <a:rPr lang="en-US" sz="2300" dirty="0" err="1"/>
              <a:t>vitu</a:t>
            </a:r>
            <a:r>
              <a:rPr lang="en-US" sz="2300" dirty="0"/>
              <a:t> </a:t>
            </a:r>
            <a:r>
              <a:rPr lang="en-US" sz="2300" dirty="0" err="1"/>
              <a:t>imara</a:t>
            </a:r>
            <a:r>
              <a:rPr lang="en-US" sz="2300" dirty="0"/>
              <a:t> </a:t>
            </a:r>
            <a:r>
              <a:rPr lang="en-US" sz="2300" dirty="0" err="1"/>
              <a:t>vinapofanyiwa</a:t>
            </a:r>
            <a:r>
              <a:rPr lang="en-US" sz="2300" dirty="0"/>
              <a:t> </a:t>
            </a:r>
            <a:r>
              <a:rPr lang="en-US" sz="2300" dirty="0" err="1"/>
              <a:t>kazi</a:t>
            </a:r>
            <a:endParaRPr lang="en-US" sz="2300" dirty="0"/>
          </a:p>
          <a:p>
            <a:r>
              <a:rPr lang="en-US" sz="2300" dirty="0"/>
              <a:t>15.Patasi—</a:t>
            </a:r>
            <a:r>
              <a:rPr lang="en-US" sz="2300" dirty="0" err="1"/>
              <a:t>Chombo</a:t>
            </a:r>
            <a:r>
              <a:rPr lang="en-US" sz="2300" dirty="0"/>
              <a:t> cha </a:t>
            </a:r>
            <a:r>
              <a:rPr lang="en-US" sz="2300" dirty="0" err="1"/>
              <a:t>kutobolea</a:t>
            </a:r>
            <a:r>
              <a:rPr lang="en-US" sz="2300" dirty="0"/>
              <a:t> </a:t>
            </a:r>
            <a:r>
              <a:rPr lang="en-US" sz="2300" dirty="0" err="1"/>
              <a:t>mashimo</a:t>
            </a:r>
            <a:r>
              <a:rPr lang="en-US" sz="2300" dirty="0"/>
              <a:t> </a:t>
            </a:r>
            <a:r>
              <a:rPr lang="en-US" sz="2300" dirty="0" err="1"/>
              <a:t>kwenye</a:t>
            </a:r>
            <a:r>
              <a:rPr lang="en-US" sz="2300" dirty="0"/>
              <a:t> </a:t>
            </a:r>
            <a:r>
              <a:rPr lang="en-US" sz="2300" dirty="0" err="1"/>
              <a:t>mbao</a:t>
            </a:r>
            <a:endParaRPr lang="en-US" sz="2300" dirty="0"/>
          </a:p>
          <a:p>
            <a:r>
              <a:rPr lang="en-US" sz="2300" dirty="0"/>
              <a:t>16.Timazi–</a:t>
            </a:r>
          </a:p>
        </p:txBody>
      </p:sp>
    </p:spTree>
    <p:extLst>
      <p:ext uri="{BB962C8B-B14F-4D97-AF65-F5344CB8AC3E}">
        <p14:creationId xmlns:p14="http://schemas.microsoft.com/office/powerpoint/2010/main" val="161730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4917"/>
            <a:ext cx="91685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u="sng" dirty="0">
                <a:solidFill>
                  <a:srgbClr val="FF0000"/>
                </a:solidFill>
              </a:rPr>
              <a:t>VITAWE/POLISEMI</a:t>
            </a:r>
            <a:endParaRPr lang="en-US" sz="2300" dirty="0">
              <a:solidFill>
                <a:srgbClr val="FF0000"/>
              </a:solidFill>
            </a:endParaRPr>
          </a:p>
          <a:p>
            <a:r>
              <a:rPr lang="en-US" sz="2300" dirty="0" err="1"/>
              <a:t>Visawe</a:t>
            </a:r>
            <a:r>
              <a:rPr lang="en-US" sz="2300" dirty="0"/>
              <a:t> </a:t>
            </a:r>
            <a:r>
              <a:rPr lang="en-US" sz="2300" dirty="0" err="1"/>
              <a:t>ni</a:t>
            </a:r>
            <a:r>
              <a:rPr lang="en-US" sz="2300" dirty="0"/>
              <a:t> </a:t>
            </a:r>
            <a:r>
              <a:rPr lang="en-US" sz="2300" dirty="0" err="1"/>
              <a:t>maneno</a:t>
            </a:r>
            <a:r>
              <a:rPr lang="en-US" sz="2300" dirty="0"/>
              <a:t> </a:t>
            </a:r>
            <a:r>
              <a:rPr lang="en-US" sz="2300" dirty="0" err="1"/>
              <a:t>yenye</a:t>
            </a:r>
            <a:r>
              <a:rPr lang="en-US" sz="2300" dirty="0"/>
              <a:t> </a:t>
            </a:r>
            <a:r>
              <a:rPr lang="en-US" sz="2300" dirty="0" err="1"/>
              <a:t>maana</a:t>
            </a:r>
            <a:r>
              <a:rPr lang="en-US" sz="2300" dirty="0"/>
              <a:t> </a:t>
            </a:r>
            <a:r>
              <a:rPr lang="en-US" sz="2300" dirty="0" err="1"/>
              <a:t>zaidi</a:t>
            </a:r>
            <a:r>
              <a:rPr lang="en-US" sz="2300" dirty="0"/>
              <a:t> </a:t>
            </a:r>
            <a:r>
              <a:rPr lang="en-US" sz="2300" dirty="0" err="1"/>
              <a:t>ya</a:t>
            </a:r>
            <a:r>
              <a:rPr lang="en-US" sz="2300" dirty="0"/>
              <a:t> </a:t>
            </a:r>
            <a:r>
              <a:rPr lang="en-US" sz="2300" dirty="0" err="1"/>
              <a:t>moja</a:t>
            </a:r>
            <a:r>
              <a:rPr lang="en-US" sz="2300" dirty="0"/>
              <a:t>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560681"/>
              </p:ext>
            </p:extLst>
          </p:nvPr>
        </p:nvGraphicFramePr>
        <p:xfrm>
          <a:off x="1740308" y="866648"/>
          <a:ext cx="8686800" cy="5838952"/>
        </p:xfrm>
        <a:graphic>
          <a:graphicData uri="http://schemas.openxmlformats.org/drawingml/2006/table">
            <a:tbl>
              <a:tblPr firstRow="1" firstCol="1" bandRow="1"/>
              <a:tblGrid>
                <a:gridCol w="3048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56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mbuzi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Kifaa cha kukunia nazi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Mnyama wa nyumbani jamii ya paa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kaa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Kuketi mahala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Kipande cha ukuni kilichoungua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Mnyama wa baharini mwenye magamba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8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hema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Tweta au pumua kwa nguvu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2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Kibanda cha turubari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28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rai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Afya, siha, uzima.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12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Maoni, ushauri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12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Bembeleza, sihi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910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somo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funzo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Mtu wa jina moja na mwingine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Kungwi/mwalimu wa jandoni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12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Rafiki, mhibu, msena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128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ota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Ona mambo usingizini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12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kumea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812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Jipasha moto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8128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katika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Ndani ya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812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vunjika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812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Kudemka muziki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8128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isha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malizika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812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Jioni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kati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ya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saa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mbili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hadi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saa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nne</a:t>
                      </a: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usiku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36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4916"/>
            <a:ext cx="9168581" cy="650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err="1"/>
              <a:t>Tafitia</a:t>
            </a:r>
            <a:r>
              <a:rPr lang="en-US" sz="2400" b="1" i="1" dirty="0"/>
              <a:t> </a:t>
            </a:r>
            <a:r>
              <a:rPr lang="en-US" sz="2400" b="1" i="1" dirty="0" err="1"/>
              <a:t>vitawe</a:t>
            </a:r>
            <a:r>
              <a:rPr lang="en-US" sz="2400" b="1" i="1" dirty="0"/>
              <a:t> </a:t>
            </a:r>
            <a:r>
              <a:rPr lang="en-US" sz="2400" b="1" i="1" dirty="0" err="1"/>
              <a:t>vifuatavyo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/>
              <a:t>Vua</a:t>
            </a:r>
            <a:r>
              <a:rPr lang="en-US" sz="2400" dirty="0"/>
              <a:t> </a:t>
            </a:r>
            <a:endParaRPr lang="en-US" sz="2400" dirty="0"/>
          </a:p>
          <a:p>
            <a:pPr lvl="2"/>
            <a:r>
              <a:rPr lang="en-US" sz="2400" dirty="0" err="1"/>
              <a:t>Fua</a:t>
            </a:r>
            <a:endParaRPr lang="en-US" sz="2400" dirty="0"/>
          </a:p>
          <a:p>
            <a:pPr lvl="2"/>
            <a:r>
              <a:rPr lang="en-US" sz="2400" dirty="0" err="1"/>
              <a:t>Kirukanjia</a:t>
            </a:r>
            <a:endParaRPr lang="en-US" sz="2400" dirty="0"/>
          </a:p>
          <a:p>
            <a:pPr lvl="2"/>
            <a:r>
              <a:rPr lang="en-US" sz="2400" dirty="0" err="1"/>
              <a:t>Kitara</a:t>
            </a:r>
            <a:endParaRPr lang="en-US" sz="2400" dirty="0"/>
          </a:p>
          <a:p>
            <a:pPr lvl="2"/>
            <a:r>
              <a:rPr lang="en-US" sz="2400" dirty="0" err="1"/>
              <a:t>Shinda</a:t>
            </a:r>
            <a:endParaRPr lang="en-US" sz="2400" dirty="0"/>
          </a:p>
          <a:p>
            <a:pPr lvl="2"/>
            <a:r>
              <a:rPr lang="en-US" sz="2400" dirty="0"/>
              <a:t>Lima</a:t>
            </a:r>
          </a:p>
          <a:p>
            <a:pPr lvl="2"/>
            <a:r>
              <a:rPr lang="en-US" sz="2400" dirty="0" err="1"/>
              <a:t>Jaa</a:t>
            </a:r>
            <a:endParaRPr lang="en-US" sz="2400" dirty="0"/>
          </a:p>
          <a:p>
            <a:pPr lvl="2"/>
            <a:r>
              <a:rPr lang="en-US" sz="2400" dirty="0" err="1"/>
              <a:t>Goma</a:t>
            </a:r>
            <a:endParaRPr lang="en-US" sz="2400" dirty="0"/>
          </a:p>
          <a:p>
            <a:pPr lvl="2"/>
            <a:r>
              <a:rPr lang="en-US" sz="2400" dirty="0" err="1"/>
              <a:t>Paka</a:t>
            </a:r>
            <a:endParaRPr lang="en-US" sz="2400" dirty="0"/>
          </a:p>
          <a:p>
            <a:pPr lvl="2"/>
            <a:r>
              <a:rPr lang="en-US" sz="2400" dirty="0"/>
              <a:t>Kuna</a:t>
            </a:r>
          </a:p>
          <a:p>
            <a:pPr lvl="2"/>
            <a:r>
              <a:rPr lang="en-US" sz="2400" dirty="0" err="1"/>
              <a:t>Mbuni</a:t>
            </a:r>
            <a:endParaRPr lang="en-US" sz="2400" dirty="0"/>
          </a:p>
          <a:p>
            <a:pPr lvl="2"/>
            <a:r>
              <a:rPr lang="en-US" sz="2400" dirty="0" err="1"/>
              <a:t>Barabara</a:t>
            </a:r>
            <a:endParaRPr lang="en-US" sz="2400" dirty="0"/>
          </a:p>
          <a:p>
            <a:pPr lvl="2"/>
            <a:r>
              <a:rPr lang="en-US" sz="2400" dirty="0"/>
              <a:t>Kana</a:t>
            </a:r>
          </a:p>
          <a:p>
            <a:endParaRPr lang="en-US" sz="900" b="1" i="1" dirty="0"/>
          </a:p>
          <a:p>
            <a:r>
              <a:rPr lang="en-US" sz="2400" b="1" i="1" dirty="0" err="1"/>
              <a:t>maswali</a:t>
            </a:r>
            <a:r>
              <a:rPr lang="en-US" sz="2400" b="1" i="1" dirty="0"/>
              <a:t> </a:t>
            </a:r>
            <a:r>
              <a:rPr lang="en-US" sz="2400" b="1" i="1" dirty="0" err="1"/>
              <a:t>ya</a:t>
            </a:r>
            <a:r>
              <a:rPr lang="en-US" sz="2400" b="1" i="1" dirty="0"/>
              <a:t> </a:t>
            </a:r>
            <a:r>
              <a:rPr lang="en-US" sz="2400" b="1" i="1" dirty="0" err="1"/>
              <a:t>Kcpe</a:t>
            </a:r>
            <a:endParaRPr lang="en-US" sz="2400" b="1" i="1" dirty="0"/>
          </a:p>
          <a:p>
            <a:r>
              <a:rPr lang="en-US" sz="2400" dirty="0"/>
              <a:t>2002..28  /  2002..24  / 2004..18  / 2004..22</a:t>
            </a:r>
            <a:r>
              <a:rPr lang="en-US" sz="2400" dirty="0"/>
              <a:t> </a:t>
            </a:r>
            <a:r>
              <a:rPr lang="en-US" sz="2400" dirty="0"/>
              <a:t>/ 2009..18 /</a:t>
            </a:r>
            <a:endParaRPr lang="en-US" sz="2400" dirty="0"/>
          </a:p>
          <a:p>
            <a:r>
              <a:rPr lang="en-US" sz="2400" dirty="0"/>
              <a:t>2012..14  / 2014..26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629400" y="762001"/>
            <a:ext cx="1600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err="1">
                <a:solidFill>
                  <a:prstClr val="black"/>
                </a:solidFill>
              </a:rPr>
              <a:t>Tikiti</a:t>
            </a:r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Kanga</a:t>
            </a:r>
          </a:p>
          <a:p>
            <a:pPr lvl="0"/>
            <a:r>
              <a:rPr lang="en-US" sz="2400" dirty="0" err="1">
                <a:solidFill>
                  <a:prstClr val="black"/>
                </a:solidFill>
              </a:rPr>
              <a:t>Kima</a:t>
            </a:r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sz="2400" dirty="0" err="1">
                <a:solidFill>
                  <a:prstClr val="black"/>
                </a:solidFill>
              </a:rPr>
              <a:t>Mwiko</a:t>
            </a:r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sz="2400" dirty="0" err="1">
                <a:solidFill>
                  <a:prstClr val="black"/>
                </a:solidFill>
              </a:rPr>
              <a:t>Mto</a:t>
            </a:r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sz="2400" dirty="0" err="1">
                <a:solidFill>
                  <a:prstClr val="black"/>
                </a:solidFill>
              </a:rPr>
              <a:t>Tema</a:t>
            </a:r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sz="2400" dirty="0" err="1">
                <a:solidFill>
                  <a:prstClr val="black"/>
                </a:solidFill>
              </a:rPr>
              <a:t>Taa</a:t>
            </a:r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sz="2400" dirty="0" err="1">
                <a:solidFill>
                  <a:prstClr val="black"/>
                </a:solidFill>
              </a:rPr>
              <a:t>Funza</a:t>
            </a:r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sz="2400" dirty="0" err="1">
                <a:solidFill>
                  <a:prstClr val="black"/>
                </a:solidFill>
              </a:rPr>
              <a:t>Chupa</a:t>
            </a:r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sz="2400" dirty="0" err="1">
                <a:solidFill>
                  <a:prstClr val="black"/>
                </a:solidFill>
              </a:rPr>
              <a:t>Fuma</a:t>
            </a:r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sz="2400" dirty="0" err="1">
                <a:solidFill>
                  <a:prstClr val="black"/>
                </a:solidFill>
              </a:rPr>
              <a:t>Suka</a:t>
            </a:r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sz="2400" dirty="0" err="1">
                <a:solidFill>
                  <a:prstClr val="black"/>
                </a:solidFill>
              </a:rPr>
              <a:t>Ringa</a:t>
            </a:r>
            <a:r>
              <a:rPr lang="en-US" sz="2400" dirty="0">
                <a:solidFill>
                  <a:prstClr val="black"/>
                </a:solidFill>
              </a:rPr>
              <a:t>   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2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4917"/>
            <a:ext cx="91685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VISAWE/ SINONIMU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b="1" dirty="0"/>
              <a:t> </a:t>
            </a:r>
            <a:r>
              <a:rPr lang="en-US" sz="2400" dirty="0" err="1"/>
              <a:t>Maneno</a:t>
            </a:r>
            <a:r>
              <a:rPr lang="en-US" sz="2400" dirty="0"/>
              <a:t> </a:t>
            </a:r>
            <a:r>
              <a:rPr lang="en-US" sz="2400" dirty="0" err="1"/>
              <a:t>yenye</a:t>
            </a:r>
            <a:r>
              <a:rPr lang="en-US" sz="2400" dirty="0"/>
              <a:t> </a:t>
            </a:r>
            <a:r>
              <a:rPr lang="en-US" sz="2400" dirty="0" err="1"/>
              <a:t>maana</a:t>
            </a:r>
            <a:r>
              <a:rPr lang="en-US" sz="2400" dirty="0"/>
              <a:t> </a:t>
            </a:r>
            <a:r>
              <a:rPr lang="en-US" sz="2400" dirty="0" err="1"/>
              <a:t>sawa</a:t>
            </a:r>
            <a:r>
              <a:rPr lang="en-US" sz="2400" dirty="0"/>
              <a:t> </a:t>
            </a:r>
            <a:r>
              <a:rPr lang="en-US" sz="2400" dirty="0" err="1"/>
              <a:t>huitwa</a:t>
            </a:r>
            <a:r>
              <a:rPr lang="en-US" sz="2400" dirty="0"/>
              <a:t> </a:t>
            </a:r>
            <a:r>
              <a:rPr lang="en-US" sz="2400" dirty="0" err="1"/>
              <a:t>visawe</a:t>
            </a:r>
            <a:r>
              <a:rPr lang="en-US" sz="2400" dirty="0"/>
              <a:t> au </a:t>
            </a:r>
            <a:r>
              <a:rPr lang="en-US" sz="2400" dirty="0" err="1"/>
              <a:t>sinonimu</a:t>
            </a:r>
            <a:r>
              <a:rPr lang="en-US" sz="2400" dirty="0"/>
              <a:t>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742049"/>
              </p:ext>
            </p:extLst>
          </p:nvPr>
        </p:nvGraphicFramePr>
        <p:xfrm>
          <a:off x="1778408" y="867918"/>
          <a:ext cx="8610600" cy="5609082"/>
        </p:xfrm>
        <a:graphic>
          <a:graphicData uri="http://schemas.openxmlformats.org/drawingml/2006/table">
            <a:tbl>
              <a:tblPr firstRow="1" firstCol="1" bandRow="1"/>
              <a:tblGrid>
                <a:gridCol w="2869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74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barabara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Njia, baraste, tariki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kilimo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zaraa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damu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ngeu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maskini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Mkata, fukara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barobaro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Ghulamu,hirimu</a:t>
                      </a:r>
                      <a:r>
                        <a:rPr lang="en-US" sz="2000" dirty="0">
                          <a:effectLst/>
                          <a:latin typeface="Candara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barubaru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babaika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Fadhaika, hangaika, paparika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furaha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Bashasha, uchangamfu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pinda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Kunja,pinda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asili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Mwanzo, chimbuko, sababu, chanzo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bora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Tukufu,aali,thamani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staha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Adabu, heshima,nidhamu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adimika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Kosekana, potea, pungua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fursa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Wasaa, nafasi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hama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Gura, hajiri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bidii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Juhudi, jitihada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saraka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Almari, droo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adui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Hasimu</a:t>
                      </a:r>
                      <a:r>
                        <a:rPr lang="en-US" sz="2000" dirty="0">
                          <a:effectLst/>
                          <a:latin typeface="Candara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hasidi</a:t>
                      </a:r>
                      <a:r>
                        <a:rPr lang="en-US" sz="2000" dirty="0">
                          <a:effectLst/>
                          <a:latin typeface="Candara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mtesi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06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76400" y="99835"/>
            <a:ext cx="86106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u="sng" dirty="0"/>
              <a:t>5. </a:t>
            </a:r>
            <a:r>
              <a:rPr lang="en-US" sz="2400" b="1" u="sng" dirty="0" err="1"/>
              <a:t>Vivumishi</a:t>
            </a:r>
            <a:r>
              <a:rPr lang="en-US" sz="2400" b="1" u="sng" dirty="0"/>
              <a:t> </a:t>
            </a:r>
            <a:r>
              <a:rPr lang="en-US" sz="2400" b="1" u="sng" dirty="0" err="1"/>
              <a:t>vya</a:t>
            </a:r>
            <a:r>
              <a:rPr lang="en-US" sz="2400" b="1" u="sng" dirty="0"/>
              <a:t> </a:t>
            </a:r>
            <a:r>
              <a:rPr lang="en-US" sz="2400" b="1" u="sng" dirty="0" err="1"/>
              <a:t>idadi</a:t>
            </a:r>
            <a:r>
              <a:rPr lang="en-US" sz="2400" b="1" u="sng" dirty="0"/>
              <a:t> </a:t>
            </a:r>
            <a:endParaRPr lang="en-US" sz="2400" b="1" dirty="0"/>
          </a:p>
          <a:p>
            <a:r>
              <a:rPr lang="en-US" sz="2400" dirty="0" err="1"/>
              <a:t>Huonyesha</a:t>
            </a:r>
            <a:r>
              <a:rPr lang="en-US" sz="2400" dirty="0"/>
              <a:t> </a:t>
            </a:r>
            <a:r>
              <a:rPr lang="en-US" sz="2400" dirty="0" err="1"/>
              <a:t>jumla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vitu</a:t>
            </a:r>
            <a:r>
              <a:rPr lang="en-US" sz="2400" dirty="0"/>
              <a:t> au mambo </a:t>
            </a:r>
            <a:r>
              <a:rPr lang="en-US" sz="2400" dirty="0" err="1"/>
              <a:t>yanayohesabika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Kumi</a:t>
            </a:r>
            <a:r>
              <a:rPr lang="en-US" sz="2400" dirty="0"/>
              <a:t>, </a:t>
            </a:r>
            <a:r>
              <a:rPr lang="en-US" sz="2400" dirty="0" err="1"/>
              <a:t>chache</a:t>
            </a:r>
            <a:r>
              <a:rPr lang="en-US" sz="2400" dirty="0"/>
              <a:t>, </a:t>
            </a:r>
            <a:r>
              <a:rPr lang="en-US" sz="2400" dirty="0" err="1"/>
              <a:t>tele</a:t>
            </a:r>
            <a:r>
              <a:rPr lang="en-US" sz="2400" dirty="0"/>
              <a:t>, </a:t>
            </a:r>
            <a:r>
              <a:rPr lang="en-US" sz="2400" dirty="0" err="1"/>
              <a:t>kamili</a:t>
            </a:r>
            <a:r>
              <a:rPr lang="en-US" sz="2400" dirty="0"/>
              <a:t>, -</a:t>
            </a:r>
            <a:r>
              <a:rPr lang="en-US" sz="2400" dirty="0" err="1"/>
              <a:t>ote</a:t>
            </a:r>
            <a:r>
              <a:rPr lang="en-US" sz="2400" dirty="0"/>
              <a:t>,  -</a:t>
            </a:r>
            <a:r>
              <a:rPr lang="en-US" sz="2400" dirty="0" err="1"/>
              <a:t>ingi</a:t>
            </a:r>
            <a:r>
              <a:rPr lang="en-US" sz="2400" dirty="0"/>
              <a:t>  </a:t>
            </a:r>
            <a:r>
              <a:rPr lang="en-US" sz="2400" dirty="0" err="1"/>
              <a:t>n.k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Vifaru</a:t>
            </a:r>
            <a:r>
              <a:rPr lang="en-US" sz="2400" dirty="0"/>
              <a:t> </a:t>
            </a:r>
            <a:r>
              <a:rPr lang="en-US" sz="2400" dirty="0" err="1"/>
              <a:t>wachache</a:t>
            </a:r>
            <a:r>
              <a:rPr lang="en-US" sz="2400" dirty="0"/>
              <a:t> </a:t>
            </a:r>
            <a:r>
              <a:rPr lang="en-US" sz="2400" dirty="0" err="1"/>
              <a:t>waliwindwa</a:t>
            </a:r>
            <a:r>
              <a:rPr lang="en-US" sz="2400" dirty="0"/>
              <a:t>.</a:t>
            </a:r>
          </a:p>
          <a:p>
            <a:endParaRPr lang="en-US" sz="2000" dirty="0"/>
          </a:p>
          <a:p>
            <a:pPr lvl="0"/>
            <a:r>
              <a:rPr lang="en-US" sz="2400" b="1" u="sng" dirty="0"/>
              <a:t>6. </a:t>
            </a:r>
            <a:r>
              <a:rPr lang="en-US" sz="2400" b="1" u="sng" dirty="0" err="1"/>
              <a:t>Vivumishi</a:t>
            </a:r>
            <a:r>
              <a:rPr lang="en-US" sz="2400" b="1" u="sng" dirty="0"/>
              <a:t> </a:t>
            </a:r>
            <a:r>
              <a:rPr lang="en-US" sz="2400" b="1" u="sng" dirty="0" err="1"/>
              <a:t>vya</a:t>
            </a:r>
            <a:r>
              <a:rPr lang="en-US" sz="2400" b="1" u="sng" dirty="0"/>
              <a:t> </a:t>
            </a:r>
            <a:r>
              <a:rPr lang="en-US" sz="2400" b="1" u="sng" dirty="0" err="1"/>
              <a:t>pekee</a:t>
            </a:r>
            <a:r>
              <a:rPr lang="en-US" sz="2400" b="1" u="sng" dirty="0"/>
              <a:t>/</a:t>
            </a:r>
            <a:r>
              <a:rPr lang="en-US" sz="2400" b="1" u="sng" dirty="0" err="1"/>
              <a:t>halisi</a:t>
            </a:r>
            <a:endParaRPr lang="en-US" sz="2400" b="1" dirty="0"/>
          </a:p>
          <a:p>
            <a:r>
              <a:rPr lang="en-US" sz="2400" dirty="0" err="1"/>
              <a:t>Hivi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:   -</a:t>
            </a:r>
            <a:r>
              <a:rPr lang="en-US" sz="2400" dirty="0" err="1"/>
              <a:t>enye</a:t>
            </a:r>
            <a:r>
              <a:rPr lang="en-US" sz="2400" dirty="0"/>
              <a:t>,       -</a:t>
            </a:r>
            <a:r>
              <a:rPr lang="en-US" sz="2400" dirty="0" err="1"/>
              <a:t>enyewe</a:t>
            </a:r>
            <a:endParaRPr lang="en-US" sz="2400" dirty="0"/>
          </a:p>
          <a:p>
            <a:r>
              <a:rPr lang="en-US" sz="2400" dirty="0"/>
              <a:t>               -</a:t>
            </a:r>
            <a:r>
              <a:rPr lang="en-US" sz="2400" dirty="0" err="1"/>
              <a:t>ote</a:t>
            </a:r>
            <a:r>
              <a:rPr lang="en-US" sz="2400" dirty="0"/>
              <a:t>,             -o-</a:t>
            </a:r>
            <a:r>
              <a:rPr lang="en-US" sz="2400" dirty="0" err="1"/>
              <a:t>ote</a:t>
            </a:r>
            <a:endParaRPr lang="en-US" sz="2400" dirty="0"/>
          </a:p>
          <a:p>
            <a:r>
              <a:rPr lang="en-US" sz="2400" dirty="0"/>
              <a:t>               -</a:t>
            </a:r>
            <a:r>
              <a:rPr lang="en-US" sz="2400" dirty="0" err="1"/>
              <a:t>ingine</a:t>
            </a:r>
            <a:r>
              <a:rPr lang="en-US" sz="2400" dirty="0"/>
              <a:t>        -</a:t>
            </a:r>
            <a:r>
              <a:rPr lang="en-US" sz="2400" dirty="0" err="1"/>
              <a:t>ingineo</a:t>
            </a:r>
            <a:endParaRPr lang="en-US" sz="2400" dirty="0"/>
          </a:p>
          <a:p>
            <a:r>
              <a:rPr lang="en-US" sz="2400" dirty="0" err="1"/>
              <a:t>Vivumishi</a:t>
            </a:r>
            <a:r>
              <a:rPr lang="en-US" sz="2400" dirty="0"/>
              <a:t> </a:t>
            </a:r>
            <a:r>
              <a:rPr lang="en-US" sz="2400" dirty="0" err="1"/>
              <a:t>hivi</a:t>
            </a:r>
            <a:r>
              <a:rPr lang="en-US" sz="2400" dirty="0"/>
              <a:t> </a:t>
            </a:r>
            <a:r>
              <a:rPr lang="en-US" sz="2400" dirty="0" err="1"/>
              <a:t>huchukua</a:t>
            </a:r>
            <a:r>
              <a:rPr lang="en-US" sz="2400" dirty="0"/>
              <a:t> </a:t>
            </a:r>
            <a:r>
              <a:rPr lang="en-US" sz="2400" dirty="0" err="1"/>
              <a:t>viambishi</a:t>
            </a:r>
            <a:r>
              <a:rPr lang="en-US" sz="2400" dirty="0"/>
              <a:t> </a:t>
            </a:r>
            <a:r>
              <a:rPr lang="en-US" sz="2400" dirty="0" err="1"/>
              <a:t>vya</a:t>
            </a:r>
            <a:r>
              <a:rPr lang="en-US" sz="2400" dirty="0"/>
              <a:t> </a:t>
            </a:r>
            <a:r>
              <a:rPr lang="en-US" sz="2400" dirty="0" err="1"/>
              <a:t>ngeli</a:t>
            </a:r>
            <a:r>
              <a:rPr lang="en-US" sz="2400" dirty="0"/>
              <a:t> </a:t>
            </a:r>
            <a:r>
              <a:rPr lang="en-US" sz="2400" dirty="0" err="1"/>
              <a:t>husika</a:t>
            </a:r>
            <a:r>
              <a:rPr lang="en-US" sz="2400" dirty="0"/>
              <a:t>.</a:t>
            </a:r>
          </a:p>
          <a:p>
            <a:endParaRPr lang="en-US" sz="1200" dirty="0"/>
          </a:p>
          <a:p>
            <a:pPr lvl="0"/>
            <a:r>
              <a:rPr lang="en-US" sz="2400" b="1" u="sng" dirty="0"/>
              <a:t>7. </a:t>
            </a:r>
            <a:r>
              <a:rPr lang="en-US" sz="2400" b="1" u="sng" dirty="0" err="1"/>
              <a:t>Vivumishi</a:t>
            </a:r>
            <a:r>
              <a:rPr lang="en-US" sz="2400" b="1" u="sng" dirty="0"/>
              <a:t> </a:t>
            </a:r>
            <a:r>
              <a:rPr lang="en-US" sz="2400" b="1" u="sng" dirty="0" err="1"/>
              <a:t>vya</a:t>
            </a:r>
            <a:r>
              <a:rPr lang="en-US" sz="2400" b="1" u="sng" dirty="0"/>
              <a:t> a- </a:t>
            </a:r>
            <a:r>
              <a:rPr lang="en-US" sz="2400" b="1" u="sng" dirty="0" err="1"/>
              <a:t>unganifu</a:t>
            </a:r>
            <a:endParaRPr lang="en-US" sz="2400" b="1" dirty="0"/>
          </a:p>
          <a:p>
            <a:r>
              <a:rPr lang="en-US" sz="2400" dirty="0" err="1"/>
              <a:t>Darasa</a:t>
            </a:r>
            <a:r>
              <a:rPr lang="en-US" sz="2400" dirty="0"/>
              <a:t> </a:t>
            </a:r>
            <a:r>
              <a:rPr lang="en-US" sz="2400" b="1" i="1" u="sng" dirty="0"/>
              <a:t>la </a:t>
            </a:r>
            <a:r>
              <a:rPr lang="en-US" sz="2400" dirty="0" err="1"/>
              <a:t>wanafunzi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Nyumba</a:t>
            </a:r>
            <a:r>
              <a:rPr lang="en-US" sz="2400" dirty="0"/>
              <a:t> </a:t>
            </a:r>
            <a:r>
              <a:rPr lang="en-US" sz="2400" b="1" i="1" u="sng" dirty="0" err="1"/>
              <a:t>ya</a:t>
            </a:r>
            <a:r>
              <a:rPr lang="en-US" sz="2400" b="1" i="1" u="sng" dirty="0"/>
              <a:t> </a:t>
            </a:r>
            <a:r>
              <a:rPr lang="en-US" sz="2400" dirty="0" err="1"/>
              <a:t>aushi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Kitabu</a:t>
            </a:r>
            <a:r>
              <a:rPr lang="en-US" sz="2400" dirty="0"/>
              <a:t> </a:t>
            </a:r>
            <a:r>
              <a:rPr lang="en-US" sz="2400" b="1" i="1" u="sng" dirty="0"/>
              <a:t>cha</a:t>
            </a:r>
            <a:r>
              <a:rPr lang="en-US" sz="2400" dirty="0"/>
              <a:t> Kiswahili.</a:t>
            </a:r>
          </a:p>
          <a:p>
            <a:r>
              <a:rPr lang="en-US" sz="2400" dirty="0" err="1"/>
              <a:t>Dawa</a:t>
            </a:r>
            <a:r>
              <a:rPr lang="en-US" sz="2400" dirty="0"/>
              <a:t> </a:t>
            </a:r>
            <a:r>
              <a:rPr lang="en-US" sz="2400" b="1" i="1" u="sng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kulevya</a:t>
            </a:r>
            <a:r>
              <a:rPr lang="en-US" sz="2400" dirty="0"/>
              <a:t> </a:t>
            </a:r>
            <a:r>
              <a:rPr lang="en-US" sz="2400" dirty="0" err="1"/>
              <a:t>zinadhuru</a:t>
            </a:r>
            <a:r>
              <a:rPr lang="en-US" sz="2400" dirty="0"/>
              <a:t>.</a:t>
            </a:r>
          </a:p>
          <a:p>
            <a:endParaRPr lang="en-US" sz="2000" dirty="0"/>
          </a:p>
          <a:p>
            <a:r>
              <a:rPr lang="en-US" sz="2400" b="1" i="1" dirty="0" err="1"/>
              <a:t>Maswali</a:t>
            </a:r>
            <a:r>
              <a:rPr lang="en-US" sz="2400" b="1" i="1" dirty="0"/>
              <a:t> </a:t>
            </a:r>
            <a:r>
              <a:rPr lang="en-US" sz="2400" b="1" i="1" dirty="0" err="1"/>
              <a:t>ya</a:t>
            </a:r>
            <a:r>
              <a:rPr lang="en-US" sz="2400" b="1" i="1" dirty="0"/>
              <a:t> </a:t>
            </a:r>
            <a:r>
              <a:rPr lang="en-US" sz="2400" b="1" i="1" dirty="0" err="1"/>
              <a:t>kcpe</a:t>
            </a:r>
            <a:endParaRPr lang="en-US" sz="2400" b="1" i="1" dirty="0"/>
          </a:p>
          <a:p>
            <a:r>
              <a:rPr lang="en-US" sz="2400" b="1" i="1" dirty="0"/>
              <a:t>2000(26), 2005(20),</a:t>
            </a:r>
            <a:r>
              <a:rPr lang="en-US" sz="2400" b="1" i="1" dirty="0"/>
              <a:t> </a:t>
            </a:r>
            <a:r>
              <a:rPr lang="en-US" sz="2400" b="1" i="1" dirty="0"/>
              <a:t>2004(26), 2003(16), 2013(22)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60989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4917"/>
            <a:ext cx="916858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i="1" dirty="0" err="1"/>
              <a:t>Tafitia</a:t>
            </a:r>
            <a:r>
              <a:rPr lang="en-US" sz="2400" b="1" i="1" dirty="0"/>
              <a:t> </a:t>
            </a:r>
            <a:r>
              <a:rPr lang="en-US" sz="2400" b="1" i="1" dirty="0" err="1"/>
              <a:t>visawe</a:t>
            </a:r>
            <a:r>
              <a:rPr lang="en-US" sz="2400" b="1" i="1" dirty="0"/>
              <a:t> </a:t>
            </a:r>
            <a:r>
              <a:rPr lang="en-US" sz="2400" b="1" i="1" dirty="0" err="1"/>
              <a:t>vifuatavyo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Redio</a:t>
            </a:r>
            <a:endParaRPr lang="en-US" sz="2400" dirty="0"/>
          </a:p>
          <a:p>
            <a:pPr lvl="1"/>
            <a:r>
              <a:rPr lang="en-US" sz="2400" dirty="0" err="1"/>
              <a:t>Chotara</a:t>
            </a:r>
            <a:endParaRPr lang="en-US" sz="2400" dirty="0"/>
          </a:p>
          <a:p>
            <a:pPr lvl="1"/>
            <a:r>
              <a:rPr lang="en-US" sz="2400" dirty="0" err="1"/>
              <a:t>Uyoka</a:t>
            </a:r>
            <a:endParaRPr lang="en-US" sz="2400" dirty="0"/>
          </a:p>
          <a:p>
            <a:pPr lvl="1"/>
            <a:r>
              <a:rPr lang="en-US" sz="2400" dirty="0" err="1"/>
              <a:t>Haya</a:t>
            </a:r>
            <a:endParaRPr lang="en-US" sz="2400" dirty="0"/>
          </a:p>
          <a:p>
            <a:pPr lvl="1"/>
            <a:r>
              <a:rPr lang="en-US" sz="2400" dirty="0" err="1"/>
              <a:t>Uzembe</a:t>
            </a:r>
            <a:endParaRPr lang="en-US" sz="2400" dirty="0"/>
          </a:p>
          <a:p>
            <a:pPr lvl="1"/>
            <a:r>
              <a:rPr lang="en-US" sz="2400" dirty="0" err="1"/>
              <a:t>Hasira</a:t>
            </a:r>
            <a:endParaRPr lang="en-US" sz="2400" dirty="0"/>
          </a:p>
          <a:p>
            <a:pPr lvl="1"/>
            <a:r>
              <a:rPr lang="en-US" sz="2400" dirty="0" err="1"/>
              <a:t>Kibali</a:t>
            </a:r>
            <a:endParaRPr lang="en-US" sz="2400" dirty="0"/>
          </a:p>
          <a:p>
            <a:pPr lvl="1"/>
            <a:r>
              <a:rPr lang="en-US" sz="2400" dirty="0" err="1"/>
              <a:t>Taratibu</a:t>
            </a:r>
            <a:endParaRPr lang="en-US" sz="2400" dirty="0"/>
          </a:p>
          <a:p>
            <a:pPr lvl="1"/>
            <a:r>
              <a:rPr lang="en-US" sz="2400" dirty="0" err="1"/>
              <a:t>Simanzi</a:t>
            </a:r>
            <a:endParaRPr lang="en-US" sz="2400" dirty="0"/>
          </a:p>
          <a:p>
            <a:pPr lvl="1"/>
            <a:r>
              <a:rPr lang="en-US" sz="2400" dirty="0" err="1"/>
              <a:t>Zuzu</a:t>
            </a:r>
            <a:endParaRPr lang="en-US" sz="2400" dirty="0"/>
          </a:p>
          <a:p>
            <a:pPr lvl="1"/>
            <a:r>
              <a:rPr lang="en-US" sz="2400" dirty="0" err="1"/>
              <a:t>Mvulana</a:t>
            </a:r>
            <a:endParaRPr lang="en-US" sz="2400" dirty="0"/>
          </a:p>
          <a:p>
            <a:pPr lvl="1"/>
            <a:r>
              <a:rPr lang="en-US" sz="2400" dirty="0" err="1"/>
              <a:t>Galacha</a:t>
            </a:r>
            <a:endParaRPr lang="en-US" sz="2400" dirty="0"/>
          </a:p>
          <a:p>
            <a:pPr lvl="1"/>
            <a:r>
              <a:rPr lang="en-US" sz="2400" dirty="0" err="1"/>
              <a:t>Cheo</a:t>
            </a:r>
            <a:endParaRPr lang="en-US" sz="2400" dirty="0"/>
          </a:p>
          <a:p>
            <a:pPr lvl="1"/>
            <a:r>
              <a:rPr lang="en-US" sz="2400" dirty="0" err="1"/>
              <a:t>Mtu</a:t>
            </a:r>
            <a:endParaRPr lang="en-US" sz="2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/>
              <a:t>Maswali</a:t>
            </a:r>
            <a:r>
              <a:rPr lang="en-US" sz="2400" b="1" dirty="0"/>
              <a:t> </a:t>
            </a:r>
            <a:r>
              <a:rPr lang="en-US" sz="2400" b="1" dirty="0" err="1"/>
              <a:t>ya</a:t>
            </a:r>
            <a:r>
              <a:rPr lang="en-US" sz="2400" b="1" dirty="0"/>
              <a:t> </a:t>
            </a:r>
            <a:r>
              <a:rPr lang="en-US" sz="2400" b="1" dirty="0" err="1"/>
              <a:t>Kcpe</a:t>
            </a:r>
            <a:endParaRPr lang="en-US" sz="2400" b="1" dirty="0"/>
          </a:p>
          <a:p>
            <a:r>
              <a:rPr lang="en-US" sz="2400" dirty="0"/>
              <a:t>2006………………25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47282" y="533400"/>
            <a:ext cx="150393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 err="1">
                <a:solidFill>
                  <a:prstClr val="black"/>
                </a:solidFill>
              </a:rPr>
              <a:t>Pesa</a:t>
            </a:r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sz="2400" dirty="0" err="1">
                <a:solidFill>
                  <a:prstClr val="black"/>
                </a:solidFill>
              </a:rPr>
              <a:t>Msichana</a:t>
            </a:r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sz="2400" dirty="0" err="1">
                <a:solidFill>
                  <a:prstClr val="black"/>
                </a:solidFill>
              </a:rPr>
              <a:t>Mwongo</a:t>
            </a:r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sz="2400" dirty="0" err="1">
                <a:solidFill>
                  <a:prstClr val="black"/>
                </a:solidFill>
              </a:rPr>
              <a:t>Mpagazi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</a:p>
          <a:p>
            <a:pPr lvl="0"/>
            <a:r>
              <a:rPr lang="en-US" sz="2400" dirty="0" err="1">
                <a:solidFill>
                  <a:prstClr val="black"/>
                </a:solidFill>
              </a:rPr>
              <a:t>Moyo</a:t>
            </a:r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sz="2400" dirty="0" err="1">
                <a:solidFill>
                  <a:prstClr val="black"/>
                </a:solidFill>
              </a:rPr>
              <a:t>Mzazi</a:t>
            </a:r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Uele</a:t>
            </a:r>
          </a:p>
          <a:p>
            <a:pPr lvl="0"/>
            <a:r>
              <a:rPr lang="en-US" sz="2400" dirty="0" err="1">
                <a:solidFill>
                  <a:prstClr val="black"/>
                </a:solidFill>
              </a:rPr>
              <a:t>Samani</a:t>
            </a:r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sz="2400" dirty="0" err="1">
                <a:solidFill>
                  <a:prstClr val="black"/>
                </a:solidFill>
              </a:rPr>
              <a:t>Historia</a:t>
            </a:r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sz="2400" dirty="0" err="1">
                <a:solidFill>
                  <a:prstClr val="black"/>
                </a:solidFill>
              </a:rPr>
              <a:t>Hadithi</a:t>
            </a:r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sz="2400" dirty="0" err="1">
                <a:solidFill>
                  <a:prstClr val="black"/>
                </a:solidFill>
              </a:rPr>
              <a:t>Afkani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82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4917"/>
            <a:ext cx="916858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UNYUME</a:t>
            </a:r>
          </a:p>
          <a:p>
            <a:r>
              <a:rPr lang="fi-FI" b="1" dirty="0"/>
              <a:t>Hii ni ile hali ya kukitazama kitu </a:t>
            </a:r>
            <a:r>
              <a:rPr lang="fi-FI" b="1" dirty="0"/>
              <a:t>katika </a:t>
            </a:r>
            <a:r>
              <a:rPr lang="en-US" b="1" dirty="0" err="1"/>
              <a:t>upande</a:t>
            </a:r>
            <a:r>
              <a:rPr lang="en-US" b="1" dirty="0"/>
              <a:t> </a:t>
            </a:r>
            <a:r>
              <a:rPr lang="en-US" b="1" dirty="0" err="1"/>
              <a:t>wa</a:t>
            </a:r>
            <a:r>
              <a:rPr lang="en-US" b="1" dirty="0"/>
              <a:t> </a:t>
            </a:r>
            <a:r>
              <a:rPr lang="en-US" b="1" dirty="0" err="1"/>
              <a:t>pili</a:t>
            </a:r>
            <a:r>
              <a:rPr lang="en-US" b="1" dirty="0"/>
              <a:t>. </a:t>
            </a:r>
            <a:r>
              <a:rPr lang="en-US" b="1" dirty="0" err="1"/>
              <a:t>Kumbuka</a:t>
            </a:r>
            <a:r>
              <a:rPr lang="en-US" b="1" dirty="0"/>
              <a:t> </a:t>
            </a:r>
            <a:r>
              <a:rPr lang="en-US" b="1" dirty="0" err="1"/>
              <a:t>kinyume</a:t>
            </a:r>
            <a:r>
              <a:rPr lang="en-US" b="1" dirty="0"/>
              <a:t> </a:t>
            </a:r>
            <a:r>
              <a:rPr lang="en-US" b="1" dirty="0" err="1"/>
              <a:t>ni</a:t>
            </a:r>
            <a:endParaRPr lang="en-US" b="1" dirty="0"/>
          </a:p>
          <a:p>
            <a:r>
              <a:rPr lang="en-US" b="1" dirty="0" err="1"/>
              <a:t>tofauti</a:t>
            </a:r>
            <a:r>
              <a:rPr lang="en-US" b="1" dirty="0"/>
              <a:t> </a:t>
            </a:r>
            <a:r>
              <a:rPr lang="en-US" b="1" dirty="0" err="1"/>
              <a:t>kubwa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ukanushaji</a:t>
            </a:r>
            <a:r>
              <a:rPr lang="en-US" b="1" dirty="0"/>
              <a:t> </a:t>
            </a:r>
            <a:r>
              <a:rPr lang="en-US" b="1" dirty="0" err="1"/>
              <a:t>ambapo</a:t>
            </a:r>
            <a:r>
              <a:rPr lang="en-US" b="1" dirty="0"/>
              <a:t> </a:t>
            </a:r>
            <a:r>
              <a:rPr lang="fi-FI" b="1" dirty="0"/>
              <a:t>tunatazama </a:t>
            </a:r>
            <a:r>
              <a:rPr lang="fi-FI" b="1" dirty="0"/>
              <a:t>kila kitu ilhali </a:t>
            </a:r>
            <a:r>
              <a:rPr lang="fi-FI" b="1" dirty="0"/>
              <a:t>katika </a:t>
            </a:r>
            <a:r>
              <a:rPr lang="en-US" b="1" dirty="0" err="1"/>
              <a:t>ukanusho</a:t>
            </a:r>
            <a:r>
              <a:rPr lang="en-US" b="1" dirty="0"/>
              <a:t> </a:t>
            </a:r>
            <a:r>
              <a:rPr lang="en-US" b="1" dirty="0" err="1"/>
              <a:t>tunatazama</a:t>
            </a:r>
            <a:r>
              <a:rPr lang="en-US" b="1" dirty="0"/>
              <a:t> </a:t>
            </a:r>
            <a:r>
              <a:rPr lang="en-US" b="1" dirty="0" err="1"/>
              <a:t>fungutenzi</a:t>
            </a:r>
            <a:endParaRPr lang="en-US" b="1" dirty="0"/>
          </a:p>
          <a:p>
            <a:r>
              <a:rPr lang="en-US" dirty="0"/>
              <a:t>Kuna </a:t>
            </a:r>
            <a:r>
              <a:rPr lang="en-US" dirty="0" err="1"/>
              <a:t>aina</a:t>
            </a:r>
            <a:r>
              <a:rPr lang="en-US" dirty="0"/>
              <a:t> </a:t>
            </a:r>
            <a:r>
              <a:rPr lang="en-US" dirty="0" err="1"/>
              <a:t>tatu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kinyume</a:t>
            </a:r>
            <a:r>
              <a:rPr lang="en-US" dirty="0"/>
              <a:t>.</a:t>
            </a:r>
          </a:p>
          <a:p>
            <a:r>
              <a:rPr lang="en-US" dirty="0"/>
              <a:t>a) </a:t>
            </a:r>
            <a:r>
              <a:rPr lang="en-US" dirty="0" err="1"/>
              <a:t>Pindu</a:t>
            </a:r>
            <a:endParaRPr lang="en-US" dirty="0"/>
          </a:p>
          <a:p>
            <a:r>
              <a:rPr lang="en-US" dirty="0"/>
              <a:t>b) </a:t>
            </a:r>
            <a:r>
              <a:rPr lang="en-US" dirty="0" err="1"/>
              <a:t>Jinsia</a:t>
            </a:r>
            <a:endParaRPr lang="en-US" dirty="0"/>
          </a:p>
          <a:p>
            <a:r>
              <a:rPr lang="en-US" dirty="0"/>
              <a:t>c) </a:t>
            </a:r>
            <a:r>
              <a:rPr lang="en-US" dirty="0" err="1"/>
              <a:t>Kutendua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a) </a:t>
            </a:r>
            <a:r>
              <a:rPr lang="en-US" b="1" dirty="0" err="1"/>
              <a:t>Pindu</a:t>
            </a:r>
            <a:r>
              <a:rPr lang="en-US" b="1" dirty="0"/>
              <a:t> </a:t>
            </a:r>
            <a:r>
              <a:rPr lang="en-US" b="1" dirty="0"/>
              <a:t>- </a:t>
            </a:r>
            <a:r>
              <a:rPr lang="en-US" dirty="0" err="1"/>
              <a:t>Huonyesha</a:t>
            </a:r>
            <a:r>
              <a:rPr lang="en-US" dirty="0"/>
              <a:t> </a:t>
            </a:r>
            <a:r>
              <a:rPr lang="en-US" dirty="0" err="1"/>
              <a:t>upande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pili</a:t>
            </a:r>
            <a:r>
              <a:rPr lang="en-US" dirty="0"/>
              <a:t> </a:t>
            </a:r>
            <a:r>
              <a:rPr lang="en-US" dirty="0" err="1"/>
              <a:t>k.m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Nenda</a:t>
            </a:r>
            <a:r>
              <a:rPr lang="en-US" dirty="0"/>
              <a:t> - </a:t>
            </a:r>
            <a:r>
              <a:rPr lang="en-US" dirty="0" err="1"/>
              <a:t>rudi</a:t>
            </a:r>
            <a:endParaRPr lang="en-US" dirty="0"/>
          </a:p>
          <a:p>
            <a:r>
              <a:rPr lang="en-US" dirty="0"/>
              <a:t>• Panda - </a:t>
            </a:r>
            <a:r>
              <a:rPr lang="en-US" dirty="0" err="1"/>
              <a:t>shuka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Lala</a:t>
            </a:r>
            <a:r>
              <a:rPr lang="en-US" dirty="0"/>
              <a:t> - </a:t>
            </a:r>
            <a:r>
              <a:rPr lang="en-US" dirty="0" err="1"/>
              <a:t>amka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Kubali</a:t>
            </a:r>
            <a:r>
              <a:rPr lang="en-US" dirty="0"/>
              <a:t> - </a:t>
            </a:r>
            <a:r>
              <a:rPr lang="en-US" dirty="0" err="1"/>
              <a:t>kataa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Keti</a:t>
            </a:r>
            <a:r>
              <a:rPr lang="en-US" dirty="0"/>
              <a:t> - </a:t>
            </a:r>
            <a:r>
              <a:rPr lang="en-US" dirty="0" err="1"/>
              <a:t>simama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Sifu</a:t>
            </a:r>
            <a:r>
              <a:rPr lang="en-US" dirty="0"/>
              <a:t> - </a:t>
            </a:r>
            <a:r>
              <a:rPr lang="en-US" dirty="0" err="1"/>
              <a:t>kashifu</a:t>
            </a:r>
            <a:endParaRPr lang="en-US" dirty="0"/>
          </a:p>
          <a:p>
            <a:r>
              <a:rPr lang="en-US" b="1" dirty="0"/>
              <a:t>b) </a:t>
            </a:r>
            <a:r>
              <a:rPr lang="en-US" b="1" dirty="0" err="1"/>
              <a:t>Jinsia</a:t>
            </a:r>
            <a:r>
              <a:rPr lang="en-US" b="1" dirty="0"/>
              <a:t> </a:t>
            </a:r>
            <a:r>
              <a:rPr lang="en-US" dirty="0"/>
              <a:t>- </a:t>
            </a:r>
            <a:r>
              <a:rPr lang="en-US" dirty="0"/>
              <a:t>Ni </a:t>
            </a:r>
            <a:r>
              <a:rPr lang="en-US" dirty="0" err="1"/>
              <a:t>majina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kike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kiume</a:t>
            </a:r>
            <a:r>
              <a:rPr lang="en-US" dirty="0"/>
              <a:t>. </a:t>
            </a:r>
            <a:r>
              <a:rPr lang="en-US" dirty="0" err="1"/>
              <a:t>k.m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Jogoo</a:t>
            </a:r>
            <a:r>
              <a:rPr lang="en-US" dirty="0"/>
              <a:t> - </a:t>
            </a:r>
            <a:r>
              <a:rPr lang="en-US" dirty="0" err="1"/>
              <a:t>koo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Pora</a:t>
            </a:r>
            <a:r>
              <a:rPr lang="en-US" dirty="0"/>
              <a:t> - </a:t>
            </a:r>
            <a:r>
              <a:rPr lang="en-US" dirty="0" err="1"/>
              <a:t>tembe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Fahali</a:t>
            </a:r>
            <a:r>
              <a:rPr lang="en-US" dirty="0"/>
              <a:t> - </a:t>
            </a:r>
            <a:r>
              <a:rPr lang="en-US" dirty="0" err="1"/>
              <a:t>mtamba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Shaibu</a:t>
            </a:r>
            <a:r>
              <a:rPr lang="en-US" dirty="0"/>
              <a:t> - </a:t>
            </a:r>
            <a:r>
              <a:rPr lang="en-US" dirty="0" err="1"/>
              <a:t>ajuza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Binamu</a:t>
            </a:r>
            <a:r>
              <a:rPr lang="en-US" dirty="0"/>
              <a:t> - </a:t>
            </a:r>
            <a:r>
              <a:rPr lang="en-US" dirty="0" err="1"/>
              <a:t>bintiamu</a:t>
            </a:r>
            <a:endParaRPr lang="en-US" dirty="0"/>
          </a:p>
          <a:p>
            <a:r>
              <a:rPr lang="en-US" dirty="0"/>
              <a:t>• Kaka - dada</a:t>
            </a:r>
          </a:p>
          <a:p>
            <a:r>
              <a:rPr lang="en-US" dirty="0"/>
              <a:t>• </a:t>
            </a:r>
            <a:r>
              <a:rPr lang="en-US" dirty="0" err="1"/>
              <a:t>Ghulamu</a:t>
            </a:r>
            <a:r>
              <a:rPr lang="en-US" dirty="0"/>
              <a:t> - </a:t>
            </a:r>
            <a:r>
              <a:rPr lang="en-US" dirty="0" err="1"/>
              <a:t>benati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6512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4917"/>
            <a:ext cx="91685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VITATE/VITATANISHI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err="1"/>
              <a:t>Vitate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maneno</a:t>
            </a:r>
            <a:r>
              <a:rPr lang="en-US" sz="2400" dirty="0"/>
              <a:t> </a:t>
            </a:r>
            <a:r>
              <a:rPr lang="en-US" sz="2400" dirty="0" err="1"/>
              <a:t>yanayokaribiana</a:t>
            </a:r>
            <a:r>
              <a:rPr lang="en-US" sz="2400" dirty="0"/>
              <a:t> </a:t>
            </a:r>
            <a:r>
              <a:rPr lang="en-US" sz="2400" dirty="0" err="1"/>
              <a:t>sana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maandishi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matamshi</a:t>
            </a:r>
            <a:r>
              <a:rPr lang="en-US" sz="2400" dirty="0"/>
              <a:t> </a:t>
            </a:r>
            <a:r>
              <a:rPr lang="en-US" sz="2400" dirty="0" err="1"/>
              <a:t>lakini</a:t>
            </a:r>
            <a:r>
              <a:rPr lang="en-US" sz="2400" dirty="0"/>
              <a:t> </a:t>
            </a:r>
            <a:r>
              <a:rPr lang="en-US" sz="2400" dirty="0" err="1"/>
              <a:t>yanatofautiana</a:t>
            </a:r>
            <a:r>
              <a:rPr lang="en-US" sz="2400" dirty="0"/>
              <a:t> </a:t>
            </a:r>
            <a:r>
              <a:rPr lang="en-US" sz="2400" dirty="0" err="1"/>
              <a:t>ki</a:t>
            </a:r>
            <a:r>
              <a:rPr lang="en-US" sz="2400" dirty="0"/>
              <a:t> </a:t>
            </a:r>
            <a:r>
              <a:rPr lang="en-US" sz="2400" dirty="0" err="1"/>
              <a:t>maana</a:t>
            </a:r>
            <a:r>
              <a:rPr lang="en-US" sz="2400" dirty="0"/>
              <a:t>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854216"/>
              </p:ext>
            </p:extLst>
          </p:nvPr>
        </p:nvGraphicFramePr>
        <p:xfrm>
          <a:off x="1905000" y="1222451"/>
          <a:ext cx="8458200" cy="5113782"/>
        </p:xfrm>
        <a:graphic>
          <a:graphicData uri="http://schemas.openxmlformats.org/drawingml/2006/table">
            <a:tbl>
              <a:tblPr firstRow="1" firstCol="1" bandRow="1"/>
              <a:tblGrid>
                <a:gridCol w="303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4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67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Vua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fua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nguo mwilini. Toa samaki majini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Unda kitu kutokana na madini.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Mchuzi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mchuuzi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Toweo rojorojo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Mwuzaji wa bidhaa rejareja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Fuja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Vunja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vuja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Haribu mali au fedha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Pasua</a:t>
                      </a:r>
                      <a:r>
                        <a:rPr lang="en-US" sz="2000" dirty="0">
                          <a:effectLst/>
                          <a:latin typeface="Candara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kitu</a:t>
                      </a:r>
                      <a:r>
                        <a:rPr lang="en-US" sz="2000" dirty="0">
                          <a:effectLst/>
                          <a:latin typeface="Candara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en-US" sz="2000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Enda</a:t>
                      </a:r>
                      <a:r>
                        <a:rPr lang="en-US" sz="2000" dirty="0">
                          <a:effectLst/>
                          <a:latin typeface="Candara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kinyume</a:t>
                      </a:r>
                      <a:r>
                        <a:rPr lang="en-US" sz="2000" dirty="0">
                          <a:effectLst/>
                          <a:latin typeface="Candara"/>
                          <a:ea typeface="Calibri"/>
                          <a:cs typeface="Times New Roman"/>
                        </a:rPr>
                        <a:t> cha </a:t>
                      </a:r>
                      <a:r>
                        <a:rPr lang="en-US" sz="2000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kawaida</a:t>
                      </a:r>
                      <a:r>
                        <a:rPr lang="en-US" sz="2000" dirty="0">
                          <a:effectLst/>
                          <a:latin typeface="Candara"/>
                          <a:ea typeface="Calibri"/>
                          <a:cs typeface="Times New Roman"/>
                        </a:rPr>
                        <a:t>.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Pita kwa kitu kwenye mwanya au tundu.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67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Doa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ndoa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Alama Fulani kwenye kitu. Kasoro,dosari.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6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Arusi, chuo au nikaha.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667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kua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kuwa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Vuta kimo au umri.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6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Fanyika au tendeka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667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Kasi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kazi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Kwa upesi au haraka.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6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Shughuli anayofanya mtu; amali au gange.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667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Shinda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shida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>
                          <a:effectLst/>
                          <a:latin typeface="Candara"/>
                          <a:ea typeface="Calibri"/>
                          <a:cs typeface="Times New Roman"/>
                        </a:rPr>
                        <a:t>Kuwa na ushindi. Kaa mahali kutwa nzima.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6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000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Taabu</a:t>
                      </a:r>
                      <a:r>
                        <a:rPr lang="en-US" sz="2000" dirty="0">
                          <a:effectLst/>
                          <a:latin typeface="Candara"/>
                          <a:ea typeface="Calibri"/>
                          <a:cs typeface="Times New Roman"/>
                        </a:rPr>
                        <a:t>.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35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4916"/>
            <a:ext cx="9168581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err="1"/>
              <a:t>Pambanua</a:t>
            </a:r>
            <a:r>
              <a:rPr lang="en-US" sz="2400" b="1" i="1" dirty="0"/>
              <a:t> </a:t>
            </a:r>
            <a:r>
              <a:rPr lang="en-US" sz="2400" b="1" i="1" dirty="0" err="1"/>
              <a:t>tofauti</a:t>
            </a:r>
            <a:r>
              <a:rPr lang="en-US" sz="2400" b="1" i="1" dirty="0"/>
              <a:t> </a:t>
            </a:r>
            <a:r>
              <a:rPr lang="en-US" sz="2400" b="1" i="1" dirty="0" err="1"/>
              <a:t>ya</a:t>
            </a:r>
            <a:r>
              <a:rPr lang="en-US" sz="2400" b="1" i="1" dirty="0"/>
              <a:t> </a:t>
            </a:r>
            <a:r>
              <a:rPr lang="en-US" sz="2400" b="1" i="1" dirty="0" err="1"/>
              <a:t>vitate</a:t>
            </a:r>
            <a:r>
              <a:rPr lang="en-US" sz="2400" b="1" i="1" dirty="0"/>
              <a:t> </a:t>
            </a:r>
            <a:r>
              <a:rPr lang="en-US" sz="2400" b="1" i="1" dirty="0" err="1"/>
              <a:t>vifuatavyo</a:t>
            </a:r>
            <a:r>
              <a:rPr lang="en-US" sz="2400" i="1" u="sng" dirty="0"/>
              <a:t>.</a:t>
            </a:r>
          </a:p>
          <a:p>
            <a:endParaRPr lang="en-US" sz="2400" i="1" u="sng" dirty="0"/>
          </a:p>
          <a:p>
            <a:endParaRPr lang="en-US" sz="2400" i="1" u="sng" dirty="0"/>
          </a:p>
          <a:p>
            <a:endParaRPr lang="en-US" sz="2400" i="1" u="sng" dirty="0"/>
          </a:p>
          <a:p>
            <a:endParaRPr lang="en-US" sz="2400" i="1" u="sng" dirty="0"/>
          </a:p>
          <a:p>
            <a:endParaRPr lang="en-US" sz="2400" i="1" u="sng" dirty="0"/>
          </a:p>
          <a:p>
            <a:r>
              <a:rPr lang="en-US" sz="2400" b="1" dirty="0" err="1"/>
              <a:t>Maswali</a:t>
            </a:r>
            <a:r>
              <a:rPr lang="en-US" sz="2400" b="1" dirty="0"/>
              <a:t> </a:t>
            </a:r>
            <a:r>
              <a:rPr lang="en-US" sz="2400" b="1" dirty="0" err="1"/>
              <a:t>ya</a:t>
            </a:r>
            <a:r>
              <a:rPr lang="en-US" sz="2400" b="1" dirty="0"/>
              <a:t> </a:t>
            </a:r>
            <a:r>
              <a:rPr lang="en-US" sz="2400" b="1" dirty="0" err="1"/>
              <a:t>Kcpe</a:t>
            </a:r>
            <a:r>
              <a:rPr lang="en-US" sz="2400" b="1" dirty="0"/>
              <a:t> </a:t>
            </a:r>
            <a:r>
              <a:rPr lang="en-US" sz="2400" b="1" dirty="0"/>
              <a:t>  </a:t>
            </a:r>
            <a:r>
              <a:rPr lang="en-US" sz="2400" dirty="0"/>
              <a:t>2002</a:t>
            </a:r>
            <a:r>
              <a:rPr lang="en-US" sz="2400" dirty="0"/>
              <a:t>……………………….</a:t>
            </a:r>
            <a:r>
              <a:rPr lang="en-US" sz="2400" dirty="0"/>
              <a:t>8	2000</a:t>
            </a:r>
            <a:r>
              <a:rPr lang="en-US" sz="2400" dirty="0"/>
              <a:t>…………….………..</a:t>
            </a:r>
            <a:r>
              <a:rPr lang="en-US" sz="2400" dirty="0"/>
              <a:t>23</a:t>
            </a:r>
          </a:p>
          <a:p>
            <a:endParaRPr lang="en-US" sz="1000" b="1" u="sng" dirty="0"/>
          </a:p>
          <a:p>
            <a:r>
              <a:rPr lang="en-US" sz="2400" b="1" u="sng" dirty="0">
                <a:solidFill>
                  <a:srgbClr val="FF0000"/>
                </a:solidFill>
              </a:rPr>
              <a:t>MICHEZO</a:t>
            </a:r>
            <a:endParaRPr lang="en-US" sz="2400" dirty="0"/>
          </a:p>
          <a:p>
            <a:pPr lvl="0"/>
            <a:r>
              <a:rPr lang="en-US" sz="2000" b="1" i="1" u="sng" dirty="0"/>
              <a:t>1. </a:t>
            </a:r>
            <a:r>
              <a:rPr lang="en-US" sz="2000" b="1" i="1" u="sng" dirty="0" err="1"/>
              <a:t>Michezo</a:t>
            </a:r>
            <a:r>
              <a:rPr lang="en-US" sz="2000" b="1" i="1" u="sng" dirty="0"/>
              <a:t> </a:t>
            </a:r>
            <a:r>
              <a:rPr lang="en-US" sz="2000" b="1" i="1" u="sng" dirty="0" err="1"/>
              <a:t>ya</a:t>
            </a:r>
            <a:r>
              <a:rPr lang="en-US" sz="2000" b="1" i="1" u="sng" dirty="0"/>
              <a:t> </a:t>
            </a:r>
            <a:r>
              <a:rPr lang="en-US" sz="2000" b="1" i="1" u="sng" dirty="0" err="1"/>
              <a:t>mipira</a:t>
            </a:r>
            <a:endParaRPr lang="en-US" sz="2000" dirty="0"/>
          </a:p>
          <a:p>
            <a:pPr lvl="0"/>
            <a:r>
              <a:rPr lang="en-US" sz="2000" dirty="0" err="1"/>
              <a:t>Kandanda</a:t>
            </a:r>
            <a:r>
              <a:rPr lang="en-US" sz="2000" dirty="0"/>
              <a:t>, </a:t>
            </a:r>
            <a:r>
              <a:rPr lang="en-US" sz="2000" dirty="0" err="1"/>
              <a:t>soka</a:t>
            </a:r>
            <a:r>
              <a:rPr lang="en-US" sz="2000" dirty="0"/>
              <a:t>, </a:t>
            </a:r>
            <a:r>
              <a:rPr lang="en-US" sz="2000" dirty="0" err="1"/>
              <a:t>kabumbu</a:t>
            </a:r>
            <a:r>
              <a:rPr lang="en-US" sz="2000" dirty="0"/>
              <a:t>…......…</a:t>
            </a:r>
            <a:r>
              <a:rPr lang="en-US" sz="2000" dirty="0" err="1"/>
              <a:t>mpira</a:t>
            </a:r>
            <a:r>
              <a:rPr lang="en-US" sz="2000" dirty="0"/>
              <a:t> </a:t>
            </a:r>
            <a:r>
              <a:rPr lang="en-US" sz="2000" dirty="0" err="1"/>
              <a:t>wa</a:t>
            </a:r>
            <a:r>
              <a:rPr lang="en-US" sz="2000" dirty="0"/>
              <a:t> </a:t>
            </a:r>
            <a:r>
              <a:rPr lang="en-US" sz="2000" dirty="0" err="1"/>
              <a:t>miguu</a:t>
            </a:r>
            <a:r>
              <a:rPr lang="en-US" sz="2000" dirty="0"/>
              <a:t>.</a:t>
            </a:r>
          </a:p>
          <a:p>
            <a:pPr lvl="0"/>
            <a:r>
              <a:rPr lang="en-US" sz="2000" dirty="0" err="1"/>
              <a:t>Basketiboli</a:t>
            </a:r>
            <a:r>
              <a:rPr lang="en-US" sz="2000" dirty="0"/>
              <a:t>/ </a:t>
            </a:r>
            <a:r>
              <a:rPr lang="en-US" sz="2000" dirty="0" err="1"/>
              <a:t>mpira</a:t>
            </a:r>
            <a:r>
              <a:rPr lang="en-US" sz="2000" dirty="0"/>
              <a:t> </a:t>
            </a:r>
            <a:r>
              <a:rPr lang="en-US" sz="2000" dirty="0" err="1"/>
              <a:t>wa</a:t>
            </a:r>
            <a:r>
              <a:rPr lang="en-US" sz="2000" dirty="0"/>
              <a:t> </a:t>
            </a:r>
            <a:r>
              <a:rPr lang="en-US" sz="2000" dirty="0" err="1"/>
              <a:t>vikapu</a:t>
            </a:r>
            <a:r>
              <a:rPr lang="en-US" sz="2000" dirty="0"/>
              <a:t>………</a:t>
            </a:r>
            <a:r>
              <a:rPr lang="en-US" sz="2000" dirty="0" err="1"/>
              <a:t>huchezwa</a:t>
            </a:r>
            <a:r>
              <a:rPr lang="en-US" sz="2000" dirty="0"/>
              <a:t> </a:t>
            </a:r>
            <a:r>
              <a:rPr lang="en-US" sz="2000" dirty="0" err="1"/>
              <a:t>kwa</a:t>
            </a:r>
            <a:r>
              <a:rPr lang="en-US" sz="2000" dirty="0"/>
              <a:t> </a:t>
            </a:r>
            <a:r>
              <a:rPr lang="en-US" sz="2000" dirty="0" err="1"/>
              <a:t>mikono</a:t>
            </a:r>
            <a:r>
              <a:rPr lang="en-US" sz="2000" dirty="0"/>
              <a:t>.</a:t>
            </a:r>
          </a:p>
          <a:p>
            <a:pPr lvl="0"/>
            <a:r>
              <a:rPr lang="en-US" sz="2000" dirty="0" err="1"/>
              <a:t>Hoki</a:t>
            </a:r>
            <a:r>
              <a:rPr lang="en-US" sz="2000" dirty="0"/>
              <a:t>/</a:t>
            </a:r>
            <a:r>
              <a:rPr lang="en-US" sz="2000" dirty="0" err="1"/>
              <a:t>mpira</a:t>
            </a:r>
            <a:r>
              <a:rPr lang="en-US" sz="2000" dirty="0"/>
              <a:t> </a:t>
            </a:r>
            <a:r>
              <a:rPr lang="en-US" sz="2000" dirty="0" err="1"/>
              <a:t>wa</a:t>
            </a:r>
            <a:r>
              <a:rPr lang="en-US" sz="2000" dirty="0"/>
              <a:t> </a:t>
            </a:r>
            <a:r>
              <a:rPr lang="en-US" sz="2000" dirty="0" err="1"/>
              <a:t>magongo</a:t>
            </a:r>
            <a:r>
              <a:rPr lang="en-US" sz="2000" dirty="0"/>
              <a:t>….</a:t>
            </a:r>
            <a:r>
              <a:rPr lang="en-US" sz="2000" dirty="0" err="1"/>
              <a:t>wachezaji</a:t>
            </a:r>
            <a:r>
              <a:rPr lang="en-US" sz="2000" dirty="0"/>
              <a:t> </a:t>
            </a:r>
            <a:r>
              <a:rPr lang="en-US" sz="2000" dirty="0" err="1"/>
              <a:t>hutumia</a:t>
            </a:r>
            <a:r>
              <a:rPr lang="en-US" sz="2000" dirty="0"/>
              <a:t> </a:t>
            </a:r>
            <a:r>
              <a:rPr lang="en-US" sz="2000" dirty="0" err="1"/>
              <a:t>magongo</a:t>
            </a:r>
            <a:r>
              <a:rPr lang="en-US" sz="2000" dirty="0"/>
              <a:t> </a:t>
            </a:r>
            <a:r>
              <a:rPr lang="en-US" sz="2000" dirty="0" err="1"/>
              <a:t>kuugonga</a:t>
            </a:r>
            <a:r>
              <a:rPr lang="en-US" sz="2000" dirty="0"/>
              <a:t> </a:t>
            </a:r>
            <a:r>
              <a:rPr lang="en-US" sz="2000" dirty="0" err="1"/>
              <a:t>mpira</a:t>
            </a:r>
            <a:r>
              <a:rPr lang="en-US" sz="2000" dirty="0"/>
              <a:t> </a:t>
            </a:r>
            <a:r>
              <a:rPr lang="en-US" sz="2000" dirty="0" err="1"/>
              <a:t>mdogo</a:t>
            </a:r>
            <a:r>
              <a:rPr lang="en-US" sz="2000" dirty="0"/>
              <a:t> </a:t>
            </a:r>
            <a:r>
              <a:rPr lang="en-US" sz="2000" dirty="0" err="1"/>
              <a:t>maalum</a:t>
            </a:r>
            <a:r>
              <a:rPr lang="en-US" sz="2000" dirty="0"/>
              <a:t>.</a:t>
            </a:r>
          </a:p>
          <a:p>
            <a:pPr lvl="0"/>
            <a:r>
              <a:rPr lang="en-US" sz="2000" dirty="0" err="1"/>
              <a:t>Tenisi</a:t>
            </a:r>
            <a:r>
              <a:rPr lang="en-US" sz="2000" dirty="0"/>
              <a:t>…….</a:t>
            </a:r>
            <a:r>
              <a:rPr lang="en-US" sz="2000" dirty="0" err="1"/>
              <a:t>wachezaji</a:t>
            </a:r>
            <a:r>
              <a:rPr lang="en-US" sz="2000" dirty="0"/>
              <a:t> </a:t>
            </a:r>
            <a:r>
              <a:rPr lang="en-US" sz="2000" dirty="0" err="1"/>
              <a:t>hutumia</a:t>
            </a:r>
            <a:r>
              <a:rPr lang="en-US" sz="2000" dirty="0"/>
              <a:t> </a:t>
            </a:r>
            <a:r>
              <a:rPr lang="en-US" sz="2000" dirty="0" err="1"/>
              <a:t>raketi</a:t>
            </a:r>
            <a:r>
              <a:rPr lang="en-US" sz="2000" dirty="0"/>
              <a:t> </a:t>
            </a:r>
            <a:r>
              <a:rPr lang="en-US" sz="2000" dirty="0" err="1"/>
              <a:t>kuupiga</a:t>
            </a:r>
            <a:r>
              <a:rPr lang="en-US" sz="2000" dirty="0"/>
              <a:t> </a:t>
            </a:r>
            <a:r>
              <a:rPr lang="en-US" sz="2000" dirty="0" err="1"/>
              <a:t>mpira</a:t>
            </a:r>
            <a:r>
              <a:rPr lang="en-US" sz="2000" dirty="0"/>
              <a:t>.</a:t>
            </a:r>
          </a:p>
          <a:p>
            <a:pPr lvl="0"/>
            <a:r>
              <a:rPr lang="en-US" sz="2000" dirty="0" err="1"/>
              <a:t>Handiboli</a:t>
            </a:r>
            <a:r>
              <a:rPr lang="en-US" sz="2000" dirty="0"/>
              <a:t>………….</a:t>
            </a:r>
            <a:r>
              <a:rPr lang="en-US" sz="2000" dirty="0" err="1"/>
              <a:t>bao</a:t>
            </a:r>
            <a:r>
              <a:rPr lang="en-US" sz="2000" dirty="0"/>
              <a:t> </a:t>
            </a:r>
            <a:r>
              <a:rPr lang="en-US" sz="2000" dirty="0" err="1"/>
              <a:t>hufungwa</a:t>
            </a:r>
            <a:r>
              <a:rPr lang="en-US" sz="2000" dirty="0"/>
              <a:t> </a:t>
            </a:r>
            <a:r>
              <a:rPr lang="en-US" sz="2000" dirty="0" err="1"/>
              <a:t>katika</a:t>
            </a:r>
            <a:r>
              <a:rPr lang="en-US" sz="2000" dirty="0"/>
              <a:t> </a:t>
            </a:r>
            <a:r>
              <a:rPr lang="en-US" sz="2000" dirty="0" err="1"/>
              <a:t>goli</a:t>
            </a:r>
            <a:r>
              <a:rPr lang="en-US" sz="2000" dirty="0"/>
              <a:t> la </a:t>
            </a:r>
            <a:r>
              <a:rPr lang="en-US" sz="2000" dirty="0" err="1"/>
              <a:t>wavu</a:t>
            </a:r>
            <a:r>
              <a:rPr lang="en-US" sz="2000" dirty="0"/>
              <a:t>.</a:t>
            </a:r>
          </a:p>
          <a:p>
            <a:pPr lvl="0"/>
            <a:r>
              <a:rPr lang="en-US" sz="2000" dirty="0" err="1"/>
              <a:t>Voliboli</a:t>
            </a:r>
            <a:r>
              <a:rPr lang="en-US" sz="2000" dirty="0"/>
              <a:t>/</a:t>
            </a:r>
            <a:r>
              <a:rPr lang="en-US" sz="2000" dirty="0" err="1"/>
              <a:t>mpira</a:t>
            </a:r>
            <a:r>
              <a:rPr lang="en-US" sz="2000" dirty="0"/>
              <a:t> </a:t>
            </a:r>
            <a:r>
              <a:rPr lang="en-US" sz="2000" dirty="0" err="1"/>
              <a:t>wa</a:t>
            </a:r>
            <a:r>
              <a:rPr lang="en-US" sz="2000" dirty="0"/>
              <a:t> </a:t>
            </a:r>
            <a:r>
              <a:rPr lang="en-US" sz="2000" dirty="0" err="1"/>
              <a:t>wavu</a:t>
            </a:r>
            <a:r>
              <a:rPr lang="en-US" sz="2000" dirty="0"/>
              <a:t>……………</a:t>
            </a:r>
            <a:r>
              <a:rPr lang="en-US" sz="2000" dirty="0" err="1"/>
              <a:t>wachezaji</a:t>
            </a:r>
            <a:r>
              <a:rPr lang="en-US" sz="2000" dirty="0"/>
              <a:t> </a:t>
            </a:r>
            <a:r>
              <a:rPr lang="en-US" sz="2000" dirty="0" err="1"/>
              <a:t>sita</a:t>
            </a:r>
            <a:r>
              <a:rPr lang="en-US" sz="2000" dirty="0"/>
              <a:t> </a:t>
            </a:r>
            <a:r>
              <a:rPr lang="en-US" sz="2000" dirty="0" err="1"/>
              <a:t>kila</a:t>
            </a:r>
            <a:r>
              <a:rPr lang="en-US" sz="2000" dirty="0"/>
              <a:t> </a:t>
            </a:r>
            <a:r>
              <a:rPr lang="en-US" sz="2000" dirty="0" err="1"/>
              <a:t>upande</a:t>
            </a:r>
            <a:r>
              <a:rPr lang="en-US" sz="2000" dirty="0"/>
              <a:t>. </a:t>
            </a:r>
            <a:r>
              <a:rPr lang="en-US" sz="2000" dirty="0" err="1"/>
              <a:t>Wavu</a:t>
            </a:r>
            <a:r>
              <a:rPr lang="en-US" sz="2000" dirty="0"/>
              <a:t> </a:t>
            </a:r>
            <a:r>
              <a:rPr lang="en-US" sz="2000" dirty="0" err="1"/>
              <a:t>huwa</a:t>
            </a:r>
            <a:r>
              <a:rPr lang="en-US" sz="2000" dirty="0"/>
              <a:t> </a:t>
            </a:r>
            <a:r>
              <a:rPr lang="en-US" sz="2000" dirty="0" err="1"/>
              <a:t>katikati</a:t>
            </a:r>
            <a:r>
              <a:rPr lang="en-US" sz="2000" dirty="0"/>
              <a:t>. </a:t>
            </a:r>
            <a:r>
              <a:rPr lang="en-US" sz="2000" dirty="0" err="1"/>
              <a:t>Netiboli</a:t>
            </a:r>
            <a:r>
              <a:rPr lang="en-US" sz="2000" dirty="0"/>
              <a:t>/ </a:t>
            </a:r>
            <a:r>
              <a:rPr lang="en-US" sz="2000" dirty="0" err="1"/>
              <a:t>mpira</a:t>
            </a:r>
            <a:r>
              <a:rPr lang="en-US" sz="2000" dirty="0"/>
              <a:t> </a:t>
            </a:r>
            <a:r>
              <a:rPr lang="en-US" sz="2000" dirty="0" err="1"/>
              <a:t>wa</a:t>
            </a:r>
            <a:r>
              <a:rPr lang="en-US" sz="2000" dirty="0"/>
              <a:t> </a:t>
            </a:r>
            <a:r>
              <a:rPr lang="en-US" sz="2000" dirty="0" err="1"/>
              <a:t>pete</a:t>
            </a:r>
            <a:endParaRPr lang="en-US" sz="2000" dirty="0"/>
          </a:p>
          <a:p>
            <a:pPr lvl="0"/>
            <a:r>
              <a:rPr lang="en-US" sz="2000" dirty="0" err="1"/>
              <a:t>Ragbi</a:t>
            </a:r>
            <a:r>
              <a:rPr lang="en-US" sz="2000" dirty="0"/>
              <a:t>/ raga/</a:t>
            </a:r>
            <a:r>
              <a:rPr lang="en-US" sz="2000" dirty="0" err="1"/>
              <a:t>naga</a:t>
            </a:r>
            <a:r>
              <a:rPr lang="en-US" sz="2000" dirty="0"/>
              <a:t>.</a:t>
            </a:r>
          </a:p>
          <a:p>
            <a:pPr lvl="0"/>
            <a:r>
              <a:rPr lang="en-US" sz="2000" dirty="0" err="1"/>
              <a:t>Netiboli</a:t>
            </a:r>
            <a:r>
              <a:rPr lang="en-US" sz="2000" dirty="0"/>
              <a:t>/ </a:t>
            </a:r>
            <a:r>
              <a:rPr lang="en-US" sz="2000" dirty="0" err="1"/>
              <a:t>mpira</a:t>
            </a:r>
            <a:r>
              <a:rPr lang="en-US" sz="2000" dirty="0"/>
              <a:t> </a:t>
            </a:r>
            <a:r>
              <a:rPr lang="en-US" sz="2000" dirty="0" err="1"/>
              <a:t>wa</a:t>
            </a:r>
            <a:r>
              <a:rPr lang="en-US" sz="2000" dirty="0"/>
              <a:t> </a:t>
            </a:r>
            <a:r>
              <a:rPr lang="en-US" sz="2000" dirty="0" err="1"/>
              <a:t>pete</a:t>
            </a: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183757"/>
              </p:ext>
            </p:extLst>
          </p:nvPr>
        </p:nvGraphicFramePr>
        <p:xfrm>
          <a:off x="1981200" y="533400"/>
          <a:ext cx="6393180" cy="1633094"/>
        </p:xfrm>
        <a:graphic>
          <a:graphicData uri="http://schemas.openxmlformats.org/drawingml/2006/table">
            <a:tbl>
              <a:tblPr firstRow="1" firstCol="1" bandRow="1"/>
              <a:tblGrid>
                <a:gridCol w="1634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6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7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400">
                          <a:effectLst/>
                          <a:latin typeface="Candara"/>
                          <a:ea typeface="Calibri"/>
                          <a:cs typeface="Times New Roman"/>
                        </a:rPr>
                        <a:t>Chakula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400">
                          <a:effectLst/>
                          <a:latin typeface="Candara"/>
                          <a:ea typeface="Calibri"/>
                          <a:cs typeface="Times New Roman"/>
                        </a:rPr>
                        <a:t>chakura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400">
                          <a:effectLst/>
                          <a:latin typeface="Candara"/>
                          <a:ea typeface="Calibri"/>
                          <a:cs typeface="Times New Roman"/>
                        </a:rPr>
                        <a:t>Samani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400">
                          <a:effectLst/>
                          <a:latin typeface="Candara"/>
                          <a:ea typeface="Calibri"/>
                          <a:cs typeface="Times New Roman"/>
                        </a:rPr>
                        <a:t>zamani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400">
                          <a:effectLst/>
                          <a:latin typeface="Candara"/>
                          <a:ea typeface="Calibri"/>
                          <a:cs typeface="Times New Roman"/>
                        </a:rPr>
                        <a:t>Mchi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400">
                          <a:effectLst/>
                          <a:latin typeface="Candara"/>
                          <a:ea typeface="Calibri"/>
                          <a:cs typeface="Times New Roman"/>
                        </a:rPr>
                        <a:t>mji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400">
                          <a:effectLst/>
                          <a:latin typeface="Candara"/>
                          <a:ea typeface="Calibri"/>
                          <a:cs typeface="Times New Roman"/>
                        </a:rPr>
                        <a:t>Ama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400">
                          <a:effectLst/>
                          <a:latin typeface="Candara"/>
                          <a:ea typeface="Calibri"/>
                          <a:cs typeface="Times New Roman"/>
                        </a:rPr>
                        <a:t>Hama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7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400">
                          <a:effectLst/>
                          <a:latin typeface="Candara"/>
                          <a:ea typeface="Calibri"/>
                          <a:cs typeface="Times New Roman"/>
                        </a:rPr>
                        <a:t>Bata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400">
                          <a:effectLst/>
                          <a:latin typeface="Candara"/>
                          <a:ea typeface="Calibri"/>
                          <a:cs typeface="Times New Roman"/>
                        </a:rPr>
                        <a:t>pata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400">
                          <a:effectLst/>
                          <a:latin typeface="Candara"/>
                          <a:ea typeface="Calibri"/>
                          <a:cs typeface="Times New Roman"/>
                        </a:rPr>
                        <a:t>Jabali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400">
                          <a:effectLst/>
                          <a:latin typeface="Candara"/>
                          <a:ea typeface="Calibri"/>
                          <a:cs typeface="Times New Roman"/>
                        </a:rPr>
                        <a:t>jabari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400">
                          <a:effectLst/>
                          <a:latin typeface="Candara"/>
                          <a:ea typeface="Calibri"/>
                          <a:cs typeface="Times New Roman"/>
                        </a:rPr>
                        <a:t>Masizi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400">
                          <a:effectLst/>
                          <a:latin typeface="Candara"/>
                          <a:ea typeface="Calibri"/>
                          <a:cs typeface="Times New Roman"/>
                        </a:rPr>
                        <a:t>mazishi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400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Mjusi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1925" algn="l"/>
                        </a:tabLst>
                      </a:pPr>
                      <a:r>
                        <a:rPr lang="en-US" sz="2400" dirty="0" err="1">
                          <a:effectLst/>
                          <a:latin typeface="Candara"/>
                          <a:ea typeface="Calibri"/>
                          <a:cs typeface="Times New Roman"/>
                        </a:rPr>
                        <a:t>mchuzi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14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4917"/>
            <a:ext cx="916858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i="1" u="sng" dirty="0"/>
              <a:t>2. </a:t>
            </a:r>
            <a:r>
              <a:rPr lang="en-US" sz="2400" b="1" i="1" u="sng" dirty="0" err="1"/>
              <a:t>Michezo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ya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riadha</a:t>
            </a:r>
            <a:endParaRPr lang="en-US" sz="2400" b="1" i="1" u="sng" dirty="0"/>
          </a:p>
          <a:p>
            <a:pPr lvl="0"/>
            <a:endParaRPr lang="en-US" sz="2400" dirty="0"/>
          </a:p>
          <a:p>
            <a:r>
              <a:rPr lang="en-US" sz="2400" dirty="0" err="1"/>
              <a:t>Riadha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mchezo</a:t>
            </a:r>
            <a:r>
              <a:rPr lang="en-US" sz="2400" dirty="0"/>
              <a:t> </a:t>
            </a:r>
            <a:r>
              <a:rPr lang="en-US" sz="2400" dirty="0" err="1"/>
              <a:t>mmoja</a:t>
            </a:r>
            <a:r>
              <a:rPr lang="en-US" sz="2400" dirty="0"/>
              <a:t> </a:t>
            </a:r>
            <a:r>
              <a:rPr lang="en-US" sz="2400" dirty="0" err="1"/>
              <a:t>tu</a:t>
            </a:r>
            <a:r>
              <a:rPr lang="en-US" sz="2400" dirty="0"/>
              <a:t> </a:t>
            </a:r>
            <a:r>
              <a:rPr lang="en-US" sz="2400" dirty="0" err="1"/>
              <a:t>bali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mkusanyiko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michezo</a:t>
            </a:r>
            <a:r>
              <a:rPr lang="en-US" sz="2400" dirty="0"/>
              <a:t> </a:t>
            </a:r>
            <a:r>
              <a:rPr lang="en-US" sz="2400" dirty="0" err="1"/>
              <a:t>anuwai</a:t>
            </a:r>
            <a:r>
              <a:rPr lang="en-US" sz="2400" dirty="0"/>
              <a:t>.</a:t>
            </a:r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 err="1"/>
              <a:t>Kuogelea</a:t>
            </a:r>
            <a:endParaRPr lang="en-US" sz="2400" dirty="0"/>
          </a:p>
          <a:p>
            <a:pPr lvl="0"/>
            <a:r>
              <a:rPr lang="en-US" sz="2400" dirty="0" err="1"/>
              <a:t>Kuruka</a:t>
            </a:r>
            <a:r>
              <a:rPr lang="en-US" sz="2400" dirty="0"/>
              <a:t> </a:t>
            </a:r>
            <a:r>
              <a:rPr lang="en-US" sz="2400" dirty="0" err="1"/>
              <a:t>mbali</a:t>
            </a:r>
            <a:r>
              <a:rPr lang="en-US" sz="2400" dirty="0"/>
              <a:t>/</a:t>
            </a:r>
            <a:r>
              <a:rPr lang="en-US" sz="2400" dirty="0" err="1"/>
              <a:t>urefu</a:t>
            </a:r>
            <a:r>
              <a:rPr lang="en-US" sz="2400" dirty="0"/>
              <a:t>/</a:t>
            </a:r>
            <a:r>
              <a:rPr lang="en-US" sz="2400" dirty="0" err="1"/>
              <a:t>upondo</a:t>
            </a:r>
            <a:endParaRPr lang="en-US" sz="2400" dirty="0"/>
          </a:p>
          <a:p>
            <a:pPr lvl="0"/>
            <a:r>
              <a:rPr lang="en-US" sz="2400" dirty="0"/>
              <a:t>Karate</a:t>
            </a:r>
          </a:p>
          <a:p>
            <a:pPr lvl="0"/>
            <a:r>
              <a:rPr lang="en-US" sz="2400" dirty="0" err="1"/>
              <a:t>Sagai</a:t>
            </a:r>
            <a:r>
              <a:rPr lang="en-US" sz="2400" dirty="0"/>
              <a:t>…. </a:t>
            </a:r>
            <a:r>
              <a:rPr lang="en-US" sz="2400" dirty="0" err="1"/>
              <a:t>Kuruka</a:t>
            </a:r>
            <a:r>
              <a:rPr lang="en-US" sz="2400" dirty="0"/>
              <a:t> </a:t>
            </a:r>
            <a:r>
              <a:rPr lang="en-US" sz="2400" dirty="0" err="1"/>
              <a:t>mkuki</a:t>
            </a:r>
            <a:endParaRPr lang="en-US" sz="2400" dirty="0"/>
          </a:p>
          <a:p>
            <a:pPr lvl="0"/>
            <a:r>
              <a:rPr lang="en-US" sz="2400" dirty="0" err="1"/>
              <a:t>Ndondi</a:t>
            </a:r>
            <a:r>
              <a:rPr lang="en-US" sz="2400" dirty="0"/>
              <a:t>/</a:t>
            </a:r>
            <a:r>
              <a:rPr lang="en-US" sz="2400" dirty="0" err="1"/>
              <a:t>masumbwi</a:t>
            </a:r>
            <a:r>
              <a:rPr lang="en-US" sz="2400" dirty="0"/>
              <a:t>/</a:t>
            </a:r>
            <a:r>
              <a:rPr lang="en-US" sz="2400" dirty="0" err="1"/>
              <a:t>makonde</a:t>
            </a:r>
            <a:r>
              <a:rPr lang="en-US" sz="2400" dirty="0"/>
              <a:t>/</a:t>
            </a:r>
            <a:r>
              <a:rPr lang="en-US" sz="2400" dirty="0" err="1"/>
              <a:t>magumi</a:t>
            </a:r>
            <a:endParaRPr lang="en-US" sz="2400" dirty="0"/>
          </a:p>
          <a:p>
            <a:pPr lvl="0"/>
            <a:r>
              <a:rPr lang="en-US" sz="2400" dirty="0" err="1"/>
              <a:t>Msabaka</a:t>
            </a:r>
            <a:r>
              <a:rPr lang="en-US" sz="2400" dirty="0"/>
              <a:t>…..</a:t>
            </a:r>
            <a:r>
              <a:rPr lang="en-US" sz="2400" dirty="0" err="1"/>
              <a:t>mbio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farasi</a:t>
            </a:r>
            <a:endParaRPr lang="en-US" sz="2400" dirty="0"/>
          </a:p>
          <a:p>
            <a:pPr lvl="0"/>
            <a:r>
              <a:rPr lang="en-US" sz="2400" dirty="0" err="1"/>
              <a:t>Kurusha</a:t>
            </a:r>
            <a:r>
              <a:rPr lang="en-US" sz="2400" dirty="0"/>
              <a:t> </a:t>
            </a:r>
            <a:r>
              <a:rPr lang="en-US" sz="2400" dirty="0" err="1"/>
              <a:t>tufe</a:t>
            </a:r>
            <a:endParaRPr lang="en-US" sz="2400" dirty="0"/>
          </a:p>
          <a:p>
            <a:pPr lvl="0"/>
            <a:r>
              <a:rPr lang="en-US" sz="2400" dirty="0" err="1"/>
              <a:t>Kurusha</a:t>
            </a:r>
            <a:r>
              <a:rPr lang="en-US" sz="2400" dirty="0"/>
              <a:t>  </a:t>
            </a:r>
            <a:r>
              <a:rPr lang="en-US" sz="2400" dirty="0" err="1"/>
              <a:t>kisahani</a:t>
            </a:r>
            <a:endParaRPr lang="en-US" sz="2400" dirty="0"/>
          </a:p>
          <a:p>
            <a:pPr lvl="0"/>
            <a:r>
              <a:rPr lang="en-US" sz="2400" dirty="0" err="1"/>
              <a:t>Miereka</a:t>
            </a:r>
            <a:r>
              <a:rPr lang="en-US" sz="2400" dirty="0"/>
              <a:t>….</a:t>
            </a:r>
            <a:r>
              <a:rPr lang="en-US" sz="2400" dirty="0" err="1"/>
              <a:t>mchezo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kushikana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kuangushana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Kwata</a:t>
            </a:r>
            <a:r>
              <a:rPr lang="en-US" sz="2400" dirty="0"/>
              <a:t>/</a:t>
            </a:r>
            <a:r>
              <a:rPr lang="en-US" sz="2400" dirty="0" err="1"/>
              <a:t>taburu</a:t>
            </a:r>
            <a:r>
              <a:rPr lang="en-US" sz="2400" dirty="0"/>
              <a:t>/</a:t>
            </a:r>
            <a:r>
              <a:rPr lang="en-US" sz="2400" dirty="0" err="1"/>
              <a:t>drili</a:t>
            </a:r>
            <a:r>
              <a:rPr lang="en-US" sz="2400" dirty="0"/>
              <a:t>….</a:t>
            </a:r>
            <a:r>
              <a:rPr lang="en-US" sz="2400" dirty="0" err="1"/>
              <a:t>mazoezi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kunyosha</a:t>
            </a:r>
            <a:r>
              <a:rPr lang="en-US" sz="2400" dirty="0"/>
              <a:t> </a:t>
            </a:r>
            <a:r>
              <a:rPr lang="en-US" sz="2400" dirty="0" err="1"/>
              <a:t>viungo</a:t>
            </a:r>
            <a:r>
              <a:rPr lang="en-US" sz="2400" dirty="0"/>
              <a:t> </a:t>
            </a:r>
            <a:r>
              <a:rPr lang="en-US" sz="2400" dirty="0" err="1"/>
              <a:t>vya</a:t>
            </a:r>
            <a:r>
              <a:rPr lang="en-US" sz="2400" dirty="0"/>
              <a:t> </a:t>
            </a:r>
            <a:r>
              <a:rPr lang="en-US" sz="2400" dirty="0" err="1"/>
              <a:t>mwili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85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4917"/>
            <a:ext cx="916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MAGONJWA/MARADHI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639444"/>
              </p:ext>
            </p:extLst>
          </p:nvPr>
        </p:nvGraphicFramePr>
        <p:xfrm>
          <a:off x="1905000" y="533400"/>
          <a:ext cx="8458200" cy="6119114"/>
        </p:xfrm>
        <a:graphic>
          <a:graphicData uri="http://schemas.openxmlformats.org/drawingml/2006/table">
            <a:tbl>
              <a:tblPr firstRow="1" firstCol="1" bandRow="1"/>
              <a:tblGrid>
                <a:gridCol w="1603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4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kifafa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Ugonjwa unaomfanya mtu kuanguka na kupoteza fahamu akitoa povu kinywani.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kichocho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Ugonjwa wa kukojoa damu. Husababishwa na vijidudu vya konokono.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kifaduro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Ugonjwa wa kukohoa sana na kutoa sautikama ya filimbi. Aghalabu hushika watoto.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ukimwi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Kifupisho cha ukosefu wa kinga mwilini. Aliyeambukizwa hushikwa na maradhi mbalimbali.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Homa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Ugonjwa ambao hufanya joto la mwili kuwa juu zaidi kuliko kawaida.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Malaria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Maradhi yanayoambukizwa na mbu; homa ya mbu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Homa ya matumbo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Maradhi yaambukizwayo na viini vinavyotokana na chakula au maji machafu.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kipindupindu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Ugonjwa</a:t>
                      </a: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wa</a:t>
                      </a: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kuambukiza</a:t>
                      </a: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wa</a:t>
                      </a: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kuhara</a:t>
                      </a: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na</a:t>
                      </a: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kutapika</a:t>
                      </a: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sana</a:t>
                      </a: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; </a:t>
                      </a:r>
                      <a:r>
                        <a:rPr lang="en-US" sz="20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waba</a:t>
                      </a: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pepopunda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Maradhi yanayosababishwa na backteria wanaopatikana katika vitu vyenye kutu.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polio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Maradhi</a:t>
                      </a: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ya</a:t>
                      </a: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kupooza</a:t>
                      </a: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na</a:t>
                      </a: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kusababisha</a:t>
                      </a: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ulemavu</a:t>
                      </a: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wa</a:t>
                      </a: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viungo</a:t>
                      </a: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vya</a:t>
                      </a: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mwili</a:t>
                      </a: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71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4917"/>
            <a:ext cx="916858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err="1"/>
              <a:t>Chambua</a:t>
            </a:r>
            <a:r>
              <a:rPr lang="en-US" sz="2400" b="1" i="1" dirty="0"/>
              <a:t> </a:t>
            </a:r>
            <a:r>
              <a:rPr lang="en-US" sz="2400" b="1" i="1" dirty="0" err="1"/>
              <a:t>maradhi</a:t>
            </a:r>
            <a:r>
              <a:rPr lang="en-US" sz="2400" b="1" i="1" dirty="0"/>
              <a:t> </a:t>
            </a:r>
            <a:r>
              <a:rPr lang="en-US" sz="2400" b="1" i="1" dirty="0" err="1"/>
              <a:t>yafuatao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ukoma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safura</a:t>
            </a:r>
            <a:endParaRPr lang="en-US" sz="2400" dirty="0"/>
          </a:p>
          <a:p>
            <a:pPr lvl="0"/>
            <a:r>
              <a:rPr lang="en-US" sz="2400" dirty="0" err="1"/>
              <a:t>tetewanga</a:t>
            </a:r>
            <a:endParaRPr lang="en-US" sz="2400" dirty="0"/>
          </a:p>
          <a:p>
            <a:pPr lvl="0"/>
            <a:r>
              <a:rPr lang="en-US" sz="2400" dirty="0" err="1"/>
              <a:t>surua</a:t>
            </a:r>
            <a:endParaRPr lang="en-US" sz="2400" dirty="0"/>
          </a:p>
          <a:p>
            <a:pPr lvl="0"/>
            <a:r>
              <a:rPr lang="en-US" sz="2400" dirty="0" err="1"/>
              <a:t>pumu</a:t>
            </a:r>
            <a:endParaRPr lang="en-US" sz="2400" dirty="0"/>
          </a:p>
          <a:p>
            <a:pPr lvl="0"/>
            <a:r>
              <a:rPr lang="en-US" sz="2400" dirty="0" err="1"/>
              <a:t>mjusi</a:t>
            </a:r>
            <a:endParaRPr lang="en-US" sz="2400" dirty="0"/>
          </a:p>
          <a:p>
            <a:pPr lvl="0"/>
            <a:r>
              <a:rPr lang="en-US" sz="2400" dirty="0" err="1"/>
              <a:t>mpauko</a:t>
            </a:r>
            <a:endParaRPr lang="en-US" sz="2400" dirty="0"/>
          </a:p>
          <a:p>
            <a:pPr lvl="0"/>
            <a:r>
              <a:rPr lang="en-US" sz="2400" dirty="0" err="1"/>
              <a:t>matende</a:t>
            </a:r>
            <a:endParaRPr lang="en-US" sz="2400" dirty="0"/>
          </a:p>
          <a:p>
            <a:pPr lvl="0"/>
            <a:r>
              <a:rPr lang="en-US" sz="2400" dirty="0" err="1"/>
              <a:t>malale</a:t>
            </a:r>
            <a:endParaRPr lang="en-US" sz="2400" dirty="0"/>
          </a:p>
          <a:p>
            <a:pPr lvl="0"/>
            <a:r>
              <a:rPr lang="en-US" sz="2400" dirty="0" err="1"/>
              <a:t>machapwi</a:t>
            </a:r>
            <a:endParaRPr lang="en-US" sz="2400" dirty="0"/>
          </a:p>
          <a:p>
            <a:pPr lvl="0"/>
            <a:r>
              <a:rPr lang="en-US" sz="2400" dirty="0" err="1"/>
              <a:t>lengelenge</a:t>
            </a:r>
            <a:endParaRPr lang="en-US" sz="2400" dirty="0"/>
          </a:p>
          <a:p>
            <a:pPr lvl="0"/>
            <a:r>
              <a:rPr lang="en-US" sz="2400" dirty="0" err="1"/>
              <a:t>kisonono</a:t>
            </a:r>
            <a:endParaRPr lang="en-US" sz="2400" dirty="0"/>
          </a:p>
          <a:p>
            <a:pPr lvl="0"/>
            <a:r>
              <a:rPr lang="en-US" sz="2400" dirty="0" err="1"/>
              <a:t>kiharusi</a:t>
            </a:r>
            <a:endParaRPr lang="en-US" sz="2400" dirty="0"/>
          </a:p>
          <a:p>
            <a:pPr lvl="0"/>
            <a:r>
              <a:rPr lang="en-US" sz="2400" dirty="0" err="1"/>
              <a:t>kimeta</a:t>
            </a:r>
            <a:endParaRPr lang="en-US" sz="2400" dirty="0"/>
          </a:p>
          <a:p>
            <a:pPr lvl="0"/>
            <a:r>
              <a:rPr lang="en-US" sz="2400" dirty="0" err="1"/>
              <a:t>kifuakikuu</a:t>
            </a:r>
            <a:endParaRPr lang="en-US" sz="2400" dirty="0"/>
          </a:p>
          <a:p>
            <a:pPr lvl="0"/>
            <a:r>
              <a:rPr lang="en-US" sz="2400" dirty="0" err="1"/>
              <a:t>banguzi</a:t>
            </a:r>
            <a:endParaRPr lang="en-US" sz="2400" dirty="0"/>
          </a:p>
          <a:p>
            <a:r>
              <a:rPr lang="en-US" sz="2400" b="1" dirty="0" err="1"/>
              <a:t>Maswali</a:t>
            </a:r>
            <a:r>
              <a:rPr lang="en-US" sz="2400" b="1" dirty="0"/>
              <a:t> </a:t>
            </a:r>
            <a:r>
              <a:rPr lang="en-US" sz="2400" b="1" dirty="0" err="1"/>
              <a:t>ya</a:t>
            </a:r>
            <a:r>
              <a:rPr lang="en-US" sz="2400" b="1" dirty="0"/>
              <a:t> </a:t>
            </a:r>
            <a:r>
              <a:rPr lang="en-US" sz="2400" b="1" dirty="0" err="1"/>
              <a:t>Kcpe</a:t>
            </a:r>
            <a:r>
              <a:rPr lang="en-US" sz="2400" b="1" dirty="0"/>
              <a:t>	</a:t>
            </a:r>
            <a:r>
              <a:rPr lang="en-US" sz="2400" dirty="0"/>
              <a:t>2014</a:t>
            </a:r>
            <a:r>
              <a:rPr lang="en-US" sz="2400" dirty="0"/>
              <a:t>……………………….24</a:t>
            </a:r>
          </a:p>
        </p:txBody>
      </p:sp>
    </p:spTree>
    <p:extLst>
      <p:ext uri="{BB962C8B-B14F-4D97-AF65-F5344CB8AC3E}">
        <p14:creationId xmlns:p14="http://schemas.microsoft.com/office/powerpoint/2010/main" val="352664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4917"/>
            <a:ext cx="9168581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u="sng" dirty="0">
                <a:solidFill>
                  <a:srgbClr val="FF0000"/>
                </a:solidFill>
              </a:rPr>
              <a:t>AINA ZA NDEGE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 err="1"/>
              <a:t>Ndege</a:t>
            </a:r>
            <a:r>
              <a:rPr lang="en-US" sz="2200" dirty="0"/>
              <a:t> </a:t>
            </a:r>
            <a:r>
              <a:rPr lang="en-US" sz="2200" dirty="0" err="1"/>
              <a:t>ni</a:t>
            </a:r>
            <a:r>
              <a:rPr lang="en-US" sz="2200" dirty="0"/>
              <a:t> </a:t>
            </a:r>
            <a:r>
              <a:rPr lang="en-US" sz="2200" dirty="0" err="1"/>
              <a:t>kiumbe</a:t>
            </a:r>
            <a:r>
              <a:rPr lang="en-US" sz="2200" dirty="0"/>
              <a:t> </a:t>
            </a:r>
            <a:r>
              <a:rPr lang="en-US" sz="2200" dirty="0" err="1"/>
              <a:t>mwenye</a:t>
            </a:r>
            <a:r>
              <a:rPr lang="en-US" sz="2200" dirty="0"/>
              <a:t> </a:t>
            </a:r>
            <a:r>
              <a:rPr lang="en-US" sz="2200" dirty="0" err="1"/>
              <a:t>manyoya</a:t>
            </a:r>
            <a:r>
              <a:rPr lang="en-US" sz="2200" dirty="0"/>
              <a:t>, </a:t>
            </a:r>
            <a:r>
              <a:rPr lang="en-US" sz="2200" dirty="0" err="1"/>
              <a:t>kidona</a:t>
            </a:r>
            <a:r>
              <a:rPr lang="en-US" sz="2200" dirty="0"/>
              <a:t> (</a:t>
            </a:r>
            <a:r>
              <a:rPr lang="en-US" sz="2200" dirty="0" err="1"/>
              <a:t>mdomo</a:t>
            </a:r>
            <a:r>
              <a:rPr lang="en-US" sz="2200" dirty="0"/>
              <a:t>), </a:t>
            </a:r>
            <a:r>
              <a:rPr lang="en-US" sz="2200" dirty="0" err="1"/>
              <a:t>makacha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mabawa</a:t>
            </a:r>
            <a:r>
              <a:rPr lang="en-US" sz="2200" dirty="0"/>
              <a:t>. </a:t>
            </a:r>
            <a:r>
              <a:rPr lang="en-US" sz="2200" dirty="0" err="1"/>
              <a:t>Ndege</a:t>
            </a:r>
            <a:r>
              <a:rPr lang="en-US" sz="2200" dirty="0"/>
              <a:t> </a:t>
            </a:r>
            <a:r>
              <a:rPr lang="en-US" sz="2200" dirty="0" err="1"/>
              <a:t>pia</a:t>
            </a:r>
            <a:r>
              <a:rPr lang="en-US" sz="2200" dirty="0"/>
              <a:t> </a:t>
            </a:r>
            <a:r>
              <a:rPr lang="en-US" sz="2200" dirty="0" err="1"/>
              <a:t>huitwa</a:t>
            </a:r>
            <a:r>
              <a:rPr lang="en-US" sz="2200" dirty="0"/>
              <a:t> </a:t>
            </a:r>
            <a:r>
              <a:rPr lang="en-US" sz="2200" dirty="0" err="1"/>
              <a:t>nyuni</a:t>
            </a:r>
            <a:r>
              <a:rPr lang="en-US" sz="2200" dirty="0"/>
              <a:t>.</a:t>
            </a:r>
          </a:p>
          <a:p>
            <a:r>
              <a:rPr lang="en-US" sz="2200" b="1" i="1" u="sng" dirty="0" err="1"/>
              <a:t>Ndege</a:t>
            </a:r>
            <a:r>
              <a:rPr lang="en-US" sz="2200" b="1" i="1" u="sng" dirty="0"/>
              <a:t> </a:t>
            </a:r>
            <a:r>
              <a:rPr lang="en-US" sz="2200" b="1" i="1" u="sng" dirty="0" err="1"/>
              <a:t>wa</a:t>
            </a:r>
            <a:r>
              <a:rPr lang="en-US" sz="2200" b="1" i="1" u="sng" dirty="0"/>
              <a:t> </a:t>
            </a:r>
            <a:r>
              <a:rPr lang="en-US" sz="2200" b="1" i="1" u="sng" dirty="0" err="1"/>
              <a:t>kufugwa</a:t>
            </a:r>
            <a:r>
              <a:rPr lang="en-US" sz="2200" b="1" i="1" u="sng" dirty="0"/>
              <a:t> </a:t>
            </a:r>
            <a:r>
              <a:rPr lang="en-US" sz="2200" b="1" i="1" u="sng" dirty="0" err="1"/>
              <a:t>nyumbani</a:t>
            </a:r>
            <a:endParaRPr lang="en-US" sz="2200" dirty="0"/>
          </a:p>
          <a:p>
            <a:pPr lvl="0"/>
            <a:r>
              <a:rPr lang="en-US" sz="2200" dirty="0"/>
              <a:t>Kuku--- </a:t>
            </a:r>
            <a:r>
              <a:rPr lang="en-US" sz="2200" dirty="0" err="1"/>
              <a:t>hufugwa</a:t>
            </a:r>
            <a:r>
              <a:rPr lang="en-US" sz="2200" dirty="0"/>
              <a:t> </a:t>
            </a:r>
            <a:r>
              <a:rPr lang="en-US" sz="2200" dirty="0" err="1"/>
              <a:t>kwa</a:t>
            </a:r>
            <a:r>
              <a:rPr lang="en-US" sz="2200" dirty="0"/>
              <a:t> </a:t>
            </a:r>
            <a:r>
              <a:rPr lang="en-US" sz="2200" dirty="0" err="1"/>
              <a:t>ajili</a:t>
            </a:r>
            <a:r>
              <a:rPr lang="en-US" sz="2200" dirty="0"/>
              <a:t> </a:t>
            </a:r>
            <a:r>
              <a:rPr lang="en-US" sz="2200" dirty="0" err="1"/>
              <a:t>ya</a:t>
            </a:r>
            <a:r>
              <a:rPr lang="en-US" sz="2200" dirty="0"/>
              <a:t> </a:t>
            </a:r>
            <a:r>
              <a:rPr lang="en-US" sz="2200" dirty="0" err="1"/>
              <a:t>nyama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mayai</a:t>
            </a:r>
            <a:r>
              <a:rPr lang="en-US" sz="2200" dirty="0"/>
              <a:t>.</a:t>
            </a:r>
          </a:p>
          <a:p>
            <a:pPr lvl="0"/>
            <a:r>
              <a:rPr lang="en-US" sz="2200" dirty="0"/>
              <a:t>Bata-----</a:t>
            </a:r>
            <a:r>
              <a:rPr lang="en-US" sz="2200" dirty="0" err="1"/>
              <a:t>hupenda</a:t>
            </a:r>
            <a:r>
              <a:rPr lang="en-US" sz="2200" dirty="0"/>
              <a:t> </a:t>
            </a:r>
            <a:r>
              <a:rPr lang="en-US" sz="2200" dirty="0" err="1"/>
              <a:t>kuogelea</a:t>
            </a:r>
            <a:r>
              <a:rPr lang="en-US" sz="2200" dirty="0"/>
              <a:t> </a:t>
            </a:r>
            <a:r>
              <a:rPr lang="en-US" sz="2200" dirty="0" err="1"/>
              <a:t>majini</a:t>
            </a:r>
            <a:r>
              <a:rPr lang="en-US" sz="2200" dirty="0"/>
              <a:t> (</a:t>
            </a:r>
            <a:r>
              <a:rPr lang="en-US" sz="2200" dirty="0" err="1"/>
              <a:t>wingi</a:t>
            </a:r>
            <a:r>
              <a:rPr lang="en-US" sz="2200" dirty="0"/>
              <a:t> </a:t>
            </a:r>
            <a:r>
              <a:rPr lang="en-US" sz="2200" dirty="0" err="1"/>
              <a:t>ni</a:t>
            </a:r>
            <a:r>
              <a:rPr lang="en-US" sz="2200" dirty="0"/>
              <a:t> </a:t>
            </a:r>
            <a:r>
              <a:rPr lang="en-US" sz="2200" dirty="0" err="1"/>
              <a:t>mabata</a:t>
            </a:r>
            <a:r>
              <a:rPr lang="en-US" sz="2200" dirty="0"/>
              <a:t>)</a:t>
            </a:r>
          </a:p>
          <a:p>
            <a:pPr lvl="0"/>
            <a:r>
              <a:rPr lang="en-US" sz="2200" dirty="0" err="1"/>
              <a:t>Batabukini</a:t>
            </a:r>
            <a:r>
              <a:rPr lang="en-US" sz="2200" dirty="0"/>
              <a:t>…….. </a:t>
            </a:r>
            <a:r>
              <a:rPr lang="en-US" sz="2200" dirty="0" err="1"/>
              <a:t>ndege</a:t>
            </a:r>
            <a:r>
              <a:rPr lang="en-US" sz="2200" dirty="0"/>
              <a:t> </a:t>
            </a:r>
            <a:r>
              <a:rPr lang="en-US" sz="2200" dirty="0" err="1"/>
              <a:t>mkubwa</a:t>
            </a:r>
            <a:r>
              <a:rPr lang="en-US" sz="2200" dirty="0"/>
              <a:t>, </a:t>
            </a:r>
            <a:r>
              <a:rPr lang="en-US" sz="2200" dirty="0" err="1"/>
              <a:t>mweupe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hula </a:t>
            </a:r>
            <a:r>
              <a:rPr lang="en-US" sz="2200" dirty="0" err="1"/>
              <a:t>ukoka</a:t>
            </a:r>
            <a:r>
              <a:rPr lang="en-US" sz="2200" dirty="0"/>
              <a:t>.</a:t>
            </a:r>
          </a:p>
          <a:p>
            <a:pPr lvl="0"/>
            <a:r>
              <a:rPr lang="en-US" sz="2200" dirty="0" err="1"/>
              <a:t>Batamzinga</a:t>
            </a:r>
            <a:r>
              <a:rPr lang="en-US" sz="2200" dirty="0" err="1"/>
              <a:t>-</a:t>
            </a:r>
            <a:r>
              <a:rPr lang="en-US" sz="2200" dirty="0" err="1"/>
              <a:t>ndege</a:t>
            </a:r>
            <a:r>
              <a:rPr lang="en-US" sz="2200" dirty="0"/>
              <a:t> </a:t>
            </a:r>
            <a:r>
              <a:rPr lang="en-US" sz="2200" dirty="0" err="1"/>
              <a:t>mkubwa</a:t>
            </a:r>
            <a:r>
              <a:rPr lang="en-US" sz="2200" dirty="0"/>
              <a:t> </a:t>
            </a:r>
            <a:r>
              <a:rPr lang="en-US" sz="2200" dirty="0" err="1"/>
              <a:t>asiye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manyoya</a:t>
            </a:r>
            <a:r>
              <a:rPr lang="en-US" sz="2200" dirty="0"/>
              <a:t> </a:t>
            </a:r>
            <a:r>
              <a:rPr lang="en-US" sz="2200" dirty="0" err="1"/>
              <a:t>shingoni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ni</a:t>
            </a:r>
            <a:r>
              <a:rPr lang="en-US" sz="2200" dirty="0"/>
              <a:t> </a:t>
            </a:r>
            <a:r>
              <a:rPr lang="en-US" sz="2200" dirty="0" err="1"/>
              <a:t>mkali</a:t>
            </a:r>
            <a:r>
              <a:rPr lang="en-US" sz="2200" dirty="0"/>
              <a:t> </a:t>
            </a:r>
            <a:r>
              <a:rPr lang="en-US" sz="2200" dirty="0" err="1"/>
              <a:t>sana</a:t>
            </a:r>
            <a:r>
              <a:rPr lang="en-US" sz="2200" dirty="0"/>
              <a:t>.</a:t>
            </a:r>
          </a:p>
          <a:p>
            <a:pPr lvl="0"/>
            <a:r>
              <a:rPr lang="en-US" sz="2200" dirty="0" err="1"/>
              <a:t>Kasuku</a:t>
            </a:r>
            <a:r>
              <a:rPr lang="en-US" sz="2200" dirty="0"/>
              <a:t>…………</a:t>
            </a:r>
            <a:r>
              <a:rPr lang="en-US" sz="2200" dirty="0" err="1"/>
              <a:t>ndege</a:t>
            </a:r>
            <a:r>
              <a:rPr lang="en-US" sz="2200" dirty="0"/>
              <a:t> </a:t>
            </a:r>
            <a:r>
              <a:rPr lang="en-US" sz="2200" dirty="0" err="1"/>
              <a:t>mwenye</a:t>
            </a:r>
            <a:r>
              <a:rPr lang="en-US" sz="2200" dirty="0"/>
              <a:t> </a:t>
            </a:r>
            <a:r>
              <a:rPr lang="en-US" sz="2200" dirty="0" err="1"/>
              <a:t>rangi</a:t>
            </a:r>
            <a:r>
              <a:rPr lang="en-US" sz="2200" dirty="0"/>
              <a:t> </a:t>
            </a:r>
            <a:r>
              <a:rPr lang="en-US" sz="2200" dirty="0" err="1"/>
              <a:t>nyingi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huiga</a:t>
            </a:r>
            <a:r>
              <a:rPr lang="en-US" sz="2200" dirty="0"/>
              <a:t> </a:t>
            </a:r>
            <a:r>
              <a:rPr lang="en-US" sz="2200" dirty="0" err="1"/>
              <a:t>maneno</a:t>
            </a:r>
            <a:r>
              <a:rPr lang="en-US" sz="2200" dirty="0"/>
              <a:t>.</a:t>
            </a:r>
          </a:p>
          <a:p>
            <a:pPr lvl="0"/>
            <a:r>
              <a:rPr lang="en-US" sz="2200" dirty="0" err="1"/>
              <a:t>Tausi</a:t>
            </a:r>
            <a:r>
              <a:rPr lang="en-US" sz="2200" dirty="0"/>
              <a:t>.. </a:t>
            </a:r>
            <a:r>
              <a:rPr lang="en-US" sz="2200" dirty="0" err="1"/>
              <a:t>ndege</a:t>
            </a:r>
            <a:r>
              <a:rPr lang="en-US" sz="2200" dirty="0"/>
              <a:t> </a:t>
            </a:r>
            <a:r>
              <a:rPr lang="en-US" sz="2200" dirty="0" err="1"/>
              <a:t>mkubwa</a:t>
            </a:r>
            <a:r>
              <a:rPr lang="en-US" sz="2200" dirty="0"/>
              <a:t> ,</a:t>
            </a:r>
            <a:r>
              <a:rPr lang="en-US" sz="2200" dirty="0" err="1"/>
              <a:t>mwenye</a:t>
            </a:r>
            <a:r>
              <a:rPr lang="en-US" sz="2200" dirty="0"/>
              <a:t> </a:t>
            </a:r>
            <a:r>
              <a:rPr lang="en-US" sz="2200" dirty="0" err="1"/>
              <a:t>madoadoa</a:t>
            </a:r>
            <a:r>
              <a:rPr lang="en-US" sz="2200" dirty="0"/>
              <a:t> </a:t>
            </a:r>
            <a:r>
              <a:rPr lang="en-US" sz="2200" dirty="0" err="1"/>
              <a:t>marembo</a:t>
            </a:r>
            <a:r>
              <a:rPr lang="en-US" sz="2200" dirty="0"/>
              <a:t>; </a:t>
            </a:r>
            <a:r>
              <a:rPr lang="en-US" sz="2200" dirty="0" err="1"/>
              <a:t>ana</a:t>
            </a:r>
            <a:r>
              <a:rPr lang="en-US" sz="2200" dirty="0"/>
              <a:t> </a:t>
            </a:r>
            <a:r>
              <a:rPr lang="en-US" sz="2200" dirty="0" err="1"/>
              <a:t>maringo</a:t>
            </a:r>
            <a:r>
              <a:rPr lang="en-US" sz="2200" dirty="0"/>
              <a:t> </a:t>
            </a:r>
            <a:r>
              <a:rPr lang="en-US" sz="2200" dirty="0" err="1"/>
              <a:t>sana</a:t>
            </a:r>
            <a:r>
              <a:rPr lang="en-US" sz="2200" dirty="0"/>
              <a:t>.</a:t>
            </a:r>
          </a:p>
          <a:p>
            <a:pPr lvl="0"/>
            <a:r>
              <a:rPr lang="en-US" sz="2200" dirty="0" err="1"/>
              <a:t>Njiwa</a:t>
            </a:r>
            <a:r>
              <a:rPr lang="en-US" sz="2200" dirty="0"/>
              <a:t> </a:t>
            </a:r>
            <a:r>
              <a:rPr lang="en-US" sz="2200" dirty="0"/>
              <a:t>………..</a:t>
            </a:r>
            <a:r>
              <a:rPr lang="en-US" sz="2200" dirty="0" err="1"/>
              <a:t>ndege</a:t>
            </a:r>
            <a:r>
              <a:rPr lang="en-US" sz="2200" dirty="0"/>
              <a:t> </a:t>
            </a:r>
            <a:r>
              <a:rPr lang="en-US" sz="2200" dirty="0" err="1"/>
              <a:t>anayehusishwa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amani</a:t>
            </a:r>
            <a:r>
              <a:rPr lang="en-US" sz="2200" dirty="0"/>
              <a:t>. Ana </a:t>
            </a:r>
            <a:r>
              <a:rPr lang="en-US" sz="2200" dirty="0" err="1"/>
              <a:t>rsngi</a:t>
            </a:r>
            <a:r>
              <a:rPr lang="en-US" sz="2200" dirty="0"/>
              <a:t> </a:t>
            </a:r>
            <a:r>
              <a:rPr lang="en-US" sz="2200" dirty="0" err="1"/>
              <a:t>ya</a:t>
            </a:r>
            <a:r>
              <a:rPr lang="en-US" sz="2200" dirty="0"/>
              <a:t> </a:t>
            </a:r>
            <a:r>
              <a:rPr lang="en-US" sz="2200" dirty="0" err="1"/>
              <a:t>kijivu</a:t>
            </a:r>
            <a:r>
              <a:rPr lang="en-US" sz="2200" dirty="0"/>
              <a:t>.</a:t>
            </a:r>
          </a:p>
          <a:p>
            <a:r>
              <a:rPr lang="en-US" sz="2200" b="1" i="1" u="sng" dirty="0" err="1"/>
              <a:t>Ndege</a:t>
            </a:r>
            <a:r>
              <a:rPr lang="en-US" sz="2200" b="1" i="1" u="sng" dirty="0"/>
              <a:t> </a:t>
            </a:r>
            <a:r>
              <a:rPr lang="en-US" sz="2200" b="1" i="1" u="sng" dirty="0" err="1"/>
              <a:t>wa</a:t>
            </a:r>
            <a:r>
              <a:rPr lang="en-US" sz="2200" b="1" i="1" u="sng" dirty="0"/>
              <a:t> </a:t>
            </a:r>
            <a:r>
              <a:rPr lang="en-US" sz="2200" b="1" i="1" u="sng" dirty="0" err="1"/>
              <a:t>porini</a:t>
            </a:r>
            <a:r>
              <a:rPr lang="en-US" sz="2200" b="1" i="1" u="sng" dirty="0"/>
              <a:t>/</a:t>
            </a:r>
            <a:r>
              <a:rPr lang="en-US" sz="2200" b="1" i="1" u="sng" dirty="0" err="1"/>
              <a:t>mbugani</a:t>
            </a:r>
            <a:endParaRPr lang="en-US" sz="2200" dirty="0"/>
          </a:p>
          <a:p>
            <a:pPr lvl="0"/>
            <a:r>
              <a:rPr lang="en-US" sz="2200" dirty="0" err="1"/>
              <a:t>Chiriku</a:t>
            </a:r>
            <a:r>
              <a:rPr lang="en-US" sz="2200" dirty="0"/>
              <a:t>………….</a:t>
            </a:r>
            <a:r>
              <a:rPr lang="en-US" sz="2200" dirty="0" err="1"/>
              <a:t>ndege</a:t>
            </a:r>
            <a:r>
              <a:rPr lang="en-US" sz="2200" dirty="0"/>
              <a:t> </a:t>
            </a:r>
            <a:r>
              <a:rPr lang="en-US" sz="2200" dirty="0" err="1"/>
              <a:t>mwenye</a:t>
            </a:r>
            <a:r>
              <a:rPr lang="en-US" sz="2200" dirty="0"/>
              <a:t> </a:t>
            </a:r>
            <a:r>
              <a:rPr lang="en-US" sz="2200" dirty="0" err="1"/>
              <a:t>maneno</a:t>
            </a:r>
            <a:r>
              <a:rPr lang="en-US" sz="2200" dirty="0"/>
              <a:t> </a:t>
            </a:r>
            <a:r>
              <a:rPr lang="en-US" sz="2200" dirty="0" err="1"/>
              <a:t>mengi</a:t>
            </a:r>
            <a:r>
              <a:rPr lang="en-US" sz="2200" dirty="0"/>
              <a:t>/</a:t>
            </a:r>
            <a:r>
              <a:rPr lang="en-US" sz="2200" dirty="0" err="1"/>
              <a:t>kelele</a:t>
            </a:r>
            <a:r>
              <a:rPr lang="en-US" sz="2200" dirty="0"/>
              <a:t> </a:t>
            </a:r>
            <a:r>
              <a:rPr lang="en-US" sz="2200" dirty="0" err="1"/>
              <a:t>nyingi</a:t>
            </a:r>
            <a:r>
              <a:rPr lang="en-US" sz="2200" dirty="0"/>
              <a:t>.</a:t>
            </a:r>
          </a:p>
          <a:p>
            <a:pPr lvl="0"/>
            <a:r>
              <a:rPr lang="en-US" sz="2200" dirty="0" err="1"/>
              <a:t>Mbuni</a:t>
            </a:r>
            <a:r>
              <a:rPr lang="en-US" sz="2200" dirty="0"/>
              <a:t>…………….</a:t>
            </a:r>
            <a:r>
              <a:rPr lang="en-US" sz="2200" dirty="0" err="1"/>
              <a:t>ndege</a:t>
            </a:r>
            <a:r>
              <a:rPr lang="en-US" sz="2200" dirty="0"/>
              <a:t> </a:t>
            </a:r>
            <a:r>
              <a:rPr lang="en-US" sz="2200" dirty="0" err="1"/>
              <a:t>mkubwa</a:t>
            </a:r>
            <a:r>
              <a:rPr lang="en-US" sz="2200" dirty="0"/>
              <a:t> </a:t>
            </a:r>
            <a:r>
              <a:rPr lang="en-US" sz="2200" dirty="0" err="1"/>
              <a:t>zaidi</a:t>
            </a:r>
            <a:r>
              <a:rPr lang="en-US" sz="2200" dirty="0"/>
              <a:t> </a:t>
            </a:r>
            <a:r>
              <a:rPr lang="en-US" sz="2200" dirty="0" err="1"/>
              <a:t>asiyepaa</a:t>
            </a:r>
            <a:r>
              <a:rPr lang="en-US" sz="2200" dirty="0"/>
              <a:t>.</a:t>
            </a:r>
          </a:p>
          <a:p>
            <a:pPr lvl="0"/>
            <a:r>
              <a:rPr lang="en-US" sz="2200" dirty="0" err="1"/>
              <a:t>Bundi</a:t>
            </a:r>
            <a:r>
              <a:rPr lang="en-US" sz="2200" dirty="0"/>
              <a:t>……………….</a:t>
            </a:r>
            <a:r>
              <a:rPr lang="en-US" sz="2200" dirty="0" err="1"/>
              <a:t>ndege</a:t>
            </a:r>
            <a:r>
              <a:rPr lang="en-US" sz="2200" dirty="0"/>
              <a:t> </a:t>
            </a:r>
            <a:r>
              <a:rPr lang="en-US" sz="2200" dirty="0" err="1"/>
              <a:t>mwenye</a:t>
            </a:r>
            <a:r>
              <a:rPr lang="en-US" sz="2200" dirty="0"/>
              <a:t> macho </a:t>
            </a:r>
            <a:r>
              <a:rPr lang="en-US" sz="2200" dirty="0" err="1"/>
              <a:t>makubwa</a:t>
            </a:r>
            <a:r>
              <a:rPr lang="en-US" sz="2200" dirty="0"/>
              <a:t> </a:t>
            </a:r>
            <a:r>
              <a:rPr lang="en-US" sz="2200" dirty="0" err="1"/>
              <a:t>arukaye</a:t>
            </a:r>
            <a:r>
              <a:rPr lang="en-US" sz="2200" dirty="0"/>
              <a:t> </a:t>
            </a:r>
            <a:r>
              <a:rPr lang="en-US" sz="2200" dirty="0" err="1"/>
              <a:t>usiku</a:t>
            </a:r>
            <a:r>
              <a:rPr lang="en-US" sz="2200" dirty="0"/>
              <a:t>. </a:t>
            </a:r>
            <a:r>
              <a:rPr lang="en-US" sz="2200" dirty="0" err="1"/>
              <a:t>Hutuhumiwa</a:t>
            </a:r>
            <a:r>
              <a:rPr lang="en-US" sz="2200" dirty="0"/>
              <a:t> </a:t>
            </a:r>
            <a:r>
              <a:rPr lang="en-US" sz="2200" dirty="0" err="1"/>
              <a:t>kwa</a:t>
            </a:r>
            <a:r>
              <a:rPr lang="en-US" sz="2200" dirty="0"/>
              <a:t> </a:t>
            </a:r>
            <a:r>
              <a:rPr lang="en-US" sz="2200" dirty="0" err="1"/>
              <a:t>msiba</a:t>
            </a:r>
            <a:r>
              <a:rPr lang="en-US" sz="2200" dirty="0"/>
              <a:t>.</a:t>
            </a:r>
          </a:p>
          <a:p>
            <a:pPr lvl="0"/>
            <a:r>
              <a:rPr lang="en-US" sz="2200" dirty="0"/>
              <a:t>Tai………………….</a:t>
            </a:r>
            <a:r>
              <a:rPr lang="en-US" sz="2200" dirty="0" err="1"/>
              <a:t>ndege</a:t>
            </a:r>
            <a:r>
              <a:rPr lang="en-US" sz="2200" dirty="0"/>
              <a:t> </a:t>
            </a:r>
            <a:r>
              <a:rPr lang="en-US" sz="2200" dirty="0" err="1"/>
              <a:t>mkubwa</a:t>
            </a:r>
            <a:r>
              <a:rPr lang="en-US" sz="2200" dirty="0"/>
              <a:t> </a:t>
            </a:r>
            <a:r>
              <a:rPr lang="en-US" sz="2200" dirty="0" err="1"/>
              <a:t>alaye</a:t>
            </a:r>
            <a:r>
              <a:rPr lang="en-US" sz="2200" dirty="0"/>
              <a:t> </a:t>
            </a:r>
            <a:r>
              <a:rPr lang="en-US" sz="2200" dirty="0" err="1"/>
              <a:t>mizoga</a:t>
            </a:r>
            <a:r>
              <a:rPr lang="en-US" sz="2200" dirty="0"/>
              <a:t>.</a:t>
            </a:r>
          </a:p>
          <a:p>
            <a:pPr lvl="0"/>
            <a:r>
              <a:rPr lang="en-US" sz="2200" dirty="0" err="1"/>
              <a:t>Kunguru</a:t>
            </a:r>
            <a:r>
              <a:rPr lang="en-US" sz="2200" dirty="0"/>
              <a:t>…</a:t>
            </a:r>
            <a:r>
              <a:rPr lang="en-US" sz="2200" dirty="0" err="1"/>
              <a:t>ndege</a:t>
            </a:r>
            <a:r>
              <a:rPr lang="en-US" sz="2200" dirty="0"/>
              <a:t> </a:t>
            </a:r>
            <a:r>
              <a:rPr lang="en-US" sz="2200" dirty="0" err="1"/>
              <a:t>mweusi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baka</a:t>
            </a:r>
            <a:r>
              <a:rPr lang="en-US" sz="2200" dirty="0"/>
              <a:t> </a:t>
            </a:r>
            <a:r>
              <a:rPr lang="en-US" sz="2200" dirty="0" err="1"/>
              <a:t>jeupe</a:t>
            </a:r>
            <a:r>
              <a:rPr lang="en-US" sz="2200" dirty="0"/>
              <a:t> </a:t>
            </a:r>
            <a:r>
              <a:rPr lang="en-US" sz="2200" dirty="0" err="1"/>
              <a:t>shingoni</a:t>
            </a:r>
            <a:r>
              <a:rPr lang="en-US" sz="2200" dirty="0"/>
              <a:t>. </a:t>
            </a:r>
            <a:r>
              <a:rPr lang="en-US" sz="2200" dirty="0" err="1"/>
              <a:t>Huwa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woga</a:t>
            </a:r>
            <a:r>
              <a:rPr lang="en-US" sz="2200" dirty="0"/>
              <a:t> </a:t>
            </a:r>
            <a:r>
              <a:rPr lang="en-US" sz="2200" dirty="0" err="1"/>
              <a:t>sana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247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4917"/>
            <a:ext cx="916858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err="1"/>
              <a:t>Tambua</a:t>
            </a:r>
            <a:r>
              <a:rPr lang="en-US" sz="2400" b="1" i="1" dirty="0"/>
              <a:t> </a:t>
            </a:r>
            <a:r>
              <a:rPr lang="en-US" sz="2400" b="1" i="1" dirty="0" err="1"/>
              <a:t>ndege</a:t>
            </a:r>
            <a:r>
              <a:rPr lang="en-US" sz="2400" b="1" i="1" dirty="0"/>
              <a:t> </a:t>
            </a:r>
            <a:r>
              <a:rPr lang="en-US" sz="2400" b="1" i="1" dirty="0" err="1"/>
              <a:t>wafuatao</a:t>
            </a:r>
            <a:endParaRPr lang="en-US" sz="2400" dirty="0"/>
          </a:p>
          <a:p>
            <a:pPr lvl="0"/>
            <a:r>
              <a:rPr lang="en-US" sz="2400" dirty="0" err="1"/>
              <a:t>Chozi</a:t>
            </a:r>
            <a:endParaRPr lang="en-US" sz="2400" dirty="0"/>
          </a:p>
          <a:p>
            <a:pPr lvl="0"/>
            <a:r>
              <a:rPr lang="en-US" sz="2400" dirty="0" err="1"/>
              <a:t>Kipanga</a:t>
            </a:r>
            <a:endParaRPr lang="en-US" sz="2400" dirty="0"/>
          </a:p>
          <a:p>
            <a:pPr lvl="0"/>
            <a:r>
              <a:rPr lang="en-US" sz="2400" dirty="0" err="1"/>
              <a:t>Bumu</a:t>
            </a:r>
            <a:endParaRPr lang="en-US" sz="2400" dirty="0"/>
          </a:p>
          <a:p>
            <a:pPr lvl="0"/>
            <a:r>
              <a:rPr lang="en-US" sz="2400" dirty="0" err="1"/>
              <a:t>Mwewe</a:t>
            </a:r>
            <a:endParaRPr lang="en-US" sz="2400" dirty="0"/>
          </a:p>
          <a:p>
            <a:pPr lvl="0"/>
            <a:r>
              <a:rPr lang="en-US" sz="2400" dirty="0" err="1"/>
              <a:t>Kitwitwi</a:t>
            </a:r>
            <a:endParaRPr lang="en-US" sz="2400" dirty="0"/>
          </a:p>
          <a:p>
            <a:pPr lvl="0"/>
            <a:r>
              <a:rPr lang="en-US" sz="2400" dirty="0" err="1"/>
              <a:t>Nderi</a:t>
            </a:r>
            <a:endParaRPr lang="en-US" sz="2400" dirty="0"/>
          </a:p>
          <a:p>
            <a:pPr lvl="0"/>
            <a:r>
              <a:rPr lang="en-US" sz="2400" dirty="0" err="1"/>
              <a:t>Ninga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Sigi</a:t>
            </a:r>
            <a:endParaRPr lang="en-US" sz="2400" dirty="0"/>
          </a:p>
          <a:p>
            <a:pPr lvl="0"/>
            <a:r>
              <a:rPr lang="en-US" sz="2400" dirty="0" err="1"/>
              <a:t>Kitwitwi</a:t>
            </a:r>
            <a:endParaRPr lang="en-US" sz="2400" dirty="0"/>
          </a:p>
          <a:p>
            <a:pPr lvl="0"/>
            <a:r>
              <a:rPr lang="en-US" sz="2400" dirty="0" err="1"/>
              <a:t>Nderi</a:t>
            </a:r>
            <a:endParaRPr lang="en-US" sz="2400" dirty="0"/>
          </a:p>
          <a:p>
            <a:pPr lvl="0"/>
            <a:r>
              <a:rPr lang="en-US" sz="2400" dirty="0" err="1"/>
              <a:t>Ninga</a:t>
            </a:r>
            <a:endParaRPr lang="en-US" sz="2400" dirty="0"/>
          </a:p>
          <a:p>
            <a:pPr lvl="0"/>
            <a:r>
              <a:rPr lang="en-US" sz="2400" dirty="0" err="1"/>
              <a:t>Heroe</a:t>
            </a:r>
            <a:endParaRPr lang="en-US" sz="2400" dirty="0"/>
          </a:p>
          <a:p>
            <a:pPr lvl="0"/>
            <a:r>
              <a:rPr lang="en-US" sz="2400" dirty="0" err="1"/>
              <a:t>Kozi</a:t>
            </a:r>
            <a:endParaRPr lang="en-US" sz="2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 </a:t>
            </a:r>
            <a:r>
              <a:rPr lang="en-US" sz="2400" b="1" dirty="0" err="1"/>
              <a:t>Maswali</a:t>
            </a:r>
            <a:r>
              <a:rPr lang="en-US" sz="2400" b="1" dirty="0"/>
              <a:t> </a:t>
            </a:r>
            <a:r>
              <a:rPr lang="en-US" sz="2400" b="1" dirty="0" err="1"/>
              <a:t>ya</a:t>
            </a:r>
            <a:r>
              <a:rPr lang="en-US" sz="2400" b="1" dirty="0"/>
              <a:t> </a:t>
            </a:r>
            <a:r>
              <a:rPr lang="en-US" sz="2400" b="1" dirty="0" err="1"/>
              <a:t>kcpe</a:t>
            </a:r>
            <a:endParaRPr lang="en-US" sz="2400" b="1" dirty="0"/>
          </a:p>
          <a:p>
            <a:r>
              <a:rPr lang="en-US" sz="2400" dirty="0"/>
              <a:t>2003</a:t>
            </a:r>
            <a:r>
              <a:rPr lang="en-US" sz="2400" dirty="0"/>
              <a:t>…………………………27</a:t>
            </a:r>
          </a:p>
          <a:p>
            <a:r>
              <a:rPr lang="en-US" sz="2400" dirty="0"/>
              <a:t>2005…….…………………..17</a:t>
            </a:r>
          </a:p>
        </p:txBody>
      </p:sp>
    </p:spTree>
    <p:extLst>
      <p:ext uri="{BB962C8B-B14F-4D97-AF65-F5344CB8AC3E}">
        <p14:creationId xmlns:p14="http://schemas.microsoft.com/office/powerpoint/2010/main" val="334741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4917"/>
            <a:ext cx="916858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MSAMIATI WA USHAIRI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b="1" u="sng" dirty="0" err="1"/>
              <a:t>Aina</a:t>
            </a:r>
            <a:r>
              <a:rPr lang="en-US" sz="2400" b="1" u="sng" dirty="0"/>
              <a:t> </a:t>
            </a:r>
            <a:r>
              <a:rPr lang="en-US" sz="2400" b="1" u="sng" dirty="0" err="1"/>
              <a:t>za</a:t>
            </a:r>
            <a:r>
              <a:rPr lang="en-US" sz="2400" b="1" u="sng" dirty="0"/>
              <a:t> </a:t>
            </a:r>
            <a:r>
              <a:rPr lang="en-US" sz="2400" b="1" u="sng" dirty="0" err="1"/>
              <a:t>mashairi</a:t>
            </a:r>
            <a:endParaRPr lang="en-US" sz="2400" dirty="0"/>
          </a:p>
          <a:p>
            <a:r>
              <a:rPr lang="en-US" sz="2400" i="1" dirty="0" err="1"/>
              <a:t>Tathmina</a:t>
            </a:r>
            <a:r>
              <a:rPr lang="en-US" sz="2400" dirty="0"/>
              <a:t>   </a:t>
            </a:r>
            <a:r>
              <a:rPr lang="en-US" sz="2400" dirty="0"/>
              <a:t>------------------- </a:t>
            </a:r>
            <a:r>
              <a:rPr lang="en-US" sz="2400" dirty="0" err="1"/>
              <a:t>shairi</a:t>
            </a:r>
            <a:r>
              <a:rPr lang="en-US" sz="2400" dirty="0"/>
              <a:t> </a:t>
            </a:r>
            <a:r>
              <a:rPr lang="en-US" sz="2400" dirty="0" err="1"/>
              <a:t>lenye</a:t>
            </a:r>
            <a:r>
              <a:rPr lang="en-US" sz="2400" dirty="0"/>
              <a:t> </a:t>
            </a:r>
            <a:r>
              <a:rPr lang="en-US" sz="2400" dirty="0" err="1"/>
              <a:t>mshororo</a:t>
            </a:r>
            <a:r>
              <a:rPr lang="en-US" sz="2400" dirty="0"/>
              <a:t> </a:t>
            </a:r>
            <a:r>
              <a:rPr lang="en-US" sz="2400" dirty="0" err="1"/>
              <a:t>mmoja</a:t>
            </a:r>
            <a:r>
              <a:rPr lang="en-US" sz="2400" dirty="0"/>
              <a:t> </a:t>
            </a:r>
            <a:r>
              <a:rPr lang="en-US" sz="2400" dirty="0" err="1"/>
              <a:t>kila</a:t>
            </a:r>
            <a:r>
              <a:rPr lang="en-US" sz="2400" dirty="0"/>
              <a:t> </a:t>
            </a:r>
            <a:r>
              <a:rPr lang="en-US" sz="2400" dirty="0" err="1"/>
              <a:t>ubeti</a:t>
            </a:r>
            <a:r>
              <a:rPr lang="en-US" sz="2400" dirty="0"/>
              <a:t>.</a:t>
            </a:r>
          </a:p>
          <a:p>
            <a:r>
              <a:rPr lang="en-US" sz="2400" i="1" dirty="0" err="1"/>
              <a:t>Tathnia</a:t>
            </a:r>
            <a:r>
              <a:rPr lang="en-US" sz="2400" i="1" dirty="0"/>
              <a:t> </a:t>
            </a:r>
            <a:r>
              <a:rPr lang="en-US" sz="2400" i="1" dirty="0"/>
              <a:t>------------</a:t>
            </a:r>
            <a:r>
              <a:rPr lang="en-US" sz="2400" dirty="0"/>
              <a:t>   </a:t>
            </a:r>
            <a:r>
              <a:rPr lang="en-US" sz="2400" dirty="0" err="1"/>
              <a:t>Shairi</a:t>
            </a:r>
            <a:r>
              <a:rPr lang="en-US" sz="2400" dirty="0"/>
              <a:t> </a:t>
            </a:r>
            <a:r>
              <a:rPr lang="en-US" sz="2400" dirty="0" err="1"/>
              <a:t>lenye</a:t>
            </a:r>
            <a:r>
              <a:rPr lang="en-US" sz="2400" dirty="0"/>
              <a:t> </a:t>
            </a:r>
            <a:r>
              <a:rPr lang="en-US" sz="2400" dirty="0" err="1"/>
              <a:t>mishororo</a:t>
            </a:r>
            <a:r>
              <a:rPr lang="en-US" sz="2400" dirty="0"/>
              <a:t> </a:t>
            </a:r>
            <a:r>
              <a:rPr lang="en-US" sz="2400" dirty="0" err="1"/>
              <a:t>miwili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kila</a:t>
            </a:r>
            <a:r>
              <a:rPr lang="en-US" sz="2400" dirty="0"/>
              <a:t> </a:t>
            </a:r>
            <a:r>
              <a:rPr lang="en-US" sz="2400" dirty="0" err="1"/>
              <a:t>ubeti</a:t>
            </a:r>
            <a:r>
              <a:rPr lang="en-US" sz="2400" dirty="0"/>
              <a:t>.</a:t>
            </a:r>
          </a:p>
          <a:p>
            <a:r>
              <a:rPr lang="en-US" sz="2400" i="1" dirty="0" err="1"/>
              <a:t>Tathlitha</a:t>
            </a:r>
            <a:r>
              <a:rPr lang="en-US" sz="2400" dirty="0"/>
              <a:t>  </a:t>
            </a:r>
            <a:r>
              <a:rPr lang="en-US" sz="2400" dirty="0"/>
              <a:t>------ </a:t>
            </a:r>
            <a:r>
              <a:rPr lang="en-US" sz="2400" dirty="0" err="1"/>
              <a:t>Shairi</a:t>
            </a:r>
            <a:r>
              <a:rPr lang="en-US" sz="2400" dirty="0"/>
              <a:t> </a:t>
            </a:r>
            <a:r>
              <a:rPr lang="en-US" sz="2400" dirty="0" err="1"/>
              <a:t>lenye</a:t>
            </a:r>
            <a:r>
              <a:rPr lang="en-US" sz="2400" dirty="0"/>
              <a:t> </a:t>
            </a:r>
            <a:r>
              <a:rPr lang="en-US" sz="2400" dirty="0" err="1"/>
              <a:t>mishororo</a:t>
            </a:r>
            <a:r>
              <a:rPr lang="en-US" sz="2400" dirty="0"/>
              <a:t> </a:t>
            </a:r>
            <a:r>
              <a:rPr lang="en-US" sz="2400" dirty="0" err="1"/>
              <a:t>mitatu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kila</a:t>
            </a:r>
            <a:r>
              <a:rPr lang="en-US" sz="2400" dirty="0"/>
              <a:t> </a:t>
            </a:r>
            <a:r>
              <a:rPr lang="en-US" sz="2400" dirty="0" err="1"/>
              <a:t>ubeti</a:t>
            </a:r>
            <a:r>
              <a:rPr lang="en-US" sz="2400" dirty="0"/>
              <a:t>.</a:t>
            </a:r>
          </a:p>
          <a:p>
            <a:r>
              <a:rPr lang="en-US" sz="2400" i="1" dirty="0" err="1"/>
              <a:t>Tarbia</a:t>
            </a:r>
            <a:r>
              <a:rPr lang="en-US" sz="2400" i="1" dirty="0"/>
              <a:t>  </a:t>
            </a:r>
            <a:r>
              <a:rPr lang="en-US" sz="2400" i="1" dirty="0"/>
              <a:t>---------------</a:t>
            </a:r>
            <a:r>
              <a:rPr lang="en-US" sz="2400" dirty="0"/>
              <a:t>   </a:t>
            </a:r>
            <a:r>
              <a:rPr lang="en-US" sz="2400" dirty="0" err="1"/>
              <a:t>Shairi</a:t>
            </a:r>
            <a:r>
              <a:rPr lang="en-US" sz="2400" dirty="0"/>
              <a:t> </a:t>
            </a:r>
            <a:r>
              <a:rPr lang="en-US" sz="2400" dirty="0" err="1"/>
              <a:t>lenye</a:t>
            </a:r>
            <a:r>
              <a:rPr lang="en-US" sz="2400" dirty="0"/>
              <a:t> </a:t>
            </a:r>
            <a:r>
              <a:rPr lang="en-US" sz="2400" dirty="0" err="1"/>
              <a:t>mishororo</a:t>
            </a:r>
            <a:r>
              <a:rPr lang="en-US" sz="2400" dirty="0"/>
              <a:t> mine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kila</a:t>
            </a:r>
            <a:r>
              <a:rPr lang="en-US" sz="2400" dirty="0"/>
              <a:t> </a:t>
            </a:r>
            <a:r>
              <a:rPr lang="en-US" sz="2400" dirty="0" err="1"/>
              <a:t>ubeti</a:t>
            </a:r>
            <a:r>
              <a:rPr lang="en-US" sz="2400" dirty="0"/>
              <a:t>.</a:t>
            </a:r>
          </a:p>
          <a:p>
            <a:r>
              <a:rPr lang="en-US" sz="2400" i="1" dirty="0" err="1"/>
              <a:t>Takhmisa</a:t>
            </a:r>
            <a:r>
              <a:rPr lang="en-US" sz="2400" dirty="0"/>
              <a:t>   </a:t>
            </a:r>
            <a:r>
              <a:rPr lang="en-US" sz="2400" dirty="0"/>
              <a:t>-------     </a:t>
            </a:r>
            <a:r>
              <a:rPr lang="en-US" sz="2400" dirty="0" err="1"/>
              <a:t>Shairi</a:t>
            </a:r>
            <a:r>
              <a:rPr lang="en-US" sz="2400" dirty="0"/>
              <a:t> </a:t>
            </a:r>
            <a:r>
              <a:rPr lang="en-US" sz="2400" dirty="0" err="1"/>
              <a:t>lenye</a:t>
            </a:r>
            <a:r>
              <a:rPr lang="en-US" sz="2400" dirty="0"/>
              <a:t> </a:t>
            </a:r>
            <a:r>
              <a:rPr lang="en-US" sz="2400" dirty="0" err="1"/>
              <a:t>mishororo</a:t>
            </a:r>
            <a:r>
              <a:rPr lang="en-US" sz="2400" dirty="0"/>
              <a:t> </a:t>
            </a:r>
            <a:r>
              <a:rPr lang="en-US" sz="2400" dirty="0" err="1"/>
              <a:t>mitano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kila</a:t>
            </a:r>
            <a:r>
              <a:rPr lang="en-US" sz="2400" dirty="0"/>
              <a:t> </a:t>
            </a:r>
            <a:r>
              <a:rPr lang="en-US" sz="2400" dirty="0" err="1"/>
              <a:t>ubeti</a:t>
            </a:r>
            <a:r>
              <a:rPr lang="en-US" sz="2400" dirty="0"/>
              <a:t>.</a:t>
            </a:r>
          </a:p>
          <a:p>
            <a:r>
              <a:rPr lang="en-US" sz="2400" i="1" dirty="0" err="1"/>
              <a:t>Tasdisa</a:t>
            </a:r>
            <a:r>
              <a:rPr lang="en-US" sz="2400" i="1" dirty="0"/>
              <a:t>  </a:t>
            </a:r>
            <a:r>
              <a:rPr lang="en-US" sz="2400" dirty="0"/>
              <a:t> </a:t>
            </a:r>
            <a:r>
              <a:rPr lang="en-US" sz="2400" dirty="0"/>
              <a:t>-----------    </a:t>
            </a:r>
            <a:r>
              <a:rPr lang="en-US" sz="2400" dirty="0" err="1"/>
              <a:t>Shairi</a:t>
            </a:r>
            <a:r>
              <a:rPr lang="en-US" sz="2400" dirty="0"/>
              <a:t> </a:t>
            </a:r>
            <a:r>
              <a:rPr lang="en-US" sz="2400" dirty="0" err="1"/>
              <a:t>lenye</a:t>
            </a:r>
            <a:r>
              <a:rPr lang="en-US" sz="2400" dirty="0"/>
              <a:t> </a:t>
            </a:r>
            <a:r>
              <a:rPr lang="en-US" sz="2400" dirty="0" err="1"/>
              <a:t>mishororo</a:t>
            </a:r>
            <a:r>
              <a:rPr lang="en-US" sz="2400" dirty="0"/>
              <a:t> </a:t>
            </a:r>
            <a:r>
              <a:rPr lang="en-US" sz="2400" dirty="0" err="1"/>
              <a:t>sita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kila</a:t>
            </a:r>
            <a:r>
              <a:rPr lang="en-US" sz="2400" dirty="0"/>
              <a:t> </a:t>
            </a:r>
            <a:r>
              <a:rPr lang="en-US" sz="2400" dirty="0" err="1"/>
              <a:t>ubeti</a:t>
            </a:r>
            <a:r>
              <a:rPr lang="en-US" sz="2400" dirty="0"/>
              <a:t>.</a:t>
            </a:r>
          </a:p>
          <a:p>
            <a:r>
              <a:rPr lang="en-US" sz="2400" i="1" dirty="0" err="1"/>
              <a:t>Tasbisa</a:t>
            </a:r>
            <a:r>
              <a:rPr lang="en-US" sz="2400" dirty="0"/>
              <a:t>   </a:t>
            </a:r>
            <a:r>
              <a:rPr lang="en-US" sz="2400" dirty="0"/>
              <a:t>------------   </a:t>
            </a:r>
            <a:r>
              <a:rPr lang="en-US" sz="2400" dirty="0" err="1"/>
              <a:t>Shairi</a:t>
            </a:r>
            <a:r>
              <a:rPr lang="en-US" sz="2400" dirty="0"/>
              <a:t> </a:t>
            </a:r>
            <a:r>
              <a:rPr lang="en-US" sz="2400" dirty="0" err="1"/>
              <a:t>lenye</a:t>
            </a:r>
            <a:r>
              <a:rPr lang="en-US" sz="2400" dirty="0"/>
              <a:t> </a:t>
            </a:r>
            <a:r>
              <a:rPr lang="en-US" sz="2400" dirty="0" err="1"/>
              <a:t>mishororo</a:t>
            </a:r>
            <a:r>
              <a:rPr lang="en-US" sz="2400" dirty="0"/>
              <a:t> </a:t>
            </a:r>
            <a:r>
              <a:rPr lang="en-US" sz="2400" dirty="0" err="1"/>
              <a:t>saba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kila</a:t>
            </a:r>
            <a:r>
              <a:rPr lang="en-US" sz="2400" dirty="0"/>
              <a:t> </a:t>
            </a:r>
            <a:r>
              <a:rPr lang="en-US" sz="2400" dirty="0" err="1"/>
              <a:t>ubeti</a:t>
            </a:r>
            <a:r>
              <a:rPr lang="en-US" sz="2400" dirty="0"/>
              <a:t>.</a:t>
            </a:r>
          </a:p>
          <a:p>
            <a:r>
              <a:rPr lang="en-US" sz="2400" i="1" dirty="0" err="1"/>
              <a:t>Thenini</a:t>
            </a:r>
            <a:r>
              <a:rPr lang="en-US" sz="2400" dirty="0"/>
              <a:t>   </a:t>
            </a:r>
            <a:r>
              <a:rPr lang="en-US" sz="2400" dirty="0"/>
              <a:t>---------     </a:t>
            </a:r>
            <a:r>
              <a:rPr lang="en-US" sz="2400" dirty="0" err="1"/>
              <a:t>Shairi</a:t>
            </a:r>
            <a:r>
              <a:rPr lang="en-US" sz="2400" dirty="0"/>
              <a:t> </a:t>
            </a:r>
            <a:r>
              <a:rPr lang="en-US" sz="2400" dirty="0" err="1"/>
              <a:t>lenye</a:t>
            </a:r>
            <a:r>
              <a:rPr lang="en-US" sz="2400" dirty="0"/>
              <a:t> </a:t>
            </a:r>
            <a:r>
              <a:rPr lang="en-US" sz="2400" dirty="0" err="1"/>
              <a:t>mishororo</a:t>
            </a:r>
            <a:r>
              <a:rPr lang="en-US" sz="2400" dirty="0"/>
              <a:t> </a:t>
            </a:r>
            <a:r>
              <a:rPr lang="en-US" sz="2400" dirty="0" err="1"/>
              <a:t>minane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kila</a:t>
            </a:r>
            <a:r>
              <a:rPr lang="en-US" sz="2400" dirty="0"/>
              <a:t> </a:t>
            </a:r>
            <a:r>
              <a:rPr lang="en-US" sz="2400" dirty="0" err="1"/>
              <a:t>ubeti</a:t>
            </a:r>
            <a:r>
              <a:rPr lang="en-US" sz="2400" dirty="0"/>
              <a:t>.</a:t>
            </a:r>
          </a:p>
          <a:p>
            <a:r>
              <a:rPr lang="en-US" sz="2400" i="1" dirty="0" err="1"/>
              <a:t>Themani</a:t>
            </a:r>
            <a:r>
              <a:rPr lang="en-US" sz="2400" dirty="0"/>
              <a:t>     </a:t>
            </a:r>
            <a:r>
              <a:rPr lang="en-US" sz="2400" dirty="0"/>
              <a:t>---------     </a:t>
            </a:r>
            <a:r>
              <a:rPr lang="en-US" sz="2400" dirty="0" err="1"/>
              <a:t>Shairi</a:t>
            </a:r>
            <a:r>
              <a:rPr lang="en-US" sz="2400" dirty="0"/>
              <a:t> </a:t>
            </a:r>
            <a:r>
              <a:rPr lang="en-US" sz="2400" dirty="0" err="1"/>
              <a:t>lenye</a:t>
            </a:r>
            <a:r>
              <a:rPr lang="en-US" sz="2400" dirty="0"/>
              <a:t> </a:t>
            </a:r>
            <a:r>
              <a:rPr lang="en-US" sz="2400" dirty="0" err="1"/>
              <a:t>mishororo</a:t>
            </a:r>
            <a:r>
              <a:rPr lang="en-US" sz="2400" dirty="0"/>
              <a:t> </a:t>
            </a:r>
            <a:r>
              <a:rPr lang="en-US" sz="2400" dirty="0" err="1"/>
              <a:t>tisa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kila</a:t>
            </a:r>
            <a:r>
              <a:rPr lang="en-US" sz="2400" dirty="0"/>
              <a:t> </a:t>
            </a:r>
            <a:r>
              <a:rPr lang="en-US" sz="2400" dirty="0" err="1"/>
              <a:t>ubeti</a:t>
            </a:r>
            <a:r>
              <a:rPr lang="en-US" sz="2400" dirty="0"/>
              <a:t>.</a:t>
            </a:r>
          </a:p>
          <a:p>
            <a:r>
              <a:rPr lang="en-US" sz="2400" i="1" dirty="0" err="1"/>
              <a:t>Ukumi</a:t>
            </a:r>
            <a:r>
              <a:rPr lang="en-US" sz="2400" dirty="0"/>
              <a:t>-</a:t>
            </a:r>
            <a:r>
              <a:rPr lang="en-US" sz="2400" dirty="0"/>
              <a:t>---------  </a:t>
            </a:r>
            <a:r>
              <a:rPr lang="en-US" sz="2400" dirty="0" err="1"/>
              <a:t>Shairi</a:t>
            </a:r>
            <a:r>
              <a:rPr lang="en-US" sz="2400" dirty="0"/>
              <a:t> </a:t>
            </a:r>
            <a:r>
              <a:rPr lang="en-US" sz="2400" dirty="0" err="1"/>
              <a:t>lenye</a:t>
            </a:r>
            <a:r>
              <a:rPr lang="en-US" sz="2400" dirty="0"/>
              <a:t> </a:t>
            </a:r>
            <a:r>
              <a:rPr lang="en-US" sz="2400" dirty="0" err="1"/>
              <a:t>mishororo</a:t>
            </a:r>
            <a:r>
              <a:rPr lang="en-US" sz="2400" dirty="0"/>
              <a:t> </a:t>
            </a:r>
            <a:r>
              <a:rPr lang="en-US" sz="2400" dirty="0" err="1"/>
              <a:t>kumu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kila</a:t>
            </a:r>
            <a:r>
              <a:rPr lang="en-US" sz="2400" dirty="0"/>
              <a:t> </a:t>
            </a:r>
            <a:r>
              <a:rPr lang="en-US" sz="2400" dirty="0" err="1"/>
              <a:t>ubeti</a:t>
            </a:r>
            <a:r>
              <a:rPr lang="en-US" sz="2400" dirty="0"/>
              <a:t>.</a:t>
            </a:r>
            <a:r>
              <a:rPr lang="en-US" sz="2400" b="1" dirty="0"/>
              <a:t> 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 err="1"/>
              <a:t>Ubeti</a:t>
            </a:r>
            <a:r>
              <a:rPr lang="en-US" sz="2400" b="1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aya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shairi</a:t>
            </a:r>
            <a:endParaRPr lang="en-US" sz="2400" dirty="0"/>
          </a:p>
          <a:p>
            <a:r>
              <a:rPr lang="en-US" sz="2400" b="1" dirty="0" err="1"/>
              <a:t>Mshororo</a:t>
            </a:r>
            <a:r>
              <a:rPr lang="en-US" sz="2400" b="1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sentensi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shairi</a:t>
            </a:r>
            <a:endParaRPr lang="en-US" sz="2400" dirty="0"/>
          </a:p>
          <a:p>
            <a:r>
              <a:rPr lang="en-US" sz="2400" b="1" i="1" dirty="0" err="1"/>
              <a:t>Mwanzo</a:t>
            </a:r>
            <a:r>
              <a:rPr lang="en-US" sz="2400" b="1" i="1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mshororo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kwanza</a:t>
            </a:r>
          </a:p>
          <a:p>
            <a:r>
              <a:rPr lang="en-US" sz="2400" b="1" i="1" dirty="0" err="1"/>
              <a:t>Mloto</a:t>
            </a:r>
            <a:r>
              <a:rPr lang="en-US" sz="2400" b="1" i="1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mshoro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pili</a:t>
            </a:r>
            <a:endParaRPr lang="en-US" sz="2400" dirty="0"/>
          </a:p>
          <a:p>
            <a:r>
              <a:rPr lang="en-US" sz="2400" b="1" i="1" dirty="0" err="1"/>
              <a:t>Mleo</a:t>
            </a:r>
            <a:r>
              <a:rPr lang="en-US" sz="2400" b="1" i="1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mshororo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tatu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232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0"/>
            <a:ext cx="92005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/>
                </a:solidFill>
              </a:rPr>
              <a:t>VIWAKILISHI</a:t>
            </a:r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dirty="0" err="1"/>
              <a:t>Viwakilishi</a:t>
            </a:r>
            <a:r>
              <a:rPr lang="en-US" sz="2000" dirty="0"/>
              <a:t> </a:t>
            </a:r>
            <a:r>
              <a:rPr lang="en-US" sz="2000" dirty="0" err="1"/>
              <a:t>ni</a:t>
            </a:r>
            <a:r>
              <a:rPr lang="en-US" sz="2000" dirty="0"/>
              <a:t> </a:t>
            </a:r>
            <a:r>
              <a:rPr lang="en-US" sz="2000" dirty="0" err="1"/>
              <a:t>maneno</a:t>
            </a:r>
            <a:r>
              <a:rPr lang="en-US" sz="2000" dirty="0"/>
              <a:t> </a:t>
            </a:r>
            <a:r>
              <a:rPr lang="en-US" sz="2000" dirty="0" err="1"/>
              <a:t>yanayosimamia</a:t>
            </a:r>
            <a:r>
              <a:rPr lang="en-US" sz="2000" dirty="0"/>
              <a:t>/</a:t>
            </a:r>
            <a:r>
              <a:rPr lang="en-US" sz="2000" dirty="0" err="1"/>
              <a:t>kuwakilisha</a:t>
            </a:r>
            <a:r>
              <a:rPr lang="en-US" sz="2000" dirty="0"/>
              <a:t> </a:t>
            </a:r>
            <a:r>
              <a:rPr lang="en-US" sz="2000" dirty="0" err="1"/>
              <a:t>nomino</a:t>
            </a:r>
            <a:r>
              <a:rPr lang="en-US" sz="2000" dirty="0"/>
              <a:t>. </a:t>
            </a:r>
          </a:p>
          <a:p>
            <a:r>
              <a:rPr lang="en-US" sz="2000" dirty="0" err="1"/>
              <a:t>Hutumiwa</a:t>
            </a:r>
            <a:r>
              <a:rPr lang="en-US" sz="2000" dirty="0"/>
              <a:t> pale </a:t>
            </a:r>
            <a:r>
              <a:rPr lang="en-US" sz="2000" dirty="0" err="1"/>
              <a:t>ambapo</a:t>
            </a:r>
            <a:r>
              <a:rPr lang="en-US" sz="2000" dirty="0"/>
              <a:t> </a:t>
            </a:r>
            <a:r>
              <a:rPr lang="en-US" sz="2000" dirty="0" err="1"/>
              <a:t>nomino</a:t>
            </a:r>
            <a:r>
              <a:rPr lang="en-US" sz="2000" dirty="0"/>
              <a:t> </a:t>
            </a:r>
            <a:r>
              <a:rPr lang="en-US" sz="2000" dirty="0" err="1"/>
              <a:t>haikutajwa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Mifano</a:t>
            </a:r>
            <a:r>
              <a:rPr lang="en-US" sz="2000" dirty="0"/>
              <a:t>:  </a:t>
            </a:r>
            <a:endParaRPr lang="en-US" sz="2000" dirty="0"/>
          </a:p>
          <a:p>
            <a:r>
              <a:rPr lang="en-US" sz="2000" i="1" u="sng" dirty="0" err="1"/>
              <a:t>Yeye</a:t>
            </a:r>
            <a:r>
              <a:rPr lang="en-US" sz="2000" dirty="0"/>
              <a:t> </a:t>
            </a:r>
            <a:r>
              <a:rPr lang="en-US" sz="2000" dirty="0" err="1"/>
              <a:t>anaugua</a:t>
            </a:r>
            <a:r>
              <a:rPr lang="en-US" sz="2000" dirty="0"/>
              <a:t> </a:t>
            </a:r>
            <a:r>
              <a:rPr lang="en-US" sz="2000" dirty="0" err="1"/>
              <a:t>ukimwi</a:t>
            </a:r>
            <a:r>
              <a:rPr lang="en-US" sz="2000" dirty="0"/>
              <a:t>.</a:t>
            </a:r>
          </a:p>
          <a:p>
            <a:r>
              <a:rPr lang="en-US" sz="2000" i="1" u="sng" dirty="0" err="1"/>
              <a:t>Hapa</a:t>
            </a:r>
            <a:r>
              <a:rPr lang="en-US" sz="2000" i="1" u="sng" dirty="0"/>
              <a:t> </a:t>
            </a:r>
            <a:r>
              <a:rPr lang="en-US" sz="2000" dirty="0" err="1"/>
              <a:t>ni</a:t>
            </a:r>
            <a:r>
              <a:rPr lang="en-US" sz="2000" dirty="0"/>
              <a:t> </a:t>
            </a:r>
            <a:r>
              <a:rPr lang="en-US" sz="2000" dirty="0" err="1"/>
              <a:t>pazuri</a:t>
            </a:r>
            <a:r>
              <a:rPr lang="en-US" sz="2000" dirty="0"/>
              <a:t> </a:t>
            </a:r>
            <a:r>
              <a:rPr lang="en-US" sz="2000" dirty="0" err="1"/>
              <a:t>kiliko</a:t>
            </a:r>
            <a:r>
              <a:rPr lang="en-US" sz="2000" dirty="0"/>
              <a:t> </a:t>
            </a:r>
            <a:r>
              <a:rPr lang="en-US" sz="2000" i="1" u="sng" dirty="0" err="1"/>
              <a:t>pangu</a:t>
            </a:r>
            <a:r>
              <a:rPr lang="en-US" sz="2000" i="1" u="sng" dirty="0"/>
              <a:t>.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u="sng" dirty="0">
                <a:solidFill>
                  <a:schemeClr val="tx2"/>
                </a:solidFill>
              </a:rPr>
              <a:t>VITENZI/VIARIFA</a:t>
            </a:r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dirty="0" err="1"/>
              <a:t>Vitenzi</a:t>
            </a:r>
            <a:r>
              <a:rPr lang="en-US" sz="2000" dirty="0"/>
              <a:t> </a:t>
            </a:r>
            <a:r>
              <a:rPr lang="en-US" sz="2000" dirty="0" err="1"/>
              <a:t>ni</a:t>
            </a:r>
            <a:r>
              <a:rPr lang="en-US" sz="2000" dirty="0"/>
              <a:t> </a:t>
            </a:r>
            <a:r>
              <a:rPr lang="en-US" sz="2000" dirty="0" err="1"/>
              <a:t>maneno</a:t>
            </a:r>
            <a:r>
              <a:rPr lang="en-US" sz="2000" dirty="0"/>
              <a:t> </a:t>
            </a:r>
            <a:r>
              <a:rPr lang="en-US" sz="2000" dirty="0" err="1"/>
              <a:t>yanayotuarifu</a:t>
            </a:r>
            <a:r>
              <a:rPr lang="en-US" sz="2000" dirty="0"/>
              <a:t> </a:t>
            </a:r>
            <a:r>
              <a:rPr lang="en-US" sz="2000" dirty="0" err="1"/>
              <a:t>jambo</a:t>
            </a:r>
            <a:r>
              <a:rPr lang="en-US" sz="2000" dirty="0"/>
              <a:t> </a:t>
            </a:r>
            <a:r>
              <a:rPr lang="en-US" sz="2000" dirty="0" err="1"/>
              <a:t>linalotendwa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Lia</a:t>
            </a:r>
            <a:r>
              <a:rPr lang="en-US" sz="2000" dirty="0"/>
              <a:t>, </a:t>
            </a:r>
            <a:r>
              <a:rPr lang="en-US" sz="2000" dirty="0" err="1"/>
              <a:t>tembea</a:t>
            </a:r>
            <a:r>
              <a:rPr lang="en-US" sz="2000" dirty="0"/>
              <a:t>, soma, la, </a:t>
            </a:r>
            <a:r>
              <a:rPr lang="en-US" sz="2000" dirty="0" err="1"/>
              <a:t>fa</a:t>
            </a:r>
            <a:r>
              <a:rPr lang="en-US" sz="2000" dirty="0"/>
              <a:t> </a:t>
            </a:r>
            <a:r>
              <a:rPr lang="en-US" sz="2000" dirty="0" err="1"/>
              <a:t>ona</a:t>
            </a:r>
            <a:r>
              <a:rPr lang="en-US" sz="2000" dirty="0"/>
              <a:t>, </a:t>
            </a:r>
            <a:r>
              <a:rPr lang="en-US" sz="2000" dirty="0" err="1"/>
              <a:t>andika</a:t>
            </a:r>
            <a:r>
              <a:rPr lang="en-US" sz="2000" dirty="0"/>
              <a:t>, </a:t>
            </a:r>
            <a:r>
              <a:rPr lang="en-US" sz="2000" dirty="0" err="1"/>
              <a:t>vua</a:t>
            </a:r>
            <a:r>
              <a:rPr lang="en-US" sz="2000" dirty="0"/>
              <a:t>, </a:t>
            </a:r>
            <a:r>
              <a:rPr lang="en-US" sz="2000" dirty="0" err="1"/>
              <a:t>uza</a:t>
            </a:r>
            <a:r>
              <a:rPr lang="en-US" sz="2000" dirty="0"/>
              <a:t> </a:t>
            </a:r>
            <a:r>
              <a:rPr lang="en-US" sz="2000" dirty="0" err="1"/>
              <a:t>n.k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u="sng" dirty="0">
                <a:solidFill>
                  <a:schemeClr val="tx2"/>
                </a:solidFill>
              </a:rPr>
              <a:t>VIUNGANISHI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 err="1"/>
              <a:t>Viunganishi</a:t>
            </a:r>
            <a:r>
              <a:rPr lang="en-US" sz="2000" dirty="0"/>
              <a:t> </a:t>
            </a:r>
            <a:r>
              <a:rPr lang="en-US" sz="2000" dirty="0" err="1"/>
              <a:t>ni</a:t>
            </a:r>
            <a:r>
              <a:rPr lang="en-US" sz="2000" dirty="0"/>
              <a:t> </a:t>
            </a:r>
            <a:r>
              <a:rPr lang="en-US" sz="2000" dirty="0" err="1"/>
              <a:t>maneno</a:t>
            </a:r>
            <a:r>
              <a:rPr lang="en-US" sz="2000" dirty="0"/>
              <a:t> </a:t>
            </a:r>
            <a:r>
              <a:rPr lang="en-US" sz="2000" dirty="0" err="1"/>
              <a:t>yanayotumiwa</a:t>
            </a:r>
            <a:r>
              <a:rPr lang="en-US" sz="2000" dirty="0"/>
              <a:t> </a:t>
            </a:r>
            <a:r>
              <a:rPr lang="en-US" sz="2000" dirty="0" err="1"/>
              <a:t>kuunganisha</a:t>
            </a:r>
            <a:r>
              <a:rPr lang="en-US" sz="2000" dirty="0"/>
              <a:t> </a:t>
            </a:r>
            <a:r>
              <a:rPr lang="en-US" sz="2000" dirty="0" err="1"/>
              <a:t>sentensi</a:t>
            </a:r>
            <a:r>
              <a:rPr lang="en-US" sz="2000" dirty="0"/>
              <a:t> </a:t>
            </a:r>
            <a:r>
              <a:rPr lang="en-US" sz="2000" dirty="0" err="1"/>
              <a:t>zikawa</a:t>
            </a:r>
            <a:r>
              <a:rPr lang="en-US" sz="2000" dirty="0"/>
              <a:t> </a:t>
            </a:r>
            <a:r>
              <a:rPr lang="en-US" sz="2000" dirty="0" err="1"/>
              <a:t>moja</a:t>
            </a:r>
            <a:endParaRPr lang="en-US" sz="2000" dirty="0"/>
          </a:p>
          <a:p>
            <a:endParaRPr lang="en-US" sz="2000" b="1" i="1" u="sng" dirty="0"/>
          </a:p>
          <a:p>
            <a:r>
              <a:rPr lang="en-US" sz="2000" b="1" i="1" u="sng" dirty="0" err="1"/>
              <a:t>Aina</a:t>
            </a:r>
            <a:r>
              <a:rPr lang="en-US" sz="2000" b="1" i="1" u="sng" dirty="0"/>
              <a:t> </a:t>
            </a:r>
            <a:r>
              <a:rPr lang="en-US" sz="2000" b="1" i="1" u="sng" dirty="0" err="1"/>
              <a:t>tofauti</a:t>
            </a:r>
            <a:r>
              <a:rPr lang="en-US" sz="2000" b="1" i="1" u="sng" dirty="0"/>
              <a:t> </a:t>
            </a:r>
            <a:r>
              <a:rPr lang="en-US" sz="2000" b="1" i="1" u="sng" dirty="0" err="1"/>
              <a:t>za</a:t>
            </a:r>
            <a:r>
              <a:rPr lang="en-US" sz="2000" b="1" i="1" u="sng" dirty="0"/>
              <a:t> </a:t>
            </a:r>
            <a:r>
              <a:rPr lang="en-US" sz="2000" b="1" i="1" u="sng" dirty="0" err="1"/>
              <a:t>viunganishi</a:t>
            </a:r>
            <a:endParaRPr lang="en-US" sz="2000" b="1" i="1" u="sng" dirty="0"/>
          </a:p>
          <a:p>
            <a:pPr lvl="0"/>
            <a:r>
              <a:rPr lang="en-US" sz="2000" dirty="0" err="1"/>
              <a:t>Vya</a:t>
            </a:r>
            <a:r>
              <a:rPr lang="en-US" sz="2000" dirty="0"/>
              <a:t> </a:t>
            </a:r>
            <a:r>
              <a:rPr lang="en-US" sz="2000" dirty="0" err="1"/>
              <a:t>ziada</a:t>
            </a:r>
            <a:r>
              <a:rPr lang="en-US" sz="2000" dirty="0"/>
              <a:t>---------- </a:t>
            </a:r>
            <a:r>
              <a:rPr lang="en-US" sz="2000" dirty="0" err="1"/>
              <a:t>pamoja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, </a:t>
            </a:r>
            <a:r>
              <a:rPr lang="en-US" sz="2000" dirty="0" err="1"/>
              <a:t>licha</a:t>
            </a:r>
            <a:r>
              <a:rPr lang="en-US" sz="2000" dirty="0"/>
              <a:t> </a:t>
            </a:r>
            <a:r>
              <a:rPr lang="en-US" sz="2000" dirty="0" err="1"/>
              <a:t>ya</a:t>
            </a:r>
            <a:r>
              <a:rPr lang="en-US" sz="2000" dirty="0"/>
              <a:t>, </a:t>
            </a:r>
            <a:r>
              <a:rPr lang="en-US" sz="2000" dirty="0" err="1"/>
              <a:t>tena</a:t>
            </a:r>
            <a:r>
              <a:rPr lang="en-US" sz="2000" dirty="0"/>
              <a:t>, kasha, </a:t>
            </a:r>
            <a:r>
              <a:rPr lang="en-US" sz="2000" dirty="0" err="1"/>
              <a:t>vilevile</a:t>
            </a:r>
            <a:r>
              <a:rPr lang="en-US" sz="2000" dirty="0"/>
              <a:t> </a:t>
            </a:r>
            <a:r>
              <a:rPr lang="en-US" sz="2000" dirty="0" err="1"/>
              <a:t>n.k</a:t>
            </a:r>
            <a:endParaRPr lang="en-US" sz="2000" dirty="0"/>
          </a:p>
          <a:p>
            <a:pPr lvl="0"/>
            <a:r>
              <a:rPr lang="en-US" sz="2000" dirty="0" err="1"/>
              <a:t>Vya</a:t>
            </a:r>
            <a:r>
              <a:rPr lang="en-US" sz="2000" dirty="0"/>
              <a:t> </a:t>
            </a:r>
            <a:r>
              <a:rPr lang="en-US" sz="2000" dirty="0" err="1"/>
              <a:t>sababu</a:t>
            </a:r>
            <a:r>
              <a:rPr lang="en-US" sz="2000" dirty="0"/>
              <a:t>--------</a:t>
            </a:r>
            <a:r>
              <a:rPr lang="en-US" sz="2000" dirty="0" err="1"/>
              <a:t>kwa</a:t>
            </a:r>
            <a:r>
              <a:rPr lang="en-US" sz="2000" dirty="0"/>
              <a:t> </a:t>
            </a:r>
            <a:r>
              <a:rPr lang="en-US" sz="2000" dirty="0" err="1"/>
              <a:t>madhumuni</a:t>
            </a:r>
            <a:r>
              <a:rPr lang="en-US" sz="2000" dirty="0"/>
              <a:t>, </a:t>
            </a:r>
            <a:r>
              <a:rPr lang="en-US" sz="2000" dirty="0" err="1"/>
              <a:t>kwa</a:t>
            </a:r>
            <a:r>
              <a:rPr lang="en-US" sz="2000" dirty="0"/>
              <a:t> </a:t>
            </a:r>
            <a:r>
              <a:rPr lang="en-US" sz="2000" dirty="0" err="1"/>
              <a:t>ajili</a:t>
            </a:r>
            <a:r>
              <a:rPr lang="en-US" sz="2000" dirty="0"/>
              <a:t> </a:t>
            </a:r>
            <a:r>
              <a:rPr lang="en-US" sz="2000" dirty="0" err="1"/>
              <a:t>ya</a:t>
            </a:r>
            <a:r>
              <a:rPr lang="en-US" sz="2000" dirty="0"/>
              <a:t>, </a:t>
            </a:r>
            <a:r>
              <a:rPr lang="en-US" sz="2000" dirty="0" err="1"/>
              <a:t>kwa</a:t>
            </a:r>
            <a:r>
              <a:rPr lang="en-US" sz="2000" dirty="0"/>
              <a:t> </a:t>
            </a:r>
            <a:r>
              <a:rPr lang="en-US" sz="2000" dirty="0" err="1"/>
              <a:t>kuwa</a:t>
            </a:r>
            <a:r>
              <a:rPr lang="en-US" sz="2000" dirty="0"/>
              <a:t>,  </a:t>
            </a:r>
            <a:r>
              <a:rPr lang="en-US" sz="2000" dirty="0" err="1"/>
              <a:t>kwa</a:t>
            </a:r>
            <a:r>
              <a:rPr lang="en-US" sz="2000" dirty="0"/>
              <a:t> </a:t>
            </a:r>
            <a:r>
              <a:rPr lang="en-US" sz="2000" dirty="0" err="1"/>
              <a:t>sababu</a:t>
            </a:r>
            <a:r>
              <a:rPr lang="en-US" sz="2000" dirty="0"/>
              <a:t> </a:t>
            </a:r>
          </a:p>
          <a:p>
            <a:pPr lvl="0"/>
            <a:r>
              <a:rPr lang="en-US" sz="2000" dirty="0" err="1"/>
              <a:t>Vya</a:t>
            </a:r>
            <a:r>
              <a:rPr lang="en-US" sz="2000" dirty="0"/>
              <a:t> </a:t>
            </a:r>
            <a:r>
              <a:rPr lang="en-US" sz="2000" dirty="0" err="1"/>
              <a:t>tofauti</a:t>
            </a:r>
            <a:r>
              <a:rPr lang="en-US" sz="2000" dirty="0"/>
              <a:t>-------------</a:t>
            </a:r>
            <a:r>
              <a:rPr lang="en-US" sz="2000" dirty="0" err="1"/>
              <a:t>isipokuwa</a:t>
            </a:r>
            <a:r>
              <a:rPr lang="en-US" sz="2000" dirty="0"/>
              <a:t>, </a:t>
            </a:r>
            <a:r>
              <a:rPr lang="en-US" sz="2000" dirty="0" err="1"/>
              <a:t>ijapokuwa</a:t>
            </a:r>
            <a:r>
              <a:rPr lang="en-US" sz="2000" dirty="0"/>
              <a:t>, </a:t>
            </a:r>
            <a:r>
              <a:rPr lang="en-US" sz="2000" dirty="0" err="1"/>
              <a:t>walau</a:t>
            </a:r>
            <a:r>
              <a:rPr lang="en-US" sz="2000" dirty="0"/>
              <a:t>, </a:t>
            </a:r>
            <a:r>
              <a:rPr lang="en-US" sz="2000" dirty="0" err="1"/>
              <a:t>ingawa</a:t>
            </a:r>
            <a:r>
              <a:rPr lang="en-US" sz="2000" dirty="0"/>
              <a:t>, </a:t>
            </a:r>
            <a:r>
              <a:rPr lang="en-US" sz="2000" dirty="0" err="1"/>
              <a:t>lakini,bali</a:t>
            </a:r>
            <a:r>
              <a:rPr lang="en-US" sz="2000" dirty="0"/>
              <a:t> </a:t>
            </a:r>
            <a:r>
              <a:rPr lang="en-US" sz="2000" dirty="0" err="1"/>
              <a:t>n.k</a:t>
            </a:r>
            <a:endParaRPr lang="en-US" sz="2000" dirty="0"/>
          </a:p>
          <a:p>
            <a:pPr lvl="0"/>
            <a:r>
              <a:rPr lang="en-US" sz="2000" dirty="0" err="1"/>
              <a:t>Vya</a:t>
            </a:r>
            <a:r>
              <a:rPr lang="en-US" sz="2000" dirty="0"/>
              <a:t> </a:t>
            </a:r>
            <a:r>
              <a:rPr lang="en-US" sz="2000" dirty="0" err="1"/>
              <a:t>ulinganisho</a:t>
            </a:r>
            <a:r>
              <a:rPr lang="en-US" sz="2000" dirty="0"/>
              <a:t>-----------</a:t>
            </a:r>
            <a:r>
              <a:rPr lang="en-US" sz="2000" dirty="0" err="1"/>
              <a:t>sembuse</a:t>
            </a:r>
            <a:r>
              <a:rPr lang="en-US" sz="2000" dirty="0"/>
              <a:t>, </a:t>
            </a:r>
            <a:r>
              <a:rPr lang="en-US" sz="2000" dirty="0" err="1"/>
              <a:t>seuze</a:t>
            </a:r>
            <a:r>
              <a:rPr lang="en-US" sz="2000" dirty="0"/>
              <a:t>, </a:t>
            </a:r>
            <a:r>
              <a:rPr lang="en-US" sz="2000" dirty="0" err="1"/>
              <a:t>kuliko</a:t>
            </a:r>
            <a:r>
              <a:rPr lang="en-US" sz="2000" dirty="0"/>
              <a:t>, </a:t>
            </a:r>
            <a:r>
              <a:rPr lang="en-US" sz="2000" dirty="0" err="1"/>
              <a:t>fakaika</a:t>
            </a:r>
            <a:r>
              <a:rPr lang="en-US" sz="2000" dirty="0"/>
              <a:t> </a:t>
            </a:r>
            <a:r>
              <a:rPr lang="en-US" sz="2000" dirty="0" err="1"/>
              <a:t>n.k</a:t>
            </a:r>
            <a:endParaRPr lang="en-US" sz="2000" dirty="0"/>
          </a:p>
          <a:p>
            <a:pPr lvl="0"/>
            <a:r>
              <a:rPr lang="en-US" sz="2000" dirty="0" err="1"/>
              <a:t>Vya</a:t>
            </a:r>
            <a:r>
              <a:rPr lang="en-US" sz="2000" dirty="0"/>
              <a:t> </a:t>
            </a:r>
            <a:r>
              <a:rPr lang="en-US" sz="2000" dirty="0" err="1"/>
              <a:t>uteuzi</a:t>
            </a:r>
            <a:r>
              <a:rPr lang="en-US" sz="2000" dirty="0"/>
              <a:t>-------------</a:t>
            </a:r>
            <a:r>
              <a:rPr lang="en-US" sz="2000" dirty="0" err="1"/>
              <a:t>wala</a:t>
            </a:r>
            <a:r>
              <a:rPr lang="en-US" sz="2000" dirty="0"/>
              <a:t>, </a:t>
            </a:r>
            <a:r>
              <a:rPr lang="en-US" sz="2000" dirty="0" err="1"/>
              <a:t>aidha</a:t>
            </a:r>
            <a:r>
              <a:rPr lang="en-US" sz="2000" dirty="0"/>
              <a:t>, </a:t>
            </a:r>
            <a:r>
              <a:rPr lang="en-US" sz="2000" dirty="0" err="1"/>
              <a:t>ama</a:t>
            </a:r>
            <a:r>
              <a:rPr lang="en-US" sz="2000" dirty="0"/>
              <a:t>, au </a:t>
            </a:r>
            <a:r>
              <a:rPr lang="en-US" sz="2000" dirty="0" err="1"/>
              <a:t>n.k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462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4917"/>
            <a:ext cx="916858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err="1"/>
              <a:t>Kibwagizo</a:t>
            </a:r>
            <a:r>
              <a:rPr lang="en-US" sz="2400" b="1" i="1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mshororo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mwisho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kila</a:t>
            </a:r>
            <a:r>
              <a:rPr lang="en-US" sz="2400" dirty="0"/>
              <a:t> </a:t>
            </a:r>
            <a:r>
              <a:rPr lang="en-US" sz="2400" dirty="0" err="1"/>
              <a:t>ubeti</a:t>
            </a:r>
            <a:r>
              <a:rPr lang="en-US" sz="2400" dirty="0"/>
              <a:t> </a:t>
            </a:r>
            <a:r>
              <a:rPr lang="en-US" sz="2400" dirty="0" err="1"/>
              <a:t>ambao</a:t>
            </a:r>
            <a:r>
              <a:rPr lang="en-US" sz="2400" dirty="0"/>
              <a:t> </a:t>
            </a:r>
            <a:r>
              <a:rPr lang="en-US" sz="2400" dirty="0" err="1"/>
              <a:t>hurudiwarudiwa</a:t>
            </a:r>
            <a:r>
              <a:rPr lang="en-US" sz="2400" dirty="0"/>
              <a:t>. </a:t>
            </a:r>
            <a:r>
              <a:rPr lang="en-US" sz="2400" dirty="0" err="1"/>
              <a:t>Pia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mkarara,kiitikio</a:t>
            </a:r>
            <a:r>
              <a:rPr lang="en-US" sz="2400" dirty="0"/>
              <a:t> </a:t>
            </a:r>
            <a:r>
              <a:rPr lang="en-US" sz="2400" dirty="0" err="1"/>
              <a:t>ama</a:t>
            </a:r>
            <a:r>
              <a:rPr lang="en-US" sz="2400" dirty="0"/>
              <a:t> </a:t>
            </a:r>
            <a:r>
              <a:rPr lang="en-US" sz="2400" dirty="0" err="1"/>
              <a:t>kipokeo</a:t>
            </a:r>
            <a:r>
              <a:rPr lang="en-US" sz="2400" dirty="0"/>
              <a:t>.</a:t>
            </a:r>
          </a:p>
          <a:p>
            <a:r>
              <a:rPr lang="en-US" sz="2400" b="1" i="1" dirty="0" err="1"/>
              <a:t>Kituo</a:t>
            </a:r>
            <a:r>
              <a:rPr lang="en-US" sz="2400" b="1" i="1" dirty="0"/>
              <a:t> au </a:t>
            </a:r>
            <a:r>
              <a:rPr lang="en-US" sz="2400" b="1" i="1" dirty="0" err="1"/>
              <a:t>kimalizio</a:t>
            </a:r>
            <a:r>
              <a:rPr lang="en-US" sz="2400" b="1" i="1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mshororo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mwisho</a:t>
            </a:r>
            <a:r>
              <a:rPr lang="en-US" sz="2400" dirty="0"/>
              <a:t> </a:t>
            </a:r>
            <a:r>
              <a:rPr lang="en-US" sz="2400" dirty="0" err="1"/>
              <a:t>ambao</a:t>
            </a:r>
            <a:r>
              <a:rPr lang="en-US" sz="2400" dirty="0"/>
              <a:t> </a:t>
            </a:r>
            <a:r>
              <a:rPr lang="en-US" sz="2400" dirty="0" err="1"/>
              <a:t>hubadilika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kila</a:t>
            </a:r>
            <a:r>
              <a:rPr lang="en-US" sz="2400" dirty="0"/>
              <a:t> </a:t>
            </a:r>
            <a:r>
              <a:rPr lang="en-US" sz="2400" dirty="0" err="1"/>
              <a:t>ubeti</a:t>
            </a:r>
            <a:r>
              <a:rPr lang="en-US" sz="2400" dirty="0"/>
              <a:t>.</a:t>
            </a:r>
          </a:p>
          <a:p>
            <a:r>
              <a:rPr lang="en-US" sz="2400" b="1" dirty="0" err="1"/>
              <a:t>Kipande</a:t>
            </a:r>
            <a:r>
              <a:rPr lang="en-US" sz="2400" b="1" dirty="0"/>
              <a:t> cha kwanza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mshororo</a:t>
            </a:r>
            <a:r>
              <a:rPr lang="en-US" sz="2400" dirty="0"/>
              <a:t> </a:t>
            </a:r>
            <a:r>
              <a:rPr lang="en-US" sz="2400" dirty="0" err="1"/>
              <a:t>huitwa</a:t>
            </a:r>
            <a:r>
              <a:rPr lang="en-US" sz="2400" dirty="0"/>
              <a:t> </a:t>
            </a:r>
            <a:r>
              <a:rPr lang="en-US" sz="2400" i="1" dirty="0" err="1"/>
              <a:t>ukwapi</a:t>
            </a:r>
            <a:r>
              <a:rPr lang="en-US" sz="2400" dirty="0"/>
              <a:t>, cha </a:t>
            </a:r>
            <a:r>
              <a:rPr lang="en-US" sz="2400" dirty="0" err="1"/>
              <a:t>pili</a:t>
            </a:r>
            <a:r>
              <a:rPr lang="en-US" sz="2400" dirty="0"/>
              <a:t> </a:t>
            </a:r>
            <a:r>
              <a:rPr lang="en-US" sz="2400" i="1" dirty="0" err="1"/>
              <a:t>utao</a:t>
            </a:r>
            <a:r>
              <a:rPr lang="en-US" sz="2400" dirty="0" err="1"/>
              <a:t>na</a:t>
            </a:r>
            <a:r>
              <a:rPr lang="en-US" sz="2400" dirty="0"/>
              <a:t> cha </a:t>
            </a:r>
            <a:r>
              <a:rPr lang="en-US" sz="2400" dirty="0" err="1"/>
              <a:t>tatu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i="1" dirty="0" err="1"/>
              <a:t>mwandamizi</a:t>
            </a:r>
            <a:r>
              <a:rPr lang="en-US" sz="2400" dirty="0"/>
              <a:t> </a:t>
            </a:r>
            <a:r>
              <a:rPr lang="en-US" sz="2400" dirty="0" err="1"/>
              <a:t>ilhali</a:t>
            </a:r>
            <a:r>
              <a:rPr lang="en-US" sz="2400" dirty="0"/>
              <a:t> </a:t>
            </a:r>
            <a:r>
              <a:rPr lang="en-US" sz="2400" i="1" dirty="0" err="1"/>
              <a:t>ukingo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kipande</a:t>
            </a:r>
            <a:r>
              <a:rPr lang="en-US" sz="2400" dirty="0"/>
              <a:t> cha </a:t>
            </a:r>
            <a:r>
              <a:rPr lang="en-US" sz="2400" dirty="0" err="1"/>
              <a:t>nne</a:t>
            </a:r>
            <a:r>
              <a:rPr lang="en-US" sz="2400" dirty="0"/>
              <a:t>.</a:t>
            </a:r>
          </a:p>
          <a:p>
            <a:r>
              <a:rPr lang="en-US" sz="2400" b="1" dirty="0"/>
              <a:t>Kina/ </a:t>
            </a:r>
            <a:r>
              <a:rPr lang="en-US" sz="2400" b="1" dirty="0" err="1"/>
              <a:t>vina</a:t>
            </a:r>
            <a:r>
              <a:rPr lang="en-US" sz="2400" dirty="0"/>
              <a:t> – </a:t>
            </a:r>
            <a:r>
              <a:rPr lang="en-US" sz="2400" dirty="0" err="1"/>
              <a:t>silabi</a:t>
            </a:r>
            <a:r>
              <a:rPr lang="en-US" sz="2400" dirty="0"/>
              <a:t> </a:t>
            </a:r>
            <a:r>
              <a:rPr lang="en-US" sz="2400" dirty="0" err="1"/>
              <a:t>zinazofanana</a:t>
            </a:r>
            <a:r>
              <a:rPr lang="en-US" sz="2400" dirty="0"/>
              <a:t> </a:t>
            </a:r>
            <a:r>
              <a:rPr lang="en-US" sz="2400" dirty="0" err="1"/>
              <a:t>katikati</a:t>
            </a:r>
            <a:r>
              <a:rPr lang="en-US" sz="2400" dirty="0"/>
              <a:t> au </a:t>
            </a:r>
            <a:r>
              <a:rPr lang="en-US" sz="2400" dirty="0" err="1"/>
              <a:t>mwishoni</a:t>
            </a:r>
            <a:r>
              <a:rPr lang="en-US" sz="2400" dirty="0"/>
              <a:t> </a:t>
            </a:r>
            <a:r>
              <a:rPr lang="en-US" sz="2400" dirty="0" err="1"/>
              <a:t>mwa</a:t>
            </a:r>
            <a:r>
              <a:rPr lang="en-US" sz="2400" dirty="0"/>
              <a:t> </a:t>
            </a:r>
            <a:r>
              <a:rPr lang="en-US" sz="2400" dirty="0" err="1"/>
              <a:t>mshororo</a:t>
            </a:r>
            <a:r>
              <a:rPr lang="en-US" sz="2400" dirty="0"/>
              <a:t>.</a:t>
            </a:r>
          </a:p>
          <a:p>
            <a:r>
              <a:rPr lang="en-US" sz="2400" b="1" i="1" dirty="0" err="1"/>
              <a:t>Mizani</a:t>
            </a:r>
            <a:r>
              <a:rPr lang="en-US" sz="2400" i="1" dirty="0"/>
              <a:t>-</a:t>
            </a:r>
            <a:r>
              <a:rPr lang="en-US" sz="2400" dirty="0"/>
              <a:t> </a:t>
            </a:r>
            <a:r>
              <a:rPr lang="en-US" sz="2400" dirty="0" err="1"/>
              <a:t>idadi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mapigo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sauti</a:t>
            </a:r>
            <a:r>
              <a:rPr lang="en-US" sz="2400" dirty="0"/>
              <a:t> au </a:t>
            </a:r>
            <a:r>
              <a:rPr lang="en-US" sz="2400" dirty="0" err="1"/>
              <a:t>vitamkwa</a:t>
            </a:r>
            <a:r>
              <a:rPr lang="en-US" sz="2400" dirty="0"/>
              <a:t>.</a:t>
            </a:r>
          </a:p>
          <a:p>
            <a:r>
              <a:rPr lang="en-US" sz="2400" b="1" i="1" dirty="0" err="1"/>
              <a:t>Bahar</a:t>
            </a:r>
            <a:r>
              <a:rPr lang="en-US" sz="2400" i="1" dirty="0" err="1"/>
              <a:t>i</a:t>
            </a:r>
            <a:r>
              <a:rPr lang="en-US" sz="2400" i="1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 </a:t>
            </a:r>
            <a:r>
              <a:rPr lang="en-US" sz="2400" dirty="0" err="1"/>
              <a:t>aina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tungo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shairi</a:t>
            </a:r>
            <a:r>
              <a:rPr lang="en-US" sz="2400" dirty="0"/>
              <a:t>.</a:t>
            </a:r>
          </a:p>
          <a:p>
            <a:r>
              <a:rPr lang="en-US" sz="2400" b="1" i="1" dirty="0" err="1"/>
              <a:t>Ngonjera</a:t>
            </a:r>
            <a:r>
              <a:rPr lang="en-US" sz="2400" i="1" dirty="0"/>
              <a:t>-</a:t>
            </a:r>
            <a:r>
              <a:rPr lang="en-US" sz="2400" dirty="0"/>
              <a:t> </a:t>
            </a:r>
            <a:r>
              <a:rPr lang="en-US" sz="2400" dirty="0" err="1"/>
              <a:t>shairi</a:t>
            </a:r>
            <a:r>
              <a:rPr lang="en-US" sz="2400" dirty="0"/>
              <a:t> </a:t>
            </a:r>
            <a:r>
              <a:rPr lang="en-US" sz="2400" dirty="0" err="1"/>
              <a:t>lenye</a:t>
            </a:r>
            <a:r>
              <a:rPr lang="en-US" sz="2400" dirty="0"/>
              <a:t> </a:t>
            </a:r>
            <a:r>
              <a:rPr lang="en-US" sz="2400" dirty="0" err="1"/>
              <a:t>majibizano</a:t>
            </a:r>
            <a:r>
              <a:rPr lang="en-US" sz="2400" dirty="0"/>
              <a:t> </a:t>
            </a:r>
            <a:r>
              <a:rPr lang="en-US" sz="2400" dirty="0" err="1"/>
              <a:t>kati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watu</a:t>
            </a:r>
            <a:r>
              <a:rPr lang="en-US" sz="2400" dirty="0"/>
              <a:t> au </a:t>
            </a:r>
            <a:r>
              <a:rPr lang="en-US" sz="2400" dirty="0" err="1"/>
              <a:t>mkundi</a:t>
            </a:r>
            <a:r>
              <a:rPr lang="en-US" sz="2400" dirty="0"/>
              <a:t> </a:t>
            </a:r>
            <a:r>
              <a:rPr lang="en-US" sz="2400" dirty="0" err="1"/>
              <a:t>mawili</a:t>
            </a:r>
            <a:r>
              <a:rPr lang="en-US" sz="2400" dirty="0"/>
              <a:t> au </a:t>
            </a:r>
            <a:r>
              <a:rPr lang="en-US" sz="2400" dirty="0" err="1"/>
              <a:t>zaidi</a:t>
            </a:r>
            <a:r>
              <a:rPr lang="en-US" sz="2400" dirty="0"/>
              <a:t>.</a:t>
            </a:r>
          </a:p>
          <a:p>
            <a:r>
              <a:rPr lang="en-US" sz="2400" b="1" i="1" dirty="0" err="1"/>
              <a:t>Tenzi</a:t>
            </a:r>
            <a:r>
              <a:rPr lang="en-US" sz="2400" b="1" i="1" dirty="0"/>
              <a:t>/</a:t>
            </a:r>
            <a:r>
              <a:rPr lang="en-US" sz="2400" b="1" i="1" dirty="0" err="1"/>
              <a:t>utendi</a:t>
            </a:r>
            <a:r>
              <a:rPr lang="en-US" sz="2400" dirty="0"/>
              <a:t> </a:t>
            </a:r>
            <a:r>
              <a:rPr lang="en-US" sz="2400" dirty="0" err="1"/>
              <a:t>shairi</a:t>
            </a:r>
            <a:r>
              <a:rPr lang="en-US" sz="2400" dirty="0"/>
              <a:t> </a:t>
            </a:r>
            <a:r>
              <a:rPr lang="en-US" sz="2400" dirty="0" err="1"/>
              <a:t>refu</a:t>
            </a:r>
            <a:r>
              <a:rPr lang="en-US" sz="2400" dirty="0"/>
              <a:t> </a:t>
            </a:r>
            <a:r>
              <a:rPr lang="en-US" sz="2400" dirty="0" err="1"/>
              <a:t>lenye</a:t>
            </a:r>
            <a:r>
              <a:rPr lang="en-US" sz="2400" dirty="0"/>
              <a:t> </a:t>
            </a:r>
            <a:r>
              <a:rPr lang="en-US" sz="2400" dirty="0" err="1"/>
              <a:t>ukwapi</a:t>
            </a:r>
            <a:r>
              <a:rPr lang="en-US" sz="2400" dirty="0"/>
              <a:t> </a:t>
            </a:r>
            <a:r>
              <a:rPr lang="en-US" sz="2400" dirty="0" err="1"/>
              <a:t>pekee</a:t>
            </a:r>
            <a:r>
              <a:rPr lang="en-US" sz="2400" dirty="0"/>
              <a:t>.</a:t>
            </a:r>
          </a:p>
          <a:p>
            <a:r>
              <a:rPr lang="en-US" sz="2400" b="1" i="1" dirty="0" err="1"/>
              <a:t>Manju</a:t>
            </a:r>
            <a:r>
              <a:rPr lang="en-US" sz="2400" dirty="0"/>
              <a:t> </a:t>
            </a:r>
            <a:r>
              <a:rPr lang="en-US" sz="2400" dirty="0" err="1"/>
              <a:t>stadi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kutunga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kuimba</a:t>
            </a:r>
            <a:r>
              <a:rPr lang="en-US" sz="2400" dirty="0"/>
              <a:t> </a:t>
            </a:r>
            <a:r>
              <a:rPr lang="en-US" sz="2400" dirty="0" err="1"/>
              <a:t>nyimbo</a:t>
            </a:r>
            <a:r>
              <a:rPr lang="en-US" sz="2400" dirty="0"/>
              <a:t>.</a:t>
            </a:r>
          </a:p>
          <a:p>
            <a:r>
              <a:rPr lang="en-US" sz="2400" b="1" i="1" dirty="0" err="1"/>
              <a:t>Malenga</a:t>
            </a:r>
            <a:r>
              <a:rPr lang="en-US" sz="2400" dirty="0"/>
              <a:t> –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bingwa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kutunga</a:t>
            </a:r>
            <a:r>
              <a:rPr lang="en-US" sz="2400" dirty="0"/>
              <a:t> </a:t>
            </a:r>
            <a:r>
              <a:rPr lang="en-US" sz="2400" dirty="0" err="1"/>
              <a:t>mashairi</a:t>
            </a:r>
            <a:endParaRPr lang="en-US" sz="2400" dirty="0"/>
          </a:p>
          <a:p>
            <a:r>
              <a:rPr lang="en-US" sz="2400" b="1" i="1" dirty="0" err="1"/>
              <a:t>Lakabu</a:t>
            </a:r>
            <a:r>
              <a:rPr lang="en-US" sz="2400" b="1" i="1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jina</a:t>
            </a:r>
            <a:r>
              <a:rPr lang="en-US" sz="2400" dirty="0"/>
              <a:t> </a:t>
            </a:r>
            <a:r>
              <a:rPr lang="en-US" sz="2400" dirty="0" err="1"/>
              <a:t>analopewa</a:t>
            </a:r>
            <a:r>
              <a:rPr lang="en-US" sz="2400" dirty="0"/>
              <a:t> </a:t>
            </a:r>
            <a:r>
              <a:rPr lang="en-US" sz="2400" dirty="0" err="1"/>
              <a:t>mtu</a:t>
            </a:r>
            <a:r>
              <a:rPr lang="en-US" sz="2400" dirty="0"/>
              <a:t> </a:t>
            </a:r>
            <a:r>
              <a:rPr lang="en-US" sz="2400" dirty="0" err="1"/>
              <a:t>kutokana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sifa</a:t>
            </a:r>
            <a:r>
              <a:rPr lang="en-US" sz="2400" dirty="0"/>
              <a:t> </a:t>
            </a:r>
            <a:r>
              <a:rPr lang="en-US" sz="2400" dirty="0" err="1"/>
              <a:t>fulani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dirty="0" err="1"/>
              <a:t>Maswali</a:t>
            </a:r>
            <a:r>
              <a:rPr lang="en-US" sz="2400" b="1" dirty="0"/>
              <a:t> </a:t>
            </a:r>
            <a:r>
              <a:rPr lang="en-US" sz="2400" b="1" dirty="0" err="1"/>
              <a:t>ya</a:t>
            </a:r>
            <a:r>
              <a:rPr lang="en-US" sz="2400" b="1" dirty="0"/>
              <a:t> </a:t>
            </a:r>
            <a:r>
              <a:rPr lang="en-US" sz="2400" b="1" dirty="0" err="1"/>
              <a:t>Kcpe</a:t>
            </a:r>
            <a:r>
              <a:rPr lang="en-US" sz="2400" dirty="0"/>
              <a:t>	</a:t>
            </a:r>
            <a:r>
              <a:rPr lang="en-US" sz="2400" dirty="0"/>
              <a:t>2008….18	2012…10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67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4916"/>
            <a:ext cx="9168581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u="sng" dirty="0">
                <a:solidFill>
                  <a:srgbClr val="FF0000"/>
                </a:solidFill>
              </a:rPr>
              <a:t>TAMATHALI ZA USEMI</a:t>
            </a:r>
            <a:endParaRPr lang="en-US" sz="2200" dirty="0">
              <a:solidFill>
                <a:srgbClr val="FF0000"/>
              </a:solidFill>
            </a:endParaRPr>
          </a:p>
          <a:p>
            <a:pPr lvl="0"/>
            <a:r>
              <a:rPr lang="en-US" sz="2200" b="1" i="1" u="sng" dirty="0" err="1"/>
              <a:t>Misemo</a:t>
            </a:r>
            <a:endParaRPr lang="en-US" sz="2200" u="sng" dirty="0"/>
          </a:p>
          <a:p>
            <a:pPr lvl="0"/>
            <a:r>
              <a:rPr lang="en-US" sz="2200" dirty="0" err="1"/>
              <a:t>Bega</a:t>
            </a:r>
            <a:r>
              <a:rPr lang="en-US" sz="2200" dirty="0"/>
              <a:t> </a:t>
            </a:r>
            <a:r>
              <a:rPr lang="en-US" sz="2200" dirty="0" err="1"/>
              <a:t>kwa</a:t>
            </a:r>
            <a:r>
              <a:rPr lang="en-US" sz="2200" dirty="0"/>
              <a:t> </a:t>
            </a:r>
            <a:r>
              <a:rPr lang="en-US" sz="2200" dirty="0" err="1"/>
              <a:t>bega</a:t>
            </a:r>
            <a:r>
              <a:rPr lang="en-US" sz="2200" dirty="0"/>
              <a:t>-------------------</a:t>
            </a:r>
            <a:r>
              <a:rPr lang="en-US" sz="2200" dirty="0" err="1"/>
              <a:t>kushirikiana</a:t>
            </a:r>
            <a:endParaRPr lang="en-US" sz="2200" dirty="0"/>
          </a:p>
          <a:p>
            <a:pPr lvl="0"/>
            <a:r>
              <a:rPr lang="en-US" sz="2200" dirty="0" err="1"/>
              <a:t>Jogoo</a:t>
            </a:r>
            <a:r>
              <a:rPr lang="en-US" sz="2200" dirty="0"/>
              <a:t> la kwanza----------------</a:t>
            </a:r>
            <a:r>
              <a:rPr lang="en-US" sz="2200" dirty="0" err="1"/>
              <a:t>saa</a:t>
            </a:r>
            <a:r>
              <a:rPr lang="en-US" sz="2200" dirty="0"/>
              <a:t> </a:t>
            </a:r>
            <a:r>
              <a:rPr lang="en-US" sz="2200" dirty="0" err="1"/>
              <a:t>nane</a:t>
            </a:r>
            <a:r>
              <a:rPr lang="en-US" sz="2200" dirty="0"/>
              <a:t> </a:t>
            </a:r>
            <a:r>
              <a:rPr lang="en-US" sz="2200" dirty="0" err="1"/>
              <a:t>usiku</a:t>
            </a:r>
            <a:endParaRPr lang="en-US" sz="2200" dirty="0"/>
          </a:p>
          <a:p>
            <a:pPr lvl="0"/>
            <a:r>
              <a:rPr lang="en-US" sz="2200" dirty="0" err="1"/>
              <a:t>Jogoo</a:t>
            </a:r>
            <a:r>
              <a:rPr lang="en-US" sz="2200" dirty="0"/>
              <a:t> la </a:t>
            </a:r>
            <a:r>
              <a:rPr lang="en-US" sz="2200" dirty="0" err="1"/>
              <a:t>pili</a:t>
            </a:r>
            <a:r>
              <a:rPr lang="en-US" sz="2200" dirty="0"/>
              <a:t>-------------------------</a:t>
            </a:r>
            <a:r>
              <a:rPr lang="en-US" sz="2200" dirty="0" err="1"/>
              <a:t>alfajiri</a:t>
            </a:r>
            <a:r>
              <a:rPr lang="en-US" sz="2200" dirty="0"/>
              <a:t>, </a:t>
            </a:r>
            <a:r>
              <a:rPr lang="en-US" sz="2200" dirty="0" err="1"/>
              <a:t>saa</a:t>
            </a:r>
            <a:r>
              <a:rPr lang="en-US" sz="2200" dirty="0"/>
              <a:t> </a:t>
            </a:r>
            <a:r>
              <a:rPr lang="en-US" sz="2200" dirty="0" err="1"/>
              <a:t>kumi</a:t>
            </a:r>
            <a:r>
              <a:rPr lang="en-US" sz="2200" dirty="0"/>
              <a:t> </a:t>
            </a:r>
            <a:r>
              <a:rPr lang="en-US" sz="2200" dirty="0" err="1"/>
              <a:t>usiku</a:t>
            </a:r>
            <a:endParaRPr lang="en-US" sz="2200" dirty="0"/>
          </a:p>
          <a:p>
            <a:pPr lvl="0"/>
            <a:r>
              <a:rPr lang="en-US" sz="2200" dirty="0" err="1"/>
              <a:t>Meli</a:t>
            </a:r>
            <a:r>
              <a:rPr lang="en-US" sz="2200" dirty="0"/>
              <a:t> </a:t>
            </a:r>
            <a:r>
              <a:rPr lang="en-US" sz="2200" dirty="0" err="1"/>
              <a:t>mpya</a:t>
            </a:r>
            <a:r>
              <a:rPr lang="en-US" sz="2200" dirty="0"/>
              <a:t>----------------------------</a:t>
            </a:r>
            <a:r>
              <a:rPr lang="en-US" sz="2200" dirty="0" err="1"/>
              <a:t>mtindo</a:t>
            </a:r>
            <a:r>
              <a:rPr lang="en-US" sz="2200" dirty="0"/>
              <a:t> </a:t>
            </a:r>
            <a:r>
              <a:rPr lang="en-US" sz="2200" dirty="0" err="1"/>
              <a:t>mpya</a:t>
            </a:r>
            <a:endParaRPr lang="en-US" sz="2200" dirty="0"/>
          </a:p>
          <a:p>
            <a:pPr lvl="0"/>
            <a:r>
              <a:rPr lang="en-US" sz="2200" dirty="0"/>
              <a:t>Mate </a:t>
            </a:r>
            <a:r>
              <a:rPr lang="en-US" sz="2200" dirty="0" err="1"/>
              <a:t>ya</a:t>
            </a:r>
            <a:r>
              <a:rPr lang="en-US" sz="2200" dirty="0"/>
              <a:t> </a:t>
            </a:r>
            <a:r>
              <a:rPr lang="en-US" sz="2200" dirty="0" err="1"/>
              <a:t>fisi</a:t>
            </a:r>
            <a:r>
              <a:rPr lang="en-US" sz="2200" dirty="0"/>
              <a:t>--------------------------</a:t>
            </a:r>
            <a:r>
              <a:rPr lang="en-US" sz="2200" dirty="0" err="1"/>
              <a:t>kuwa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tama </a:t>
            </a:r>
            <a:r>
              <a:rPr lang="en-US" sz="2200" dirty="0" err="1"/>
              <a:t>sana</a:t>
            </a:r>
            <a:endParaRPr lang="en-US" sz="2200" dirty="0"/>
          </a:p>
          <a:p>
            <a:pPr lvl="0"/>
            <a:r>
              <a:rPr lang="en-US" sz="2200" dirty="0" err="1"/>
              <a:t>Bei</a:t>
            </a:r>
            <a:r>
              <a:rPr lang="en-US" sz="2200" dirty="0"/>
              <a:t> </a:t>
            </a:r>
            <a:r>
              <a:rPr lang="en-US" sz="2200" dirty="0" err="1"/>
              <a:t>tahafifu</a:t>
            </a:r>
            <a:r>
              <a:rPr lang="en-US" sz="2200" dirty="0"/>
              <a:t>--------------------------</a:t>
            </a:r>
            <a:r>
              <a:rPr lang="en-US" sz="2200" dirty="0" err="1"/>
              <a:t>bei</a:t>
            </a:r>
            <a:r>
              <a:rPr lang="en-US" sz="2200" dirty="0"/>
              <a:t> </a:t>
            </a:r>
            <a:r>
              <a:rPr lang="en-US" sz="2200" dirty="0" err="1"/>
              <a:t>nafuu</a:t>
            </a:r>
            <a:endParaRPr lang="en-US" sz="2200" dirty="0"/>
          </a:p>
          <a:p>
            <a:pPr lvl="0"/>
            <a:r>
              <a:rPr lang="en-US" sz="2200" dirty="0" err="1"/>
              <a:t>Bei</a:t>
            </a:r>
            <a:r>
              <a:rPr lang="en-US" sz="2200" dirty="0"/>
              <a:t> </a:t>
            </a:r>
            <a:r>
              <a:rPr lang="en-US" sz="2200" dirty="0" err="1"/>
              <a:t>mgalaba</a:t>
            </a:r>
            <a:r>
              <a:rPr lang="en-US" sz="2200" dirty="0"/>
              <a:t>-----------------------</a:t>
            </a:r>
            <a:r>
              <a:rPr lang="en-US" sz="2200" dirty="0" err="1"/>
              <a:t>bei</a:t>
            </a:r>
            <a:r>
              <a:rPr lang="en-US" sz="2200" dirty="0"/>
              <a:t> </a:t>
            </a:r>
            <a:r>
              <a:rPr lang="en-US" sz="2200" dirty="0" err="1"/>
              <a:t>yenye</a:t>
            </a:r>
            <a:r>
              <a:rPr lang="en-US" sz="2200" dirty="0"/>
              <a:t> </a:t>
            </a:r>
            <a:r>
              <a:rPr lang="en-US" sz="2200" dirty="0" err="1"/>
              <a:t>ulaghai</a:t>
            </a:r>
            <a:endParaRPr lang="en-US" sz="2200" dirty="0"/>
          </a:p>
          <a:p>
            <a:pPr lvl="0"/>
            <a:r>
              <a:rPr lang="en-US" sz="2200" dirty="0" err="1"/>
              <a:t>Sako</a:t>
            </a:r>
            <a:r>
              <a:rPr lang="en-US" sz="2200" dirty="0"/>
              <a:t> </a:t>
            </a:r>
            <a:r>
              <a:rPr lang="en-US" sz="2200" dirty="0" err="1"/>
              <a:t>kwa</a:t>
            </a:r>
            <a:r>
              <a:rPr lang="en-US" sz="2200" dirty="0"/>
              <a:t> </a:t>
            </a:r>
            <a:r>
              <a:rPr lang="en-US" sz="2200" dirty="0" err="1"/>
              <a:t>baka</a:t>
            </a:r>
            <a:r>
              <a:rPr lang="en-US" sz="2200" dirty="0"/>
              <a:t>---------------------</a:t>
            </a:r>
            <a:r>
              <a:rPr lang="en-US" sz="2200" dirty="0" err="1"/>
              <a:t>kuandama</a:t>
            </a:r>
            <a:r>
              <a:rPr lang="en-US" sz="2200" dirty="0"/>
              <a:t> </a:t>
            </a:r>
            <a:r>
              <a:rPr lang="en-US" sz="2200" dirty="0" err="1"/>
              <a:t>pamoja</a:t>
            </a:r>
            <a:endParaRPr lang="en-US" sz="2200" dirty="0"/>
          </a:p>
          <a:p>
            <a:pPr lvl="0"/>
            <a:r>
              <a:rPr lang="en-US" sz="2200" b="1" i="1" u="sng" dirty="0" err="1"/>
              <a:t>Nahau</a:t>
            </a:r>
            <a:endParaRPr lang="en-US" sz="2200" u="sng" dirty="0"/>
          </a:p>
          <a:p>
            <a:r>
              <a:rPr lang="en-US" sz="2200" dirty="0" err="1"/>
              <a:t>Nahau</a:t>
            </a:r>
            <a:r>
              <a:rPr lang="en-US" sz="2200" dirty="0"/>
              <a:t> </a:t>
            </a:r>
            <a:r>
              <a:rPr lang="en-US" sz="2200" dirty="0" err="1"/>
              <a:t>huundwa</a:t>
            </a:r>
            <a:r>
              <a:rPr lang="en-US" sz="2200" dirty="0"/>
              <a:t> </a:t>
            </a:r>
            <a:r>
              <a:rPr lang="en-US" sz="2200" dirty="0" err="1"/>
              <a:t>kwa</a:t>
            </a:r>
            <a:r>
              <a:rPr lang="en-US" sz="2200" dirty="0"/>
              <a:t> </a:t>
            </a:r>
            <a:r>
              <a:rPr lang="en-US" sz="2200" dirty="0" err="1"/>
              <a:t>kuambatanisha</a:t>
            </a:r>
            <a:r>
              <a:rPr lang="en-US" sz="2200" dirty="0"/>
              <a:t> </a:t>
            </a:r>
            <a:r>
              <a:rPr lang="en-US" sz="2200" b="1" i="1" dirty="0" err="1"/>
              <a:t>kitenzi</a:t>
            </a:r>
            <a:r>
              <a:rPr lang="en-US" sz="2200" b="1" i="1" dirty="0"/>
              <a:t> </a:t>
            </a:r>
            <a:r>
              <a:rPr lang="en-US" sz="2200" b="1" i="1" dirty="0" err="1"/>
              <a:t>na</a:t>
            </a:r>
            <a:r>
              <a:rPr lang="en-US" sz="2200" b="1" i="1" dirty="0"/>
              <a:t> </a:t>
            </a:r>
            <a:r>
              <a:rPr lang="en-US" sz="2200" b="1" i="1" dirty="0" err="1"/>
              <a:t>nomino</a:t>
            </a:r>
            <a:r>
              <a:rPr lang="en-US" sz="2200" dirty="0"/>
              <a:t>.</a:t>
            </a:r>
          </a:p>
          <a:p>
            <a:pPr lvl="0"/>
            <a:r>
              <a:rPr lang="en-US" sz="2200" dirty="0"/>
              <a:t>Kata </a:t>
            </a:r>
            <a:r>
              <a:rPr lang="en-US" sz="2200" dirty="0" err="1"/>
              <a:t>kamba</a:t>
            </a:r>
            <a:r>
              <a:rPr lang="en-US" sz="2200" dirty="0"/>
              <a:t>----------------------------------- </a:t>
            </a:r>
            <a:r>
              <a:rPr lang="en-US" sz="2200" dirty="0" err="1"/>
              <a:t>fariki</a:t>
            </a:r>
            <a:endParaRPr lang="en-US" sz="2200" dirty="0"/>
          </a:p>
          <a:p>
            <a:pPr lvl="0"/>
            <a:r>
              <a:rPr lang="en-US" sz="2200" dirty="0"/>
              <a:t>Tia </a:t>
            </a:r>
            <a:r>
              <a:rPr lang="en-US" sz="2200" dirty="0" err="1"/>
              <a:t>fitina</a:t>
            </a:r>
            <a:r>
              <a:rPr lang="en-US" sz="2200" dirty="0"/>
              <a:t>---------------------------------------- </a:t>
            </a:r>
            <a:r>
              <a:rPr lang="en-US" sz="2200" dirty="0" err="1"/>
              <a:t>chochea</a:t>
            </a:r>
            <a:endParaRPr lang="en-US" sz="2200" dirty="0"/>
          </a:p>
          <a:p>
            <a:pPr lvl="0"/>
            <a:r>
              <a:rPr lang="en-US" sz="2200" dirty="0" err="1"/>
              <a:t>Pata</a:t>
            </a:r>
            <a:r>
              <a:rPr lang="en-US" sz="2200" dirty="0"/>
              <a:t> </a:t>
            </a:r>
            <a:r>
              <a:rPr lang="en-US" sz="2200" dirty="0" err="1"/>
              <a:t>wiche</a:t>
            </a:r>
            <a:r>
              <a:rPr lang="en-US" sz="2200" dirty="0"/>
              <a:t> -------------------------------------</a:t>
            </a:r>
            <a:r>
              <a:rPr lang="en-US" sz="2200" dirty="0" err="1"/>
              <a:t>ambukiza</a:t>
            </a:r>
            <a:r>
              <a:rPr lang="en-US" sz="2200" dirty="0"/>
              <a:t> </a:t>
            </a:r>
            <a:r>
              <a:rPr lang="en-US" sz="2200" dirty="0" err="1"/>
              <a:t>uganjwa</a:t>
            </a:r>
            <a:r>
              <a:rPr lang="en-US" sz="2200" dirty="0"/>
              <a:t>/</a:t>
            </a:r>
            <a:r>
              <a:rPr lang="en-US" sz="2200" dirty="0" err="1"/>
              <a:t>tabia</a:t>
            </a:r>
            <a:endParaRPr lang="en-US" sz="2200" dirty="0"/>
          </a:p>
          <a:p>
            <a:pPr lvl="0"/>
            <a:r>
              <a:rPr lang="en-US" sz="2200" dirty="0" err="1"/>
              <a:t>Tilia</a:t>
            </a:r>
            <a:r>
              <a:rPr lang="en-US" sz="2200" dirty="0"/>
              <a:t> </a:t>
            </a:r>
            <a:r>
              <a:rPr lang="en-US" sz="2200" dirty="0" err="1"/>
              <a:t>upondo</a:t>
            </a:r>
            <a:r>
              <a:rPr lang="en-US" sz="2200" dirty="0"/>
              <a:t>---------------------------------- </a:t>
            </a:r>
            <a:r>
              <a:rPr lang="en-US" sz="2200" dirty="0" err="1"/>
              <a:t>saidia</a:t>
            </a:r>
            <a:endParaRPr lang="en-US" sz="2200" dirty="0"/>
          </a:p>
          <a:p>
            <a:pPr lvl="0"/>
            <a:r>
              <a:rPr lang="en-US" sz="2200" dirty="0" err="1"/>
              <a:t>Zunguka</a:t>
            </a:r>
            <a:r>
              <a:rPr lang="en-US" sz="2200" dirty="0"/>
              <a:t> </a:t>
            </a:r>
            <a:r>
              <a:rPr lang="en-US" sz="2200" dirty="0" err="1"/>
              <a:t>mbuyu</a:t>
            </a:r>
            <a:r>
              <a:rPr lang="en-US" sz="2200" dirty="0"/>
              <a:t> ------------------------------</a:t>
            </a:r>
            <a:r>
              <a:rPr lang="en-US" sz="2200" dirty="0" err="1"/>
              <a:t>toa</a:t>
            </a:r>
            <a:r>
              <a:rPr lang="en-US" sz="2200" dirty="0"/>
              <a:t> </a:t>
            </a:r>
            <a:r>
              <a:rPr lang="en-US" sz="2200" dirty="0" err="1"/>
              <a:t>rushwa</a:t>
            </a:r>
            <a:endParaRPr lang="en-US" sz="2200" dirty="0"/>
          </a:p>
          <a:p>
            <a:pPr lvl="0"/>
            <a:r>
              <a:rPr lang="en-US" sz="2200" dirty="0" err="1"/>
              <a:t>Pigwa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urumo</a:t>
            </a:r>
            <a:r>
              <a:rPr lang="en-US" sz="2200" dirty="0"/>
              <a:t>----------------------------- </a:t>
            </a:r>
            <a:r>
              <a:rPr lang="en-US" sz="2200" dirty="0" err="1"/>
              <a:t>kuwa</a:t>
            </a:r>
            <a:r>
              <a:rPr lang="en-US" sz="2200" dirty="0"/>
              <a:t> </a:t>
            </a:r>
            <a:r>
              <a:rPr lang="en-US" sz="2200" dirty="0" err="1"/>
              <a:t>katika</a:t>
            </a:r>
            <a:r>
              <a:rPr lang="en-US" sz="2200" dirty="0"/>
              <a:t> </a:t>
            </a:r>
            <a:r>
              <a:rPr lang="en-US" sz="2200" dirty="0" err="1"/>
              <a:t>hali</a:t>
            </a:r>
            <a:r>
              <a:rPr lang="en-US" sz="2200" dirty="0"/>
              <a:t> </a:t>
            </a:r>
            <a:r>
              <a:rPr lang="en-US" sz="2200" dirty="0" err="1"/>
              <a:t>ya</a:t>
            </a:r>
            <a:r>
              <a:rPr lang="en-US" sz="2200" dirty="0"/>
              <a:t> </a:t>
            </a:r>
            <a:r>
              <a:rPr lang="en-US" sz="2200" dirty="0" err="1"/>
              <a:t>umaskini</a:t>
            </a:r>
            <a:endParaRPr lang="en-US" sz="2200" dirty="0"/>
          </a:p>
          <a:p>
            <a:pPr lvl="0"/>
            <a:r>
              <a:rPr lang="en-US" sz="2200" dirty="0" err="1"/>
              <a:t>Pata</a:t>
            </a:r>
            <a:r>
              <a:rPr lang="en-US" sz="2200" dirty="0"/>
              <a:t> </a:t>
            </a:r>
            <a:r>
              <a:rPr lang="en-US" sz="2200" dirty="0" err="1"/>
              <a:t>jiko</a:t>
            </a:r>
            <a:r>
              <a:rPr lang="en-US" sz="2200" dirty="0"/>
              <a:t>-------------------------------------------- </a:t>
            </a:r>
            <a:r>
              <a:rPr lang="en-US" sz="2200" dirty="0" err="1"/>
              <a:t>oa</a:t>
            </a:r>
            <a:endParaRPr lang="en-US" sz="2200" dirty="0"/>
          </a:p>
          <a:p>
            <a:pPr lvl="0"/>
            <a:r>
              <a:rPr lang="en-US" sz="2200" dirty="0" err="1"/>
              <a:t>Chukuliwa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----------------------------------- </a:t>
            </a:r>
            <a:r>
              <a:rPr lang="en-US" sz="2200" dirty="0" err="1"/>
              <a:t>chechele</a:t>
            </a:r>
            <a:r>
              <a:rPr lang="en-US" sz="2200" dirty="0"/>
              <a:t> </a:t>
            </a:r>
            <a:r>
              <a:rPr lang="en-US" sz="2200" dirty="0" err="1"/>
              <a:t>sahau</a:t>
            </a:r>
            <a:endParaRPr lang="en-US" sz="2200" dirty="0"/>
          </a:p>
          <a:p>
            <a:r>
              <a:rPr lang="en-US" sz="2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3580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4916"/>
            <a:ext cx="9168581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u="sng" dirty="0">
                <a:solidFill>
                  <a:srgbClr val="FF0000"/>
                </a:solidFill>
              </a:rPr>
              <a:t>VITENDAWILI</a:t>
            </a:r>
          </a:p>
          <a:p>
            <a:endParaRPr lang="en-US" sz="2200" dirty="0">
              <a:solidFill>
                <a:srgbClr val="FF0000"/>
              </a:solidFill>
            </a:endParaRPr>
          </a:p>
          <a:p>
            <a:r>
              <a:rPr lang="es-ES" sz="2400" dirty="0" err="1"/>
              <a:t>Vitendawili</a:t>
            </a:r>
            <a:r>
              <a:rPr lang="es-ES" sz="2400" dirty="0"/>
              <a:t> ni </a:t>
            </a:r>
            <a:r>
              <a:rPr lang="es-ES" sz="2400" dirty="0" err="1"/>
              <a:t>maneno</a:t>
            </a:r>
            <a:r>
              <a:rPr lang="es-ES" sz="2400" dirty="0"/>
              <a:t> </a:t>
            </a:r>
            <a:r>
              <a:rPr lang="es-ES" sz="2400" dirty="0" err="1"/>
              <a:t>yanayoficha</a:t>
            </a:r>
            <a:r>
              <a:rPr lang="es-ES" sz="2400" dirty="0"/>
              <a:t> </a:t>
            </a:r>
            <a:r>
              <a:rPr lang="es-ES" sz="2400" dirty="0" err="1"/>
              <a:t>maana</a:t>
            </a:r>
            <a:endParaRPr lang="es-ES" sz="2400" dirty="0"/>
          </a:p>
          <a:p>
            <a:r>
              <a:rPr lang="fi-FI" sz="2400" dirty="0"/>
              <a:t>ya kitu ili kisijulikane kwa urahisi.</a:t>
            </a:r>
          </a:p>
          <a:p>
            <a:r>
              <a:rPr lang="en-US" sz="2400" dirty="0"/>
              <a:t>- </a:t>
            </a:r>
            <a:r>
              <a:rPr lang="en-US" sz="2400" dirty="0" err="1"/>
              <a:t>Hutumika</a:t>
            </a:r>
            <a:r>
              <a:rPr lang="en-US" sz="2400" dirty="0"/>
              <a:t> </a:t>
            </a:r>
            <a:r>
              <a:rPr lang="en-US" sz="2400" dirty="0" err="1"/>
              <a:t>katika</a:t>
            </a:r>
            <a:r>
              <a:rPr lang="en-US" sz="2400" dirty="0"/>
              <a:t> </a:t>
            </a:r>
            <a:r>
              <a:rPr lang="en-US" sz="2400" dirty="0" err="1"/>
              <a:t>kuelimisha</a:t>
            </a:r>
            <a:r>
              <a:rPr lang="en-US" sz="2400" dirty="0"/>
              <a:t>, </a:t>
            </a:r>
            <a:r>
              <a:rPr lang="en-US" sz="2400" dirty="0" err="1"/>
              <a:t>kubudurisha</a:t>
            </a:r>
            <a:r>
              <a:rPr lang="en-US" sz="2400" dirty="0"/>
              <a:t>,</a:t>
            </a:r>
          </a:p>
          <a:p>
            <a:r>
              <a:rPr lang="en-US" sz="2400" dirty="0" err="1"/>
              <a:t>kuliwaza</a:t>
            </a:r>
            <a:r>
              <a:rPr lang="en-US" sz="2400" dirty="0"/>
              <a:t>, </a:t>
            </a:r>
            <a:r>
              <a:rPr lang="en-US" sz="2400" dirty="0" err="1"/>
              <a:t>kutia</a:t>
            </a:r>
            <a:r>
              <a:rPr lang="en-US" sz="2400" dirty="0"/>
              <a:t> </a:t>
            </a:r>
            <a:r>
              <a:rPr lang="en-US" sz="2400" dirty="0" err="1"/>
              <a:t>moyo</a:t>
            </a:r>
            <a:r>
              <a:rPr lang="en-US" sz="2400" dirty="0"/>
              <a:t>, </a:t>
            </a:r>
            <a:r>
              <a:rPr lang="en-US" sz="2400" dirty="0" err="1"/>
              <a:t>kuonya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kupongeza</a:t>
            </a:r>
            <a:r>
              <a:rPr lang="en-US" sz="2400" dirty="0"/>
              <a:t>.</a:t>
            </a:r>
          </a:p>
          <a:p>
            <a:endParaRPr lang="en-US" sz="2400" b="1" dirty="0"/>
          </a:p>
          <a:p>
            <a:r>
              <a:rPr lang="en-US" sz="2400" b="1" dirty="0" err="1"/>
              <a:t>Mifano</a:t>
            </a:r>
            <a:endParaRPr lang="en-US" sz="2400" b="1" dirty="0"/>
          </a:p>
          <a:p>
            <a:r>
              <a:rPr lang="en-US" sz="2400" dirty="0"/>
              <a:t>• </a:t>
            </a:r>
            <a:r>
              <a:rPr lang="en-US" sz="2400" dirty="0" err="1"/>
              <a:t>Nala</a:t>
            </a:r>
            <a:r>
              <a:rPr lang="en-US" sz="2400" dirty="0"/>
              <a:t> </a:t>
            </a:r>
            <a:r>
              <a:rPr lang="en-US" sz="2400" dirty="0" err="1"/>
              <a:t>lakini</a:t>
            </a:r>
            <a:r>
              <a:rPr lang="en-US" sz="2400" dirty="0"/>
              <a:t> </a:t>
            </a:r>
            <a:r>
              <a:rPr lang="en-US" sz="2400" dirty="0" err="1"/>
              <a:t>sishibi</a:t>
            </a:r>
            <a:r>
              <a:rPr lang="en-US" sz="2400" dirty="0"/>
              <a:t> - </a:t>
            </a:r>
            <a:r>
              <a:rPr lang="en-US" sz="2400" b="1" dirty="0"/>
              <a:t>mate</a:t>
            </a:r>
          </a:p>
          <a:p>
            <a:r>
              <a:rPr lang="en-US" sz="2400" dirty="0"/>
              <a:t>• </a:t>
            </a:r>
            <a:r>
              <a:rPr lang="en-US" sz="2400" dirty="0" err="1"/>
              <a:t>Subiri</a:t>
            </a:r>
            <a:r>
              <a:rPr lang="en-US" sz="2400" dirty="0"/>
              <a:t> </a:t>
            </a:r>
            <a:r>
              <a:rPr lang="en-US" sz="2400" dirty="0" err="1"/>
              <a:t>kidogo</a:t>
            </a:r>
            <a:r>
              <a:rPr lang="en-US" sz="2400" dirty="0"/>
              <a:t> - </a:t>
            </a:r>
            <a:r>
              <a:rPr lang="en-US" sz="2400" b="1" dirty="0" err="1"/>
              <a:t>mwiba</a:t>
            </a:r>
            <a:endParaRPr lang="en-US" sz="2400" b="1" dirty="0"/>
          </a:p>
          <a:p>
            <a:r>
              <a:rPr lang="en-US" sz="2400" dirty="0"/>
              <a:t>• </a:t>
            </a:r>
            <a:r>
              <a:rPr lang="en-US" sz="2400" dirty="0" err="1"/>
              <a:t>Fatuma</a:t>
            </a:r>
            <a:r>
              <a:rPr lang="en-US" sz="2400" dirty="0"/>
              <a:t> </a:t>
            </a:r>
            <a:r>
              <a:rPr lang="en-US" sz="2400" dirty="0" err="1"/>
              <a:t>mchafu</a:t>
            </a:r>
            <a:r>
              <a:rPr lang="en-US" sz="2400" dirty="0"/>
              <a:t> - </a:t>
            </a:r>
            <a:r>
              <a:rPr lang="en-US" sz="2400" b="1" dirty="0" err="1"/>
              <a:t>ufagio</a:t>
            </a:r>
            <a:endParaRPr lang="en-US" sz="2400" b="1" dirty="0"/>
          </a:p>
          <a:p>
            <a:r>
              <a:rPr lang="en-US" sz="2400" dirty="0"/>
              <a:t>• Mama </a:t>
            </a:r>
            <a:r>
              <a:rPr lang="en-US" sz="2400" dirty="0" err="1"/>
              <a:t>nieleke</a:t>
            </a:r>
            <a:r>
              <a:rPr lang="en-US" sz="2400" dirty="0"/>
              <a:t> - </a:t>
            </a:r>
            <a:r>
              <a:rPr lang="en-US" sz="2400" b="1" dirty="0" err="1"/>
              <a:t>kitanda</a:t>
            </a:r>
            <a:endParaRPr lang="en-US" sz="2400" b="1" dirty="0"/>
          </a:p>
          <a:p>
            <a:r>
              <a:rPr lang="en-US" sz="2400" dirty="0"/>
              <a:t>• </a:t>
            </a:r>
            <a:r>
              <a:rPr lang="en-US" sz="2400" dirty="0" err="1"/>
              <a:t>Mtoto</a:t>
            </a:r>
            <a:r>
              <a:rPr lang="en-US" sz="2400" dirty="0"/>
              <a:t> </a:t>
            </a:r>
            <a:r>
              <a:rPr lang="en-US" sz="2400" dirty="0" err="1"/>
              <a:t>wangu</a:t>
            </a:r>
            <a:r>
              <a:rPr lang="en-US" sz="2400" dirty="0"/>
              <a:t> </a:t>
            </a:r>
            <a:r>
              <a:rPr lang="en-US" sz="2400" dirty="0" err="1"/>
              <a:t>nikimpiga</a:t>
            </a:r>
            <a:r>
              <a:rPr lang="en-US" sz="2400" dirty="0"/>
              <a:t> </a:t>
            </a:r>
            <a:r>
              <a:rPr lang="en-US" sz="2400" dirty="0" err="1"/>
              <a:t>watu</a:t>
            </a:r>
            <a:r>
              <a:rPr lang="en-US" sz="2400" dirty="0"/>
              <a:t> </a:t>
            </a:r>
            <a:r>
              <a:rPr lang="en-US" sz="2400" dirty="0" err="1"/>
              <a:t>hucheza</a:t>
            </a:r>
            <a:r>
              <a:rPr lang="en-US" sz="2400" dirty="0"/>
              <a:t> </a:t>
            </a:r>
            <a:r>
              <a:rPr lang="en-US" sz="2400" dirty="0"/>
              <a:t>-</a:t>
            </a:r>
            <a:r>
              <a:rPr lang="en-US" sz="2400" b="1" dirty="0" err="1"/>
              <a:t>ngoma</a:t>
            </a:r>
            <a:endParaRPr lang="en-US" sz="2400" b="1" dirty="0"/>
          </a:p>
          <a:p>
            <a:r>
              <a:rPr lang="en-US" sz="2400" dirty="0"/>
              <a:t>• </a:t>
            </a:r>
            <a:r>
              <a:rPr lang="en-US" sz="2400" dirty="0" err="1"/>
              <a:t>Kiti</a:t>
            </a:r>
            <a:r>
              <a:rPr lang="en-US" sz="2400" dirty="0"/>
              <a:t> cha </a:t>
            </a:r>
            <a:r>
              <a:rPr lang="en-US" sz="2400" dirty="0" err="1"/>
              <a:t>sultani</a:t>
            </a:r>
            <a:r>
              <a:rPr lang="en-US" sz="2400" dirty="0"/>
              <a:t> </a:t>
            </a:r>
            <a:r>
              <a:rPr lang="en-US" sz="2400" dirty="0" err="1"/>
              <a:t>hakikaliwi</a:t>
            </a:r>
            <a:r>
              <a:rPr lang="en-US" sz="2400" dirty="0"/>
              <a:t> - </a:t>
            </a:r>
            <a:r>
              <a:rPr lang="en-US" sz="2400" b="1" dirty="0" err="1"/>
              <a:t>moto</a:t>
            </a:r>
            <a:endParaRPr lang="en-US" sz="2400" b="1" dirty="0"/>
          </a:p>
          <a:p>
            <a:r>
              <a:rPr lang="en-US" sz="2400" dirty="0"/>
              <a:t>• </a:t>
            </a:r>
            <a:r>
              <a:rPr lang="en-US" sz="2400" dirty="0" err="1"/>
              <a:t>Nikicheka</a:t>
            </a:r>
            <a:r>
              <a:rPr lang="en-US" sz="2400" dirty="0"/>
              <a:t> </a:t>
            </a:r>
            <a:r>
              <a:rPr lang="en-US" sz="2400" dirty="0" err="1"/>
              <a:t>kinacheka</a:t>
            </a:r>
            <a:r>
              <a:rPr lang="en-US" sz="2400" dirty="0"/>
              <a:t>, </a:t>
            </a:r>
            <a:r>
              <a:rPr lang="en-US" sz="2400" dirty="0" err="1"/>
              <a:t>nikinuna</a:t>
            </a:r>
            <a:r>
              <a:rPr lang="en-US" sz="2400" dirty="0"/>
              <a:t> </a:t>
            </a:r>
            <a:r>
              <a:rPr lang="en-US" sz="2400" dirty="0" err="1"/>
              <a:t>kinanuna</a:t>
            </a:r>
            <a:r>
              <a:rPr lang="en-US" sz="2400" dirty="0"/>
              <a:t> </a:t>
            </a:r>
            <a:r>
              <a:rPr lang="en-US" sz="2400" dirty="0"/>
              <a:t>-</a:t>
            </a:r>
            <a:r>
              <a:rPr lang="en-US" sz="2400" b="1" dirty="0" err="1"/>
              <a:t>kioo</a:t>
            </a:r>
            <a:endParaRPr lang="en-US" sz="2400" b="1" dirty="0"/>
          </a:p>
          <a:p>
            <a:r>
              <a:rPr lang="en-US" sz="2400" dirty="0"/>
              <a:t>• </a:t>
            </a:r>
            <a:r>
              <a:rPr lang="en-US" sz="2400" dirty="0" err="1"/>
              <a:t>Nikitembea</a:t>
            </a:r>
            <a:r>
              <a:rPr lang="en-US" sz="2400" dirty="0"/>
              <a:t> </a:t>
            </a:r>
            <a:r>
              <a:rPr lang="en-US" sz="2400" dirty="0" err="1"/>
              <a:t>yuko</a:t>
            </a:r>
            <a:r>
              <a:rPr lang="en-US" sz="2400" dirty="0"/>
              <a:t>, </a:t>
            </a:r>
            <a:r>
              <a:rPr lang="en-US" sz="2400" dirty="0" err="1"/>
              <a:t>nikikimbia</a:t>
            </a:r>
            <a:r>
              <a:rPr lang="en-US" sz="2400" dirty="0"/>
              <a:t> </a:t>
            </a:r>
            <a:r>
              <a:rPr lang="en-US" sz="2400" dirty="0" err="1"/>
              <a:t>yuko</a:t>
            </a:r>
            <a:r>
              <a:rPr lang="en-US" sz="2400" dirty="0"/>
              <a:t>, </a:t>
            </a:r>
            <a:r>
              <a:rPr lang="en-US" sz="2400" dirty="0" err="1"/>
              <a:t>nikiingia</a:t>
            </a:r>
            <a:endParaRPr lang="en-US" sz="2400" dirty="0"/>
          </a:p>
          <a:p>
            <a:r>
              <a:rPr lang="en-US" sz="2400" dirty="0" err="1"/>
              <a:t>ndani</a:t>
            </a:r>
            <a:r>
              <a:rPr lang="en-US" sz="2400" dirty="0"/>
              <a:t> </a:t>
            </a:r>
            <a:r>
              <a:rPr lang="en-US" sz="2400" dirty="0" err="1"/>
              <a:t>hayuko</a:t>
            </a:r>
            <a:r>
              <a:rPr lang="en-US" sz="2400" dirty="0"/>
              <a:t> - </a:t>
            </a:r>
            <a:r>
              <a:rPr lang="en-US" sz="2400" b="1" dirty="0" err="1"/>
              <a:t>kivuli</a:t>
            </a:r>
            <a:endParaRPr lang="en-US" sz="2200" dirty="0"/>
          </a:p>
          <a:p>
            <a:r>
              <a:rPr lang="en-US" sz="2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6695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4917"/>
            <a:ext cx="9168581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METHALI</a:t>
            </a:r>
          </a:p>
          <a:p>
            <a:r>
              <a:rPr lang="es-ES" sz="2400" dirty="0" err="1"/>
              <a:t>Hizi</a:t>
            </a:r>
            <a:r>
              <a:rPr lang="es-ES" sz="2400" dirty="0"/>
              <a:t> ni aina ya </a:t>
            </a:r>
            <a:r>
              <a:rPr lang="es-ES" sz="2400" dirty="0" err="1"/>
              <a:t>nahau</a:t>
            </a:r>
            <a:r>
              <a:rPr lang="es-ES" sz="2400" dirty="0"/>
              <a:t> </a:t>
            </a:r>
            <a:r>
              <a:rPr lang="es-ES" sz="2400" dirty="0" err="1"/>
              <a:t>ambazo</a:t>
            </a:r>
            <a:r>
              <a:rPr lang="es-ES" sz="2400" dirty="0"/>
              <a:t> </a:t>
            </a:r>
            <a:r>
              <a:rPr lang="es-ES" sz="2400" dirty="0" err="1"/>
              <a:t>huwa</a:t>
            </a:r>
            <a:r>
              <a:rPr lang="es-ES" sz="2400" dirty="0"/>
              <a:t> </a:t>
            </a:r>
            <a:r>
              <a:rPr lang="es-ES" sz="2400" dirty="0" err="1"/>
              <a:t>na</a:t>
            </a:r>
            <a:r>
              <a:rPr lang="es-ES" sz="2400" dirty="0"/>
              <a:t> </a:t>
            </a:r>
            <a:r>
              <a:rPr lang="en-US" sz="2400" dirty="0" err="1"/>
              <a:t>maana</a:t>
            </a:r>
            <a:r>
              <a:rPr lang="en-US" sz="2400" dirty="0"/>
              <a:t> </a:t>
            </a:r>
            <a:r>
              <a:rPr lang="en-US" sz="2400" dirty="0"/>
              <a:t>fiche </a:t>
            </a:r>
            <a:r>
              <a:rPr lang="en-US" sz="2400" dirty="0" err="1"/>
              <a:t>utahitajika</a:t>
            </a:r>
            <a:r>
              <a:rPr lang="en-US" sz="2400" dirty="0"/>
              <a:t> </a:t>
            </a:r>
            <a:r>
              <a:rPr lang="en-US" sz="2400" dirty="0" err="1"/>
              <a:t>utumie</a:t>
            </a:r>
            <a:r>
              <a:rPr lang="en-US" sz="2400" dirty="0"/>
              <a:t> </a:t>
            </a:r>
            <a:r>
              <a:rPr lang="en-US" sz="2400" dirty="0" err="1"/>
              <a:t>fikira</a:t>
            </a:r>
            <a:r>
              <a:rPr lang="en-US" sz="2400" dirty="0"/>
              <a:t> 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dirty="0" err="1"/>
              <a:t>utafakari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kufikiria</a:t>
            </a:r>
            <a:r>
              <a:rPr lang="en-US" sz="2400" dirty="0"/>
              <a:t> </a:t>
            </a:r>
            <a:r>
              <a:rPr lang="en-US" sz="2400" dirty="0" err="1"/>
              <a:t>sawasawa</a:t>
            </a:r>
            <a:r>
              <a:rPr lang="en-US" sz="2400" dirty="0"/>
              <a:t>. </a:t>
            </a:r>
            <a:r>
              <a:rPr lang="en-US" sz="2400" dirty="0" err="1"/>
              <a:t>Kumbuka</a:t>
            </a:r>
            <a:endParaRPr lang="en-US" sz="2400" dirty="0"/>
          </a:p>
          <a:p>
            <a:r>
              <a:rPr lang="en-US" sz="2400" dirty="0" err="1"/>
              <a:t>kuna</a:t>
            </a:r>
            <a:r>
              <a:rPr lang="en-US" sz="2400" dirty="0"/>
              <a:t> </a:t>
            </a:r>
            <a:r>
              <a:rPr lang="en-US" sz="2400" dirty="0" err="1"/>
              <a:t>methali</a:t>
            </a:r>
            <a:r>
              <a:rPr lang="en-US" sz="2400" dirty="0"/>
              <a:t> </a:t>
            </a:r>
            <a:r>
              <a:rPr lang="en-US" sz="2400" dirty="0" err="1"/>
              <a:t>kwazo</a:t>
            </a:r>
            <a:r>
              <a:rPr lang="en-US" sz="2400" dirty="0"/>
              <a:t> </a:t>
            </a:r>
            <a:r>
              <a:rPr lang="en-US" sz="2400" dirty="0" err="1"/>
              <a:t>huwa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maana</a:t>
            </a:r>
            <a:r>
              <a:rPr lang="en-US" sz="2400" dirty="0"/>
              <a:t> </a:t>
            </a:r>
            <a:r>
              <a:rPr lang="en-US" sz="2400" dirty="0" err="1"/>
              <a:t>sawa</a:t>
            </a:r>
            <a:r>
              <a:rPr lang="en-US" sz="2400" dirty="0"/>
              <a:t> </a:t>
            </a:r>
            <a:r>
              <a:rPr lang="en-US" sz="2400" dirty="0" err="1"/>
              <a:t>mathalani</a:t>
            </a:r>
            <a:endParaRPr lang="en-US" sz="2400" dirty="0"/>
          </a:p>
          <a:p>
            <a:endParaRPr lang="en-US" sz="900" dirty="0"/>
          </a:p>
          <a:p>
            <a:r>
              <a:rPr lang="pl-PL" sz="2400" dirty="0"/>
              <a:t>-Mla nawe hafi nawe ila mzaliwa nawe</a:t>
            </a:r>
          </a:p>
          <a:p>
            <a:r>
              <a:rPr lang="en-US" sz="2400" dirty="0"/>
              <a:t>-</a:t>
            </a:r>
            <a:r>
              <a:rPr lang="en-US" sz="2400" dirty="0" err="1"/>
              <a:t>Asiyekujua</a:t>
            </a:r>
            <a:r>
              <a:rPr lang="en-US" sz="2400" dirty="0"/>
              <a:t> </a:t>
            </a:r>
            <a:r>
              <a:rPr lang="en-US" sz="2400" dirty="0" err="1"/>
              <a:t>hakuthamini</a:t>
            </a:r>
            <a:endParaRPr lang="en-US" sz="2400" dirty="0"/>
          </a:p>
          <a:p>
            <a:r>
              <a:rPr lang="en-US" sz="2400" dirty="0"/>
              <a:t>-</a:t>
            </a:r>
            <a:r>
              <a:rPr lang="en-US" sz="2400" dirty="0" err="1"/>
              <a:t>Zimwi</a:t>
            </a:r>
            <a:r>
              <a:rPr lang="en-US" sz="2400" dirty="0"/>
              <a:t> </a:t>
            </a:r>
            <a:r>
              <a:rPr lang="en-US" sz="2400" dirty="0" err="1"/>
              <a:t>likujualo</a:t>
            </a:r>
            <a:r>
              <a:rPr lang="en-US" sz="2400" dirty="0"/>
              <a:t> </a:t>
            </a:r>
            <a:r>
              <a:rPr lang="en-US" sz="2400" dirty="0" err="1"/>
              <a:t>halikuli</a:t>
            </a:r>
            <a:r>
              <a:rPr lang="en-US" sz="2400" dirty="0"/>
              <a:t> </a:t>
            </a:r>
            <a:r>
              <a:rPr lang="en-US" sz="2400" dirty="0" err="1"/>
              <a:t>likakwisha</a:t>
            </a:r>
            <a:endParaRPr lang="en-US" sz="2400" dirty="0"/>
          </a:p>
          <a:p>
            <a:endParaRPr lang="en-US" sz="2400" b="1" dirty="0"/>
          </a:p>
          <a:p>
            <a:r>
              <a:rPr lang="en-US" sz="2400" b="1" dirty="0" err="1"/>
              <a:t>Mifano</a:t>
            </a:r>
            <a:r>
              <a:rPr lang="en-US" sz="2400" b="1" dirty="0"/>
              <a:t> </a:t>
            </a:r>
            <a:r>
              <a:rPr lang="en-US" sz="2400" b="1" dirty="0" err="1"/>
              <a:t>katika</a:t>
            </a:r>
            <a:r>
              <a:rPr lang="en-US" sz="2400" b="1" dirty="0"/>
              <a:t> </a:t>
            </a:r>
            <a:r>
              <a:rPr lang="en-US" sz="2400" b="1" dirty="0" err="1"/>
              <a:t>maswali</a:t>
            </a:r>
            <a:endParaRPr lang="en-US" sz="2400" b="1" dirty="0"/>
          </a:p>
          <a:p>
            <a:r>
              <a:rPr lang="en-US" sz="2400" dirty="0"/>
              <a:t>1. </a:t>
            </a:r>
            <a:r>
              <a:rPr lang="en-US" sz="2400" dirty="0" err="1"/>
              <a:t>Jino</a:t>
            </a:r>
            <a:r>
              <a:rPr lang="en-US" sz="2400" dirty="0"/>
              <a:t> la </a:t>
            </a:r>
            <a:r>
              <a:rPr lang="en-US" sz="2400" dirty="0" err="1"/>
              <a:t>pembe</a:t>
            </a:r>
            <a:r>
              <a:rPr lang="en-US" sz="2400" dirty="0"/>
              <a:t>——————</a:t>
            </a:r>
          </a:p>
          <a:p>
            <a:r>
              <a:rPr lang="en-US" sz="24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haling’ai</a:t>
            </a:r>
            <a:r>
              <a:rPr lang="en-US" sz="2400" dirty="0"/>
              <a:t> 			B</a:t>
            </a:r>
            <a:r>
              <a:rPr lang="en-US" sz="2400" dirty="0"/>
              <a:t>.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jino</a:t>
            </a:r>
            <a:endParaRPr lang="en-US" sz="2400" dirty="0"/>
          </a:p>
          <a:p>
            <a:r>
              <a:rPr lang="es-ES" sz="2400" dirty="0"/>
              <a:t>C. si </a:t>
            </a:r>
            <a:r>
              <a:rPr lang="es-ES" sz="2400" dirty="0" err="1"/>
              <a:t>dawa</a:t>
            </a:r>
            <a:r>
              <a:rPr lang="es-ES" sz="2400" dirty="0"/>
              <a:t> ya </a:t>
            </a:r>
            <a:r>
              <a:rPr lang="es-ES" sz="2400" dirty="0" err="1"/>
              <a:t>pengo</a:t>
            </a:r>
            <a:r>
              <a:rPr lang="es-ES" sz="2400" dirty="0"/>
              <a:t> </a:t>
            </a:r>
            <a:r>
              <a:rPr lang="es-ES" sz="2400" dirty="0"/>
              <a:t>	D</a:t>
            </a:r>
            <a:r>
              <a:rPr lang="es-ES" sz="2400" dirty="0"/>
              <a:t>. </a:t>
            </a:r>
            <a:r>
              <a:rPr lang="es-ES" sz="2400" dirty="0" err="1"/>
              <a:t>kiziba</a:t>
            </a:r>
            <a:r>
              <a:rPr lang="es-ES" sz="2400" dirty="0"/>
              <a:t> </a:t>
            </a:r>
            <a:r>
              <a:rPr lang="es-ES" sz="2400" dirty="0" err="1"/>
              <a:t>mwanya</a:t>
            </a:r>
            <a:endParaRPr lang="es-ES" sz="2400" dirty="0"/>
          </a:p>
          <a:p>
            <a:endParaRPr lang="es-ES" sz="2400" dirty="0"/>
          </a:p>
          <a:p>
            <a:r>
              <a:rPr lang="en-US" sz="2400" dirty="0"/>
              <a:t>2. </a:t>
            </a:r>
            <a:r>
              <a:rPr lang="en-US" sz="2400" dirty="0" err="1"/>
              <a:t>Msiba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kujitakia</a:t>
            </a:r>
            <a:r>
              <a:rPr lang="en-US" sz="2400" dirty="0"/>
              <a:t> ————————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Hauna</a:t>
            </a:r>
            <a:r>
              <a:rPr lang="en-US" sz="2400" dirty="0"/>
              <a:t> </a:t>
            </a:r>
            <a:r>
              <a:rPr lang="en-US" sz="2400" dirty="0" err="1"/>
              <a:t>Kilio</a:t>
            </a:r>
            <a:endParaRPr lang="en-US" sz="2400" dirty="0"/>
          </a:p>
          <a:p>
            <a:r>
              <a:rPr lang="en-US" sz="2400" dirty="0"/>
              <a:t>B. </a:t>
            </a:r>
            <a:r>
              <a:rPr lang="en-US" sz="2400" dirty="0" err="1"/>
              <a:t>Hauambiwi</a:t>
            </a:r>
            <a:r>
              <a:rPr lang="en-US" sz="2400" dirty="0"/>
              <a:t> Pole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Hausikiti</a:t>
            </a:r>
            <a:r>
              <a:rPr lang="en-US" sz="2400" dirty="0"/>
              <a:t> Kiwi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Hauponywi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8349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4917"/>
            <a:ext cx="9168581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MIIGO/MILIO/TANAKALI ZA </a:t>
            </a:r>
            <a:r>
              <a:rPr lang="en-US" sz="2400" b="1" u="sng" dirty="0">
                <a:solidFill>
                  <a:srgbClr val="FF0000"/>
                </a:solidFill>
              </a:rPr>
              <a:t>SAUTI</a:t>
            </a:r>
          </a:p>
          <a:p>
            <a:r>
              <a:rPr lang="es-ES" sz="2400" dirty="0" err="1"/>
              <a:t>Hii</a:t>
            </a:r>
            <a:r>
              <a:rPr lang="es-ES" sz="2400" dirty="0"/>
              <a:t> ni </a:t>
            </a:r>
            <a:r>
              <a:rPr lang="es-ES" sz="2400" dirty="0" err="1"/>
              <a:t>fani</a:t>
            </a:r>
            <a:r>
              <a:rPr lang="es-ES" sz="2400" dirty="0"/>
              <a:t> ya </a:t>
            </a:r>
            <a:r>
              <a:rPr lang="es-ES" sz="2400" dirty="0" err="1"/>
              <a:t>kunukuu</a:t>
            </a:r>
            <a:r>
              <a:rPr lang="es-ES" sz="2400" dirty="0"/>
              <a:t> </a:t>
            </a:r>
            <a:r>
              <a:rPr lang="es-ES" sz="2400" dirty="0" err="1"/>
              <a:t>milio</a:t>
            </a:r>
            <a:r>
              <a:rPr lang="es-ES" sz="2400" dirty="0"/>
              <a:t> ya </a:t>
            </a:r>
            <a:r>
              <a:rPr lang="es-ES" sz="2400" dirty="0" err="1"/>
              <a:t>vitu</a:t>
            </a:r>
            <a:r>
              <a:rPr lang="es-ES" sz="2400" dirty="0"/>
              <a:t> ,</a:t>
            </a:r>
            <a:r>
              <a:rPr lang="es-ES" sz="2400" dirty="0" err="1"/>
              <a:t>wanyama</a:t>
            </a:r>
            <a:r>
              <a:rPr lang="es-ES" sz="2400" dirty="0"/>
              <a:t> </a:t>
            </a:r>
            <a:r>
              <a:rPr lang="en-US" sz="2400" dirty="0" err="1"/>
              <a:t>watu</a:t>
            </a:r>
            <a:r>
              <a:rPr lang="en-US" sz="2400" dirty="0"/>
              <a:t> </a:t>
            </a:r>
            <a:r>
              <a:rPr lang="en-US" sz="2400" dirty="0" err="1"/>
              <a:t>n.k</a:t>
            </a:r>
            <a:r>
              <a:rPr lang="en-US" sz="2400" dirty="0"/>
              <a:t> </a:t>
            </a:r>
            <a:r>
              <a:rPr lang="en-US" sz="2400" dirty="0" err="1"/>
              <a:t>mathalani</a:t>
            </a:r>
            <a:r>
              <a:rPr lang="en-US" sz="2400" dirty="0"/>
              <a:t>:</a:t>
            </a:r>
          </a:p>
          <a:p>
            <a:r>
              <a:rPr lang="en-US" sz="2400" dirty="0" err="1"/>
              <a:t>Mfano</a:t>
            </a:r>
            <a:endParaRPr lang="en-US" sz="2400" dirty="0"/>
          </a:p>
          <a:p>
            <a:r>
              <a:rPr lang="pl-PL" sz="2400" dirty="0"/>
              <a:t>- Kucheka kwa kwa. -Kulia kwikwi</a:t>
            </a:r>
          </a:p>
          <a:p>
            <a:r>
              <a:rPr lang="pl-PL" sz="2400" dirty="0"/>
              <a:t>- Ponea chupu chupu. -kunuka fee</a:t>
            </a:r>
          </a:p>
          <a:p>
            <a:pPr marL="342900" indent="-342900">
              <a:buFontTx/>
              <a:buChar char="-"/>
            </a:pPr>
            <a:r>
              <a:rPr lang="en-US" sz="2400" dirty="0" err="1"/>
              <a:t>Kumaliza</a:t>
            </a:r>
            <a:r>
              <a:rPr lang="en-US" sz="2400" dirty="0"/>
              <a:t> </a:t>
            </a:r>
            <a:r>
              <a:rPr lang="en-US" sz="2400" dirty="0" err="1"/>
              <a:t>fyu</a:t>
            </a:r>
            <a:r>
              <a:rPr lang="en-US" sz="2400" dirty="0"/>
              <a:t> -</a:t>
            </a:r>
            <a:r>
              <a:rPr lang="en-US" sz="2400" dirty="0" err="1"/>
              <a:t>kunyamaza</a:t>
            </a:r>
            <a:r>
              <a:rPr lang="en-US" sz="2400" dirty="0"/>
              <a:t> </a:t>
            </a:r>
            <a:r>
              <a:rPr lang="en-US" sz="2400" dirty="0" err="1"/>
              <a:t>ji</a:t>
            </a:r>
            <a:endParaRPr lang="en-US" sz="2400" dirty="0"/>
          </a:p>
          <a:p>
            <a:endParaRPr lang="en-US" sz="2400" b="1" dirty="0"/>
          </a:p>
          <a:p>
            <a:r>
              <a:rPr lang="en-US" sz="2400" b="1" u="sng" dirty="0">
                <a:solidFill>
                  <a:srgbClr val="FF0000"/>
                </a:solidFill>
              </a:rPr>
              <a:t>TASHBIHI</a:t>
            </a:r>
            <a:endParaRPr lang="en-US" sz="2400" b="1" u="sng" dirty="0">
              <a:solidFill>
                <a:srgbClr val="FF0000"/>
              </a:solidFill>
            </a:endParaRPr>
          </a:p>
          <a:p>
            <a:r>
              <a:rPr lang="pl-PL" sz="2400" dirty="0"/>
              <a:t>Tashbihi ni ulinganisho wa moja kwa </a:t>
            </a:r>
            <a:r>
              <a:rPr lang="pl-PL" sz="2400" dirty="0"/>
              <a:t>moja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vitu</a:t>
            </a:r>
            <a:r>
              <a:rPr lang="en-US" sz="2400" dirty="0"/>
              <a:t> </a:t>
            </a:r>
            <a:r>
              <a:rPr lang="en-US" sz="2400" dirty="0" err="1"/>
              <a:t>viwili</a:t>
            </a:r>
            <a:r>
              <a:rPr lang="en-US" sz="2400" dirty="0"/>
              <a:t> au </a:t>
            </a:r>
            <a:r>
              <a:rPr lang="en-US" sz="2400" dirty="0" err="1"/>
              <a:t>zaidi</a:t>
            </a:r>
            <a:r>
              <a:rPr lang="en-US" sz="2400" dirty="0"/>
              <a:t> </a:t>
            </a:r>
            <a:r>
              <a:rPr lang="en-US" sz="2400" dirty="0" err="1"/>
              <a:t>vilivyo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sifa</a:t>
            </a:r>
            <a:r>
              <a:rPr lang="en-US" sz="2400" dirty="0"/>
              <a:t> </a:t>
            </a:r>
            <a:r>
              <a:rPr lang="en-US" sz="2400" dirty="0" err="1"/>
              <a:t>sawa</a:t>
            </a:r>
            <a:r>
              <a:rPr lang="en-US" sz="2400" dirty="0"/>
              <a:t> </a:t>
            </a:r>
            <a:r>
              <a:rPr lang="fi-FI" sz="2400" dirty="0"/>
              <a:t>kwa </a:t>
            </a:r>
            <a:r>
              <a:rPr lang="fi-FI" sz="2400" dirty="0"/>
              <a:t>kutumia maneno: kama, mithili ya,</a:t>
            </a:r>
          </a:p>
          <a:p>
            <a:r>
              <a:rPr lang="pl-PL" sz="2400" dirty="0"/>
              <a:t>mfano wa, ja na tamthili ya k.m</a:t>
            </a:r>
            <a:r>
              <a:rPr lang="pl-PL" sz="2400" dirty="0"/>
              <a:t>.</a:t>
            </a:r>
            <a:endParaRPr lang="en-US" sz="2400" dirty="0"/>
          </a:p>
          <a:p>
            <a:endParaRPr lang="pl-PL" sz="2400" dirty="0"/>
          </a:p>
          <a:p>
            <a:r>
              <a:rPr lang="en-US" sz="2400" dirty="0"/>
              <a:t>• </a:t>
            </a:r>
            <a:r>
              <a:rPr lang="en-US" sz="2400" dirty="0" err="1"/>
              <a:t>Baridi</a:t>
            </a:r>
            <a:r>
              <a:rPr lang="en-US" sz="2400" dirty="0"/>
              <a:t> </a:t>
            </a:r>
            <a:r>
              <a:rPr lang="en-US" sz="2400" dirty="0" err="1"/>
              <a:t>kama</a:t>
            </a:r>
            <a:r>
              <a:rPr lang="en-US" sz="2400" dirty="0"/>
              <a:t> </a:t>
            </a:r>
            <a:r>
              <a:rPr lang="en-US" sz="2400" dirty="0" err="1"/>
              <a:t>barafu</a:t>
            </a:r>
            <a:endParaRPr lang="en-US" sz="2400" dirty="0"/>
          </a:p>
          <a:p>
            <a:r>
              <a:rPr lang="en-US" sz="2400" dirty="0"/>
              <a:t>• </a:t>
            </a:r>
            <a:r>
              <a:rPr lang="en-US" sz="2400" dirty="0" err="1"/>
              <a:t>Chungu</a:t>
            </a:r>
            <a:r>
              <a:rPr lang="en-US" sz="2400" dirty="0"/>
              <a:t> </a:t>
            </a:r>
            <a:r>
              <a:rPr lang="en-US" sz="2400" dirty="0" err="1"/>
              <a:t>kama</a:t>
            </a:r>
            <a:r>
              <a:rPr lang="en-US" sz="2400" dirty="0"/>
              <a:t> </a:t>
            </a:r>
            <a:r>
              <a:rPr lang="en-US" sz="2400" dirty="0" err="1"/>
              <a:t>shubiri</a:t>
            </a:r>
            <a:endParaRPr lang="en-US" sz="2400" dirty="0"/>
          </a:p>
          <a:p>
            <a:r>
              <a:rPr lang="it-IT" sz="2400" dirty="0"/>
              <a:t>• Adimika kama kaburi la bariani</a:t>
            </a:r>
          </a:p>
          <a:p>
            <a:r>
              <a:rPr lang="en-US" sz="2400" dirty="0"/>
              <a:t>• </a:t>
            </a:r>
            <a:r>
              <a:rPr lang="en-US" sz="2400" dirty="0" err="1"/>
              <a:t>Tamu</a:t>
            </a:r>
            <a:r>
              <a:rPr lang="en-US" sz="2400" dirty="0"/>
              <a:t> </a:t>
            </a:r>
            <a:r>
              <a:rPr lang="en-US" sz="2400" dirty="0" err="1"/>
              <a:t>kama</a:t>
            </a:r>
            <a:r>
              <a:rPr lang="en-US" sz="2400" dirty="0"/>
              <a:t> </a:t>
            </a:r>
            <a:r>
              <a:rPr lang="en-US" sz="2400" dirty="0" err="1"/>
              <a:t>asali</a:t>
            </a:r>
            <a:endParaRPr lang="en-US" sz="2400" dirty="0"/>
          </a:p>
          <a:p>
            <a:r>
              <a:rPr lang="en-US" sz="2400" dirty="0"/>
              <a:t>• </a:t>
            </a:r>
            <a:r>
              <a:rPr lang="en-US" sz="2400" dirty="0" err="1"/>
              <a:t>Epesi</a:t>
            </a:r>
            <a:r>
              <a:rPr lang="en-US" sz="2400" dirty="0"/>
              <a:t> </a:t>
            </a:r>
            <a:r>
              <a:rPr lang="en-US" sz="2400" dirty="0" err="1"/>
              <a:t>kama</a:t>
            </a:r>
            <a:r>
              <a:rPr lang="en-US" sz="2400" dirty="0"/>
              <a:t> </a:t>
            </a:r>
            <a:r>
              <a:rPr lang="en-US" sz="2400" dirty="0" err="1"/>
              <a:t>umeme</a:t>
            </a:r>
            <a:r>
              <a:rPr lang="en-US" sz="2400" dirty="0"/>
              <a:t>.</a:t>
            </a:r>
            <a:endParaRPr lang="en-US" sz="24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1979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914401"/>
            <a:ext cx="916858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solidFill>
                  <a:srgbClr val="00B050"/>
                </a:solidFill>
                <a:latin typeface="Arial Rounded MT Bold" pitchFamily="34" charset="0"/>
              </a:rPr>
              <a:t>MASWALI </a:t>
            </a:r>
          </a:p>
          <a:p>
            <a:pPr algn="ctr"/>
            <a:r>
              <a:rPr lang="en-US" sz="9600" b="1" dirty="0">
                <a:solidFill>
                  <a:srgbClr val="00B050"/>
                </a:solidFill>
                <a:latin typeface="Arial Rounded MT Bold" pitchFamily="34" charset="0"/>
              </a:rPr>
              <a:t>YA </a:t>
            </a:r>
          </a:p>
          <a:p>
            <a:pPr algn="ctr"/>
            <a:r>
              <a:rPr lang="en-US" sz="9600" b="1" dirty="0">
                <a:solidFill>
                  <a:srgbClr val="00B050"/>
                </a:solidFill>
                <a:latin typeface="Arial Rounded MT Bold" pitchFamily="34" charset="0"/>
              </a:rPr>
              <a:t>MARUDIO</a:t>
            </a:r>
            <a:endParaRPr lang="en-US" sz="9600" dirty="0">
              <a:solidFill>
                <a:srgbClr val="00B05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8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Uakifishi</a:t>
            </a:r>
            <a:r>
              <a:rPr lang="en-US" sz="2400" dirty="0"/>
              <a:t> </a:t>
            </a:r>
            <a:r>
              <a:rPr lang="en-US" sz="2400" dirty="0" err="1"/>
              <a:t>upi</a:t>
            </a:r>
            <a:r>
              <a:rPr lang="en-US" sz="2400" dirty="0"/>
              <a:t> </a:t>
            </a:r>
            <a:r>
              <a:rPr lang="en-US" sz="2400" dirty="0" err="1"/>
              <a:t>sawa</a:t>
            </a:r>
            <a:r>
              <a:rPr lang="en-US" sz="2400" dirty="0"/>
              <a:t>?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Abwe</a:t>
            </a:r>
            <a:r>
              <a:rPr lang="en-US" sz="2400" dirty="0"/>
              <a:t>! Kuku </a:t>
            </a:r>
            <a:r>
              <a:rPr lang="en-US" sz="2400" dirty="0" err="1"/>
              <a:t>anazaa</a:t>
            </a:r>
            <a:r>
              <a:rPr lang="en-US" sz="2400" dirty="0"/>
              <a:t>!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Abwe</a:t>
            </a:r>
            <a:r>
              <a:rPr lang="en-US" sz="2400" dirty="0"/>
              <a:t>! Kuku </a:t>
            </a:r>
            <a:r>
              <a:rPr lang="en-US" sz="2400" dirty="0" err="1"/>
              <a:t>anazaa</a:t>
            </a:r>
            <a:r>
              <a:rPr lang="en-US" sz="2400" dirty="0"/>
              <a:t>.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Abwe</a:t>
            </a:r>
            <a:r>
              <a:rPr lang="en-US" sz="2400" dirty="0"/>
              <a:t>, Kuku </a:t>
            </a:r>
            <a:r>
              <a:rPr lang="en-US" sz="2400" dirty="0" err="1"/>
              <a:t>anazaa</a:t>
            </a:r>
            <a:r>
              <a:rPr lang="en-US" sz="2400" dirty="0"/>
              <a:t>!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Abwe</a:t>
            </a:r>
            <a:r>
              <a:rPr lang="en-US" sz="2400" dirty="0"/>
              <a:t>, Kuku! </a:t>
            </a:r>
            <a:r>
              <a:rPr lang="en-US" sz="2400" dirty="0" err="1"/>
              <a:t>Anazaa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2. </a:t>
            </a:r>
            <a:r>
              <a:rPr lang="en-US" sz="2400" dirty="0" err="1"/>
              <a:t>Waziri</a:t>
            </a:r>
            <a:r>
              <a:rPr lang="en-US" sz="2400" dirty="0"/>
              <a:t> </a:t>
            </a:r>
            <a:r>
              <a:rPr lang="en-US" sz="2400" dirty="0" err="1"/>
              <a:t>aliwauliza</a:t>
            </a:r>
            <a:r>
              <a:rPr lang="en-US" sz="2400" dirty="0"/>
              <a:t>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nini</a:t>
            </a:r>
            <a:r>
              <a:rPr lang="en-US" sz="2400" dirty="0"/>
              <a:t> </a:t>
            </a:r>
            <a:r>
              <a:rPr lang="en-US" sz="2400" dirty="0" err="1"/>
              <a:t>hamkuwashtaki</a:t>
            </a:r>
            <a:r>
              <a:rPr lang="en-US" sz="2400" dirty="0"/>
              <a:t> </a:t>
            </a:r>
            <a:r>
              <a:rPr lang="en-US" sz="2400" dirty="0" err="1"/>
              <a:t>waporaji</a:t>
            </a:r>
            <a:r>
              <a:rPr lang="en-US" sz="2400" dirty="0"/>
              <a:t>.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waziri</a:t>
            </a:r>
            <a:r>
              <a:rPr lang="en-US" sz="2400" dirty="0"/>
              <a:t> </a:t>
            </a:r>
            <a:r>
              <a:rPr lang="en-US" sz="2400" dirty="0" err="1"/>
              <a:t>aliwauliza</a:t>
            </a:r>
            <a:r>
              <a:rPr lang="en-US" sz="2400" dirty="0"/>
              <a:t>,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nini</a:t>
            </a:r>
            <a:r>
              <a:rPr lang="en-US" sz="2400" dirty="0"/>
              <a:t> </a:t>
            </a:r>
            <a:r>
              <a:rPr lang="en-US" sz="2400" dirty="0" err="1"/>
              <a:t>hamkuwashtaki</a:t>
            </a:r>
            <a:r>
              <a:rPr lang="en-US" sz="2400" dirty="0"/>
              <a:t> </a:t>
            </a:r>
            <a:r>
              <a:rPr lang="en-US" sz="2400" dirty="0" err="1"/>
              <a:t>waporaji</a:t>
            </a:r>
            <a:r>
              <a:rPr lang="en-US" sz="2400" dirty="0"/>
              <a:t>?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waziri</a:t>
            </a:r>
            <a:r>
              <a:rPr lang="en-US" sz="2400" dirty="0"/>
              <a:t> </a:t>
            </a:r>
            <a:r>
              <a:rPr lang="en-US" sz="2400" dirty="0" err="1"/>
              <a:t>aliwauliza</a:t>
            </a:r>
            <a:r>
              <a:rPr lang="en-US" sz="2400" dirty="0"/>
              <a:t>,”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nini</a:t>
            </a:r>
            <a:r>
              <a:rPr lang="en-US" sz="2400" dirty="0"/>
              <a:t> </a:t>
            </a:r>
            <a:r>
              <a:rPr lang="en-US" sz="2400" dirty="0" err="1"/>
              <a:t>hamkuwashtaki</a:t>
            </a:r>
            <a:r>
              <a:rPr lang="en-US" sz="2400" dirty="0"/>
              <a:t> </a:t>
            </a:r>
            <a:r>
              <a:rPr lang="en-US" sz="2400" dirty="0" err="1"/>
              <a:t>waporaji</a:t>
            </a:r>
            <a:r>
              <a:rPr lang="en-US" sz="2400" dirty="0"/>
              <a:t>?”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waziri</a:t>
            </a:r>
            <a:r>
              <a:rPr lang="en-US" sz="2400" dirty="0"/>
              <a:t> </a:t>
            </a:r>
            <a:r>
              <a:rPr lang="en-US" sz="2400" dirty="0" err="1"/>
              <a:t>aliwauliza</a:t>
            </a:r>
            <a:r>
              <a:rPr lang="en-US" sz="2400" dirty="0"/>
              <a:t>,”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nini</a:t>
            </a:r>
            <a:r>
              <a:rPr lang="en-US" sz="2400" dirty="0"/>
              <a:t> </a:t>
            </a:r>
            <a:r>
              <a:rPr lang="en-US" sz="2400" dirty="0" err="1"/>
              <a:t>hamkuwashtaki</a:t>
            </a:r>
            <a:r>
              <a:rPr lang="en-US" sz="2400" dirty="0"/>
              <a:t> </a:t>
            </a:r>
            <a:r>
              <a:rPr lang="en-US" sz="2400" dirty="0" err="1"/>
              <a:t>waporaji</a:t>
            </a:r>
            <a:r>
              <a:rPr lang="en-US" sz="2400" dirty="0"/>
              <a:t>?”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waziri</a:t>
            </a:r>
            <a:r>
              <a:rPr lang="en-US" sz="2400" dirty="0"/>
              <a:t> </a:t>
            </a:r>
            <a:r>
              <a:rPr lang="en-US" sz="2400" dirty="0" err="1"/>
              <a:t>aliwauliza</a:t>
            </a:r>
            <a:r>
              <a:rPr lang="en-US" sz="2400" dirty="0"/>
              <a:t>,”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nini</a:t>
            </a:r>
            <a:r>
              <a:rPr lang="en-US" sz="2400" dirty="0"/>
              <a:t> </a:t>
            </a:r>
            <a:r>
              <a:rPr lang="en-US" sz="2400" dirty="0" err="1"/>
              <a:t>hamkuwashtaki</a:t>
            </a:r>
            <a:r>
              <a:rPr lang="en-US" sz="2400" dirty="0"/>
              <a:t> </a:t>
            </a:r>
            <a:r>
              <a:rPr lang="en-US" sz="2400" dirty="0" err="1"/>
              <a:t>waporaji</a:t>
            </a:r>
            <a:r>
              <a:rPr lang="en-US" sz="2400" dirty="0"/>
              <a:t>?”</a:t>
            </a:r>
          </a:p>
          <a:p>
            <a:endParaRPr lang="en-US" sz="2400" dirty="0"/>
          </a:p>
          <a:p>
            <a:r>
              <a:rPr lang="en-US" sz="2400" dirty="0"/>
              <a:t>3. </a:t>
            </a:r>
            <a:r>
              <a:rPr lang="en-US" sz="2400" dirty="0" err="1"/>
              <a:t>Alama</a:t>
            </a:r>
            <a:r>
              <a:rPr lang="en-US" sz="2400" dirty="0"/>
              <a:t> </a:t>
            </a:r>
            <a:r>
              <a:rPr lang="en-US" sz="2400" dirty="0" err="1"/>
              <a:t>hizi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zipi</a:t>
            </a:r>
            <a:r>
              <a:rPr lang="en-US" sz="2400" dirty="0"/>
              <a:t>’ , ~ , ? , .</a:t>
            </a:r>
          </a:p>
          <a:p>
            <a:r>
              <a:rPr lang="fi-FI" sz="2400" dirty="0"/>
              <a:t>A. ritifaa, kistari, kiulizi, kituo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ritifaa</a:t>
            </a:r>
            <a:r>
              <a:rPr lang="en-US" sz="2400" dirty="0"/>
              <a:t>, </a:t>
            </a:r>
            <a:r>
              <a:rPr lang="en-US" sz="2400" dirty="0" err="1"/>
              <a:t>wimbi</a:t>
            </a:r>
            <a:r>
              <a:rPr lang="en-US" sz="2400" dirty="0"/>
              <a:t>, </a:t>
            </a:r>
            <a:r>
              <a:rPr lang="en-US" sz="2400" dirty="0" err="1"/>
              <a:t>kiulizi</a:t>
            </a:r>
            <a:r>
              <a:rPr lang="en-US" sz="2400" dirty="0"/>
              <a:t>, </a:t>
            </a:r>
            <a:r>
              <a:rPr lang="en-US" sz="2400" dirty="0" err="1"/>
              <a:t>nukta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kiulizi</a:t>
            </a:r>
            <a:r>
              <a:rPr lang="en-US" sz="2400" dirty="0"/>
              <a:t>, </a:t>
            </a:r>
            <a:r>
              <a:rPr lang="en-US" sz="2400" dirty="0" err="1"/>
              <a:t>kistari</a:t>
            </a:r>
            <a:r>
              <a:rPr lang="en-US" sz="2400" dirty="0"/>
              <a:t>, </a:t>
            </a:r>
            <a:r>
              <a:rPr lang="en-US" sz="2400" dirty="0" err="1"/>
              <a:t>koma</a:t>
            </a:r>
            <a:r>
              <a:rPr lang="en-US" sz="2400" dirty="0"/>
              <a:t>, </a:t>
            </a:r>
            <a:r>
              <a:rPr lang="en-US" sz="2400" dirty="0" err="1"/>
              <a:t>paradesi</a:t>
            </a:r>
            <a:endParaRPr lang="en-US" sz="2400" dirty="0"/>
          </a:p>
          <a:p>
            <a:r>
              <a:rPr lang="fi-FI" sz="2400" dirty="0"/>
              <a:t>D. koma, kistari, kiulizi, kituo</a:t>
            </a:r>
            <a:endParaRPr lang="en-US" sz="2400" dirty="0">
              <a:solidFill>
                <a:srgbClr val="00B05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20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400" dirty="0"/>
              <a:t>4. Jina baki hapa ni__________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kiokote</a:t>
            </a:r>
            <a:endParaRPr lang="en-US" sz="2400" dirty="0"/>
          </a:p>
          <a:p>
            <a:r>
              <a:rPr lang="en-US" sz="2400" dirty="0"/>
              <a:t>B </a:t>
            </a:r>
            <a:r>
              <a:rPr lang="en-US" sz="2400" dirty="0" err="1"/>
              <a:t>yatima</a:t>
            </a:r>
            <a:endParaRPr lang="en-US" sz="2400" dirty="0"/>
          </a:p>
          <a:p>
            <a:r>
              <a:rPr lang="en-US" sz="2400" dirty="0"/>
              <a:t>C </a:t>
            </a:r>
            <a:r>
              <a:rPr lang="en-US" sz="2400" dirty="0" err="1"/>
              <a:t>nunda</a:t>
            </a:r>
            <a:endParaRPr lang="en-US" sz="2400" dirty="0"/>
          </a:p>
          <a:p>
            <a:r>
              <a:rPr lang="en-US" sz="2400" dirty="0"/>
              <a:t>D. </a:t>
            </a:r>
            <a:r>
              <a:rPr lang="en-US" sz="2400" dirty="0" err="1"/>
              <a:t>Makiwa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5. </a:t>
            </a:r>
            <a:r>
              <a:rPr lang="en-US" sz="2400" dirty="0" err="1"/>
              <a:t>Baada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kuugua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kusawijika</a:t>
            </a:r>
            <a:r>
              <a:rPr lang="en-US" sz="2400" dirty="0"/>
              <a:t>,</a:t>
            </a:r>
            <a:r>
              <a:rPr lang="en-US" sz="2400" dirty="0"/>
              <a:t>’</a:t>
            </a:r>
            <a:r>
              <a:rPr lang="en-US" sz="2400" dirty="0" err="1"/>
              <a:t>aliona</a:t>
            </a:r>
            <a:r>
              <a:rPr lang="en-US" sz="2400" dirty="0"/>
              <a:t> </a:t>
            </a:r>
            <a:r>
              <a:rPr lang="en-US" sz="2400" dirty="0" err="1"/>
              <a:t>kisunzi</a:t>
            </a:r>
            <a:r>
              <a:rPr lang="en-US" sz="2400" dirty="0"/>
              <a:t>’ </a:t>
            </a:r>
            <a:r>
              <a:rPr lang="en-US" sz="2400" dirty="0" err="1"/>
              <a:t>ina</a:t>
            </a:r>
            <a:r>
              <a:rPr lang="en-US" sz="2400" dirty="0"/>
              <a:t> </a:t>
            </a:r>
            <a:r>
              <a:rPr lang="en-US" sz="2400" dirty="0" err="1"/>
              <a:t>maana</a:t>
            </a:r>
            <a:r>
              <a:rPr lang="en-US" sz="2400" dirty="0"/>
              <a:t> </a:t>
            </a:r>
            <a:r>
              <a:rPr lang="en-US" sz="2400" dirty="0" err="1"/>
              <a:t>kuwa</a:t>
            </a:r>
            <a:endParaRPr lang="en-US" sz="2400" dirty="0"/>
          </a:p>
          <a:p>
            <a:r>
              <a:rPr lang="en-US" sz="2400" dirty="0"/>
              <a:t>A. </a:t>
            </a:r>
            <a:r>
              <a:rPr lang="en-US" sz="2400" dirty="0" err="1"/>
              <a:t>aliona</a:t>
            </a:r>
            <a:r>
              <a:rPr lang="en-US" sz="2400" dirty="0"/>
              <a:t> </a:t>
            </a:r>
            <a:r>
              <a:rPr lang="en-US" sz="2400" dirty="0" err="1"/>
              <a:t>kisulisuli</a:t>
            </a:r>
            <a:endParaRPr lang="en-US" sz="2400" dirty="0"/>
          </a:p>
          <a:p>
            <a:r>
              <a:rPr lang="en-US" sz="2400" dirty="0"/>
              <a:t>B. </a:t>
            </a:r>
            <a:r>
              <a:rPr lang="en-US" sz="2400" dirty="0" err="1"/>
              <a:t>aliliwazwa</a:t>
            </a:r>
            <a:r>
              <a:rPr lang="en-US" sz="2400" dirty="0"/>
              <a:t> </a:t>
            </a:r>
            <a:r>
              <a:rPr lang="en-US" sz="2400" dirty="0" err="1"/>
              <a:t>naye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alitembelewa</a:t>
            </a:r>
            <a:r>
              <a:rPr lang="en-US" sz="2400" dirty="0"/>
              <a:t> </a:t>
            </a:r>
            <a:r>
              <a:rPr lang="en-US" sz="2400" dirty="0" err="1"/>
              <a:t>naye</a:t>
            </a:r>
            <a:endParaRPr lang="en-US" sz="2400" dirty="0"/>
          </a:p>
          <a:p>
            <a:r>
              <a:rPr lang="en-US" sz="2400" dirty="0"/>
              <a:t>D. </a:t>
            </a:r>
            <a:r>
              <a:rPr lang="en-US" sz="2400" dirty="0" err="1"/>
              <a:t>alichungulia</a:t>
            </a:r>
            <a:r>
              <a:rPr lang="en-US" sz="2400" dirty="0"/>
              <a:t> </a:t>
            </a:r>
            <a:r>
              <a:rPr lang="en-US" sz="2400" dirty="0" err="1"/>
              <a:t>kaburi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Jina</a:t>
            </a:r>
            <a:r>
              <a:rPr lang="en-US" sz="2400" dirty="0"/>
              <a:t> </a:t>
            </a:r>
            <a:r>
              <a:rPr lang="en-US" sz="2400" dirty="0" err="1"/>
              <a:t>gani</a:t>
            </a:r>
            <a:r>
              <a:rPr lang="en-US" sz="2400" dirty="0"/>
              <a:t> </a:t>
            </a:r>
            <a:r>
              <a:rPr lang="en-US" sz="2400" dirty="0" err="1"/>
              <a:t>halina</a:t>
            </a:r>
            <a:r>
              <a:rPr lang="en-US" sz="2400" dirty="0"/>
              <a:t> </a:t>
            </a:r>
            <a:r>
              <a:rPr lang="en-US" sz="2400" dirty="0" err="1"/>
              <a:t>maana</a:t>
            </a:r>
            <a:r>
              <a:rPr lang="en-US" sz="2400" dirty="0"/>
              <a:t> </a:t>
            </a:r>
            <a:r>
              <a:rPr lang="en-US" sz="2400" dirty="0" err="1"/>
              <a:t>sawa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panda.</a:t>
            </a:r>
          </a:p>
          <a:p>
            <a:pPr marL="457200" indent="-457200">
              <a:buAutoNum type="alphaUcPeriod"/>
            </a:pPr>
            <a:r>
              <a:rPr lang="en-US" sz="2400" dirty="0" err="1"/>
              <a:t>kwea</a:t>
            </a:r>
            <a:r>
              <a:rPr lang="en-US" sz="2400" dirty="0"/>
              <a:t> 	B</a:t>
            </a:r>
            <a:r>
              <a:rPr lang="en-US" sz="2400" dirty="0"/>
              <a:t>. </a:t>
            </a:r>
            <a:r>
              <a:rPr lang="en-US" sz="2400" dirty="0" err="1"/>
              <a:t>fyata</a:t>
            </a:r>
            <a:r>
              <a:rPr lang="en-US" sz="2400" dirty="0"/>
              <a:t>	C</a:t>
            </a:r>
            <a:r>
              <a:rPr lang="en-US" sz="2400" dirty="0"/>
              <a:t>. </a:t>
            </a:r>
            <a:r>
              <a:rPr lang="en-US" sz="2400" dirty="0" err="1"/>
              <a:t>manati</a:t>
            </a:r>
            <a:r>
              <a:rPr lang="en-US" sz="2400" dirty="0"/>
              <a:t> </a:t>
            </a:r>
            <a:r>
              <a:rPr lang="en-US" sz="2400" dirty="0"/>
              <a:t>	D</a:t>
            </a:r>
            <a:r>
              <a:rPr lang="en-US" sz="2400" dirty="0"/>
              <a:t>. </a:t>
            </a:r>
            <a:r>
              <a:rPr lang="en-US" sz="2400" dirty="0" err="1"/>
              <a:t>koka</a:t>
            </a:r>
            <a:endParaRPr lang="en-US" sz="2400" dirty="0"/>
          </a:p>
          <a:p>
            <a:endParaRPr lang="en-US" sz="2400" dirty="0"/>
          </a:p>
          <a:p>
            <a:r>
              <a:rPr lang="fi-FI" sz="2400" dirty="0"/>
              <a:t>Silaha </a:t>
            </a:r>
            <a:r>
              <a:rPr lang="fi-FI" sz="2400" dirty="0"/>
              <a:t>ipi haitumiwi kurushia jiwe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mrau</a:t>
            </a:r>
            <a:r>
              <a:rPr lang="en-US" sz="2400" dirty="0"/>
              <a:t> </a:t>
            </a:r>
            <a:r>
              <a:rPr lang="en-US" sz="2400" dirty="0"/>
              <a:t>	B</a:t>
            </a:r>
            <a:r>
              <a:rPr lang="en-US" sz="2400" dirty="0"/>
              <a:t>. </a:t>
            </a:r>
            <a:r>
              <a:rPr lang="en-US" sz="2400" dirty="0" err="1"/>
              <a:t>manati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kombeo</a:t>
            </a:r>
            <a:r>
              <a:rPr lang="en-US" sz="2400" dirty="0"/>
              <a:t> </a:t>
            </a:r>
            <a:r>
              <a:rPr lang="en-US" sz="2400" dirty="0"/>
              <a:t>	D</a:t>
            </a:r>
            <a:r>
              <a:rPr lang="en-US" sz="2400" dirty="0"/>
              <a:t>. </a:t>
            </a:r>
            <a:r>
              <a:rPr lang="en-US" sz="2400" dirty="0" err="1"/>
              <a:t>fyata</a:t>
            </a:r>
            <a:endParaRPr lang="en-US" sz="2400" dirty="0">
              <a:solidFill>
                <a:srgbClr val="00B05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38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"/>
            <a:ext cx="916858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3. </a:t>
            </a:r>
            <a:r>
              <a:rPr lang="en-US" sz="2400" dirty="0" err="1"/>
              <a:t>Ipi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aina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mkeka</a:t>
            </a:r>
            <a:endParaRPr lang="en-US" sz="2400" dirty="0"/>
          </a:p>
          <a:p>
            <a:r>
              <a:rPr lang="en-US" sz="2400" dirty="0"/>
              <a:t>A. </a:t>
            </a:r>
            <a:r>
              <a:rPr lang="en-US" sz="2400" dirty="0" err="1"/>
              <a:t>mbacha</a:t>
            </a:r>
            <a:r>
              <a:rPr lang="en-US" sz="2400" dirty="0"/>
              <a:t> </a:t>
            </a:r>
            <a:r>
              <a:rPr lang="en-US" sz="2400" dirty="0"/>
              <a:t>		B</a:t>
            </a:r>
            <a:r>
              <a:rPr lang="en-US" sz="2400" dirty="0"/>
              <a:t>. </a:t>
            </a:r>
            <a:r>
              <a:rPr lang="en-US" sz="2400" dirty="0" err="1"/>
              <a:t>zulia</a:t>
            </a:r>
            <a:r>
              <a:rPr lang="en-US" sz="2400" dirty="0"/>
              <a:t>	C</a:t>
            </a:r>
            <a:r>
              <a:rPr lang="en-US" sz="2400" dirty="0"/>
              <a:t>. </a:t>
            </a:r>
            <a:r>
              <a:rPr lang="en-US" sz="2400" dirty="0" err="1"/>
              <a:t>mkaja</a:t>
            </a:r>
            <a:r>
              <a:rPr lang="en-US" sz="2400" dirty="0"/>
              <a:t> </a:t>
            </a:r>
            <a:r>
              <a:rPr lang="en-US" sz="2400" dirty="0"/>
              <a:t>	D</a:t>
            </a:r>
            <a:r>
              <a:rPr lang="en-US" sz="2400" dirty="0"/>
              <a:t>. </a:t>
            </a:r>
            <a:r>
              <a:rPr lang="en-US" sz="2400" dirty="0" err="1"/>
              <a:t>mswala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4. </a:t>
            </a:r>
            <a:r>
              <a:rPr lang="en-US" sz="2400" dirty="0" err="1"/>
              <a:t>Upi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msimu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mvua</a:t>
            </a:r>
            <a:r>
              <a:rPr lang="en-US" sz="2400" dirty="0"/>
              <a:t> </a:t>
            </a:r>
            <a:r>
              <a:rPr lang="en-US" sz="2400" dirty="0" err="1"/>
              <a:t>ndogo</a:t>
            </a:r>
            <a:r>
              <a:rPr lang="en-US" sz="2400" dirty="0"/>
              <a:t>?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vuli</a:t>
            </a:r>
            <a:r>
              <a:rPr lang="en-US" sz="2400" dirty="0"/>
              <a:t> </a:t>
            </a:r>
            <a:r>
              <a:rPr lang="en-US" sz="2400" dirty="0"/>
              <a:t>	B</a:t>
            </a:r>
            <a:r>
              <a:rPr lang="en-US" sz="2400" dirty="0"/>
              <a:t>. </a:t>
            </a:r>
            <a:r>
              <a:rPr lang="en-US" sz="2400" dirty="0" err="1"/>
              <a:t>masika</a:t>
            </a:r>
            <a:r>
              <a:rPr lang="en-US" sz="2400" dirty="0"/>
              <a:t>	C</a:t>
            </a:r>
            <a:r>
              <a:rPr lang="en-US" sz="2400" dirty="0"/>
              <a:t>. </a:t>
            </a:r>
            <a:r>
              <a:rPr lang="en-US" sz="2400" dirty="0" err="1"/>
              <a:t>kusi</a:t>
            </a:r>
            <a:r>
              <a:rPr lang="en-US" sz="2400" dirty="0"/>
              <a:t> </a:t>
            </a:r>
            <a:r>
              <a:rPr lang="en-US" sz="2400" dirty="0"/>
              <a:t>	D </a:t>
            </a:r>
            <a:r>
              <a:rPr lang="en-US" sz="2400" dirty="0" err="1"/>
              <a:t>kipupwe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5. </a:t>
            </a:r>
            <a:r>
              <a:rPr lang="en-US" sz="2400" dirty="0" err="1"/>
              <a:t>Mdudu</a:t>
            </a:r>
            <a:r>
              <a:rPr lang="en-US" sz="2400" dirty="0"/>
              <a:t> </a:t>
            </a:r>
            <a:r>
              <a:rPr lang="en-US" sz="2400" dirty="0" err="1"/>
              <a:t>yupi</a:t>
            </a:r>
            <a:r>
              <a:rPr lang="en-US" sz="2400" dirty="0"/>
              <a:t> </a:t>
            </a:r>
            <a:r>
              <a:rPr lang="en-US" sz="2400" dirty="0" err="1"/>
              <a:t>hajaambatanishwa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uwele</a:t>
            </a:r>
            <a:r>
              <a:rPr lang="en-US" sz="2400" dirty="0"/>
              <a:t> </a:t>
            </a:r>
            <a:r>
              <a:rPr lang="en-US" sz="2400" dirty="0" err="1"/>
              <a:t>anaosababisha</a:t>
            </a:r>
            <a:endParaRPr lang="en-US" sz="2400" dirty="0"/>
          </a:p>
          <a:p>
            <a:r>
              <a:rPr lang="en-US" sz="2400" dirty="0"/>
              <a:t>A. </a:t>
            </a:r>
            <a:r>
              <a:rPr lang="en-US" sz="2400" dirty="0" err="1"/>
              <a:t>mbu</a:t>
            </a:r>
            <a:r>
              <a:rPr lang="en-US" sz="2400" dirty="0"/>
              <a:t>- malaria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mbung’o</a:t>
            </a:r>
            <a:r>
              <a:rPr lang="en-US" sz="2400" dirty="0"/>
              <a:t>- </a:t>
            </a:r>
            <a:r>
              <a:rPr lang="en-US" sz="2400" dirty="0" err="1"/>
              <a:t>malale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chawa-homa</a:t>
            </a:r>
            <a:endParaRPr lang="en-US" sz="2400" dirty="0"/>
          </a:p>
          <a:p>
            <a:r>
              <a:rPr lang="en-US" sz="2400" dirty="0"/>
              <a:t>D. </a:t>
            </a:r>
            <a:r>
              <a:rPr lang="en-US" sz="2400" dirty="0" err="1"/>
              <a:t>funza-tauni</a:t>
            </a:r>
            <a:endParaRPr lang="en-US" sz="2400" dirty="0"/>
          </a:p>
          <a:p>
            <a:endParaRPr lang="en-US" sz="2400" dirty="0"/>
          </a:p>
          <a:p>
            <a:r>
              <a:rPr lang="fi-FI" sz="2400" dirty="0"/>
              <a:t>Pana </a:t>
            </a:r>
            <a:r>
              <a:rPr lang="fi-FI" sz="2400" dirty="0"/>
              <a:t>visu vingi lakini mpini ni mmoja.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vyombo</a:t>
            </a:r>
            <a:r>
              <a:rPr lang="en-US" sz="2400" dirty="0"/>
              <a:t> </a:t>
            </a:r>
            <a:r>
              <a:rPr lang="en-US" sz="2400" dirty="0" err="1"/>
              <a:t>jikoni</a:t>
            </a:r>
            <a:endParaRPr lang="en-US" sz="2400" dirty="0"/>
          </a:p>
          <a:p>
            <a:r>
              <a:rPr lang="en-US" sz="2400" dirty="0"/>
              <a:t>B. </a:t>
            </a:r>
            <a:r>
              <a:rPr lang="en-US" sz="2400" dirty="0" err="1"/>
              <a:t>Kiganja</a:t>
            </a:r>
            <a:r>
              <a:rPr lang="en-US" sz="2400" dirty="0"/>
              <a:t> cha </a:t>
            </a:r>
            <a:r>
              <a:rPr lang="en-US" sz="2400" dirty="0" err="1"/>
              <a:t>mkononi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Chane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ndizi</a:t>
            </a:r>
            <a:endParaRPr lang="en-US" sz="2400" dirty="0"/>
          </a:p>
          <a:p>
            <a:r>
              <a:rPr lang="en-US" sz="2400" dirty="0"/>
              <a:t>D. </a:t>
            </a:r>
            <a:r>
              <a:rPr lang="en-US" sz="2400" dirty="0" err="1"/>
              <a:t>Mimea</a:t>
            </a:r>
            <a:r>
              <a:rPr lang="en-US" sz="2400" dirty="0"/>
              <a:t> </a:t>
            </a:r>
            <a:r>
              <a:rPr lang="en-US" sz="2400" dirty="0" err="1"/>
              <a:t>shambani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394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399158"/>
            <a:ext cx="916858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/>
              <a:t>Babu, nyanya, baba, mama na </a:t>
            </a:r>
            <a:r>
              <a:rPr lang="pl-PL" sz="2400" dirty="0"/>
              <a:t>watoto</a:t>
            </a:r>
            <a:r>
              <a:rPr lang="en-US" sz="2400" dirty="0"/>
              <a:t> </a:t>
            </a:r>
            <a:r>
              <a:rPr lang="en-US" sz="2400" dirty="0" err="1"/>
              <a:t>mna</a:t>
            </a:r>
            <a:r>
              <a:rPr lang="en-US" sz="2400" dirty="0"/>
              <a:t> </a:t>
            </a:r>
            <a:r>
              <a:rPr lang="en-US" sz="2400" dirty="0"/>
              <a:t>safari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wapi</a:t>
            </a:r>
            <a:r>
              <a:rPr lang="en-US" sz="2400" dirty="0"/>
              <a:t>?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Wakimbizi</a:t>
            </a:r>
            <a:r>
              <a:rPr lang="en-US" sz="2400" dirty="0"/>
              <a:t> </a:t>
            </a:r>
            <a:r>
              <a:rPr lang="en-US" sz="2400" dirty="0"/>
              <a:t>	B</a:t>
            </a:r>
            <a:r>
              <a:rPr lang="en-US" sz="2400" dirty="0"/>
              <a:t>. </a:t>
            </a:r>
            <a:r>
              <a:rPr lang="en-US" sz="2400" dirty="0" err="1"/>
              <a:t>Kondoo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Ngamia</a:t>
            </a:r>
            <a:r>
              <a:rPr lang="en-US" sz="2400" dirty="0"/>
              <a:t> </a:t>
            </a:r>
            <a:r>
              <a:rPr lang="en-US" sz="2400" dirty="0"/>
              <a:t>		D</a:t>
            </a:r>
            <a:r>
              <a:rPr lang="en-US" sz="2400" dirty="0"/>
              <a:t>. </a:t>
            </a:r>
            <a:r>
              <a:rPr lang="en-US" sz="2400" dirty="0" err="1"/>
              <a:t>Siafu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3. </a:t>
            </a:r>
            <a:r>
              <a:rPr lang="en-US" sz="2400" dirty="0" err="1"/>
              <a:t>Fika</a:t>
            </a:r>
            <a:r>
              <a:rPr lang="en-US" sz="2400" dirty="0"/>
              <a:t> </a:t>
            </a:r>
            <a:r>
              <a:rPr lang="en-US" sz="2400" dirty="0" err="1"/>
              <a:t>umwone</a:t>
            </a:r>
            <a:r>
              <a:rPr lang="en-US" sz="2400" dirty="0"/>
              <a:t> </a:t>
            </a:r>
            <a:r>
              <a:rPr lang="en-US" sz="2400" dirty="0" err="1"/>
              <a:t>umpendaye</a:t>
            </a:r>
            <a:endParaRPr lang="en-US" sz="2400" dirty="0"/>
          </a:p>
          <a:p>
            <a:r>
              <a:rPr lang="en-US" sz="2400" dirty="0"/>
              <a:t>A. </a:t>
            </a:r>
            <a:r>
              <a:rPr lang="en-US" sz="2400" dirty="0" err="1"/>
              <a:t>mke</a:t>
            </a:r>
            <a:r>
              <a:rPr lang="en-US" sz="2400" dirty="0"/>
              <a:t> </a:t>
            </a:r>
            <a:r>
              <a:rPr lang="en-US" sz="2400" dirty="0"/>
              <a:t>		B</a:t>
            </a:r>
            <a:r>
              <a:rPr lang="en-US" sz="2400" dirty="0"/>
              <a:t>. </a:t>
            </a:r>
            <a:r>
              <a:rPr lang="en-US" sz="2400" dirty="0" err="1"/>
              <a:t>mtego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kioo</a:t>
            </a:r>
            <a:r>
              <a:rPr lang="en-US" sz="2400" dirty="0"/>
              <a:t> </a:t>
            </a:r>
            <a:r>
              <a:rPr lang="en-US" sz="2400" dirty="0"/>
              <a:t>		D</a:t>
            </a:r>
            <a:r>
              <a:rPr lang="en-US" sz="2400" dirty="0"/>
              <a:t>. </a:t>
            </a:r>
            <a:r>
              <a:rPr lang="en-US" sz="2400" dirty="0" err="1"/>
              <a:t>mpenzi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4. </a:t>
            </a:r>
            <a:r>
              <a:rPr lang="en-US" sz="2400" dirty="0" err="1"/>
              <a:t>Ikiwepo</a:t>
            </a:r>
            <a:r>
              <a:rPr lang="en-US" sz="2400" dirty="0"/>
              <a:t> </a:t>
            </a:r>
            <a:r>
              <a:rPr lang="en-US" sz="2400" dirty="0" err="1"/>
              <a:t>msiba</a:t>
            </a:r>
            <a:endParaRPr lang="en-US" sz="2400" dirty="0"/>
          </a:p>
          <a:p>
            <a:r>
              <a:rPr lang="en-US" sz="2400" dirty="0"/>
              <a:t>A. </a:t>
            </a:r>
            <a:r>
              <a:rPr lang="en-US" sz="2400" dirty="0" err="1"/>
              <a:t>baraka</a:t>
            </a:r>
            <a:r>
              <a:rPr lang="en-US" sz="2400" dirty="0"/>
              <a:t> </a:t>
            </a:r>
            <a:r>
              <a:rPr lang="en-US" sz="2400" dirty="0" err="1"/>
              <a:t>nyemi</a:t>
            </a:r>
            <a:r>
              <a:rPr lang="en-US" sz="2400" dirty="0"/>
              <a:t> </a:t>
            </a:r>
            <a:r>
              <a:rPr lang="en-US" sz="2400" dirty="0"/>
              <a:t>	B</a:t>
            </a:r>
            <a:r>
              <a:rPr lang="en-US" sz="2400" dirty="0"/>
              <a:t>. </a:t>
            </a:r>
            <a:r>
              <a:rPr lang="en-US" sz="2400" dirty="0" err="1"/>
              <a:t>njaa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giza</a:t>
            </a:r>
            <a:r>
              <a:rPr lang="en-US" sz="2400" dirty="0"/>
              <a:t> </a:t>
            </a:r>
            <a:r>
              <a:rPr lang="en-US" sz="2400" dirty="0"/>
              <a:t>		D</a:t>
            </a:r>
            <a:r>
              <a:rPr lang="en-US" sz="2400" dirty="0"/>
              <a:t>. </a:t>
            </a:r>
            <a:r>
              <a:rPr lang="en-US" sz="2400" dirty="0" err="1"/>
              <a:t>mauti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5. </a:t>
            </a:r>
            <a:r>
              <a:rPr lang="en-US" sz="2400" dirty="0" err="1"/>
              <a:t>Ameingia</a:t>
            </a:r>
            <a:r>
              <a:rPr lang="en-US" sz="2400" dirty="0"/>
              <a:t> </a:t>
            </a:r>
            <a:r>
              <a:rPr lang="en-US" sz="2400" dirty="0" err="1"/>
              <a:t>shimoni</a:t>
            </a:r>
            <a:r>
              <a:rPr lang="en-US" sz="2400" dirty="0"/>
              <a:t> </a:t>
            </a:r>
            <a:r>
              <a:rPr lang="en-US" sz="2400" dirty="0" err="1"/>
              <a:t>uchi</a:t>
            </a:r>
            <a:r>
              <a:rPr lang="en-US" sz="2400" dirty="0"/>
              <a:t> </a:t>
            </a:r>
            <a:r>
              <a:rPr lang="en-US" sz="2400" dirty="0" err="1"/>
              <a:t>akatoka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nguo</a:t>
            </a:r>
            <a:endParaRPr lang="en-US" sz="2400" dirty="0"/>
          </a:p>
          <a:p>
            <a:r>
              <a:rPr lang="en-US" sz="2400" dirty="0" err="1"/>
              <a:t>nzuri</a:t>
            </a:r>
            <a:endParaRPr lang="en-US" sz="2400" dirty="0"/>
          </a:p>
          <a:p>
            <a:r>
              <a:rPr lang="en-US" sz="2400" dirty="0"/>
              <a:t>A. </a:t>
            </a:r>
            <a:r>
              <a:rPr lang="en-US" sz="2400" dirty="0" err="1"/>
              <a:t>mbegu</a:t>
            </a:r>
            <a:r>
              <a:rPr lang="en-US" sz="2400" dirty="0"/>
              <a:t> </a:t>
            </a:r>
            <a:r>
              <a:rPr lang="en-US" sz="2400" dirty="0"/>
              <a:t>		B</a:t>
            </a:r>
            <a:r>
              <a:rPr lang="en-US" sz="2400" dirty="0"/>
              <a:t>. </a:t>
            </a:r>
            <a:r>
              <a:rPr lang="en-US" sz="2400" dirty="0" err="1"/>
              <a:t>fuko</a:t>
            </a:r>
            <a:endParaRPr lang="en-US" sz="2400" dirty="0"/>
          </a:p>
          <a:p>
            <a:r>
              <a:rPr lang="en-US" sz="2400" dirty="0"/>
              <a:t>C. </a:t>
            </a:r>
            <a:r>
              <a:rPr lang="en-US" sz="2400" dirty="0" err="1"/>
              <a:t>ndizi</a:t>
            </a:r>
            <a:r>
              <a:rPr lang="en-US" sz="2400" dirty="0"/>
              <a:t> </a:t>
            </a:r>
            <a:r>
              <a:rPr lang="en-US" sz="2400" dirty="0"/>
              <a:t>		D</a:t>
            </a:r>
            <a:r>
              <a:rPr lang="en-US" sz="2400" dirty="0"/>
              <a:t>. </a:t>
            </a:r>
            <a:r>
              <a:rPr lang="en-US" sz="2400" dirty="0" err="1"/>
              <a:t>chakula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408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1"/>
            <a:ext cx="9200536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u="sng" dirty="0">
              <a:solidFill>
                <a:schemeClr val="tx2"/>
              </a:solidFill>
            </a:endParaRPr>
          </a:p>
          <a:p>
            <a:r>
              <a:rPr lang="en-US" sz="2400" b="1" u="sng" dirty="0">
                <a:solidFill>
                  <a:schemeClr val="tx2"/>
                </a:solidFill>
              </a:rPr>
              <a:t>VIELEZI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 err="1"/>
              <a:t>Vilezi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maneno</a:t>
            </a:r>
            <a:r>
              <a:rPr lang="en-US" sz="2400" dirty="0"/>
              <a:t> </a:t>
            </a:r>
            <a:r>
              <a:rPr lang="en-US" sz="2400" dirty="0" err="1"/>
              <a:t>yanayotufahamisha</a:t>
            </a:r>
            <a:r>
              <a:rPr lang="en-US" sz="2400" dirty="0"/>
              <a:t> </a:t>
            </a:r>
            <a:r>
              <a:rPr lang="en-US" sz="2400" dirty="0" err="1"/>
              <a:t>habari</a:t>
            </a:r>
            <a:r>
              <a:rPr lang="en-US" sz="2400" dirty="0"/>
              <a:t> </a:t>
            </a:r>
            <a:r>
              <a:rPr lang="en-US" sz="2400" dirty="0" err="1"/>
              <a:t>zaidi</a:t>
            </a:r>
            <a:r>
              <a:rPr lang="en-US" sz="2400" dirty="0"/>
              <a:t> </a:t>
            </a:r>
            <a:r>
              <a:rPr lang="en-US" sz="2400" dirty="0" err="1"/>
              <a:t>kuhusu</a:t>
            </a:r>
            <a:r>
              <a:rPr lang="en-US" sz="2400" dirty="0"/>
              <a:t> </a:t>
            </a:r>
            <a:r>
              <a:rPr lang="en-US" sz="2400" dirty="0" err="1"/>
              <a:t>kitenzi</a:t>
            </a:r>
            <a:r>
              <a:rPr lang="en-US" sz="2400" dirty="0"/>
              <a:t>, </a:t>
            </a:r>
            <a:r>
              <a:rPr lang="en-US" sz="2400" dirty="0" err="1"/>
              <a:t>kivumishi</a:t>
            </a:r>
            <a:r>
              <a:rPr lang="en-US" sz="2400" dirty="0"/>
              <a:t> au </a:t>
            </a:r>
            <a:r>
              <a:rPr lang="en-US" sz="2400" dirty="0" err="1"/>
              <a:t>kielezi</a:t>
            </a:r>
            <a:r>
              <a:rPr lang="en-US" sz="2400" dirty="0"/>
              <a:t> </a:t>
            </a:r>
            <a:r>
              <a:rPr lang="en-US" sz="2400" dirty="0" err="1"/>
              <a:t>kingine</a:t>
            </a:r>
            <a:r>
              <a:rPr lang="en-US" sz="2400" dirty="0"/>
              <a:t>.</a:t>
            </a:r>
          </a:p>
          <a:p>
            <a:endParaRPr lang="en-US" sz="1100" dirty="0"/>
          </a:p>
          <a:p>
            <a:r>
              <a:rPr lang="en-US" sz="2400" b="1" u="sng" dirty="0" err="1"/>
              <a:t>Aina</a:t>
            </a:r>
            <a:r>
              <a:rPr lang="en-US" sz="2400" b="1" u="sng" dirty="0"/>
              <a:t> </a:t>
            </a:r>
            <a:r>
              <a:rPr lang="en-US" sz="2400" b="1" u="sng" dirty="0" err="1"/>
              <a:t>za</a:t>
            </a:r>
            <a:r>
              <a:rPr lang="en-US" sz="2400" b="1" u="sng" dirty="0"/>
              <a:t> </a:t>
            </a:r>
            <a:r>
              <a:rPr lang="en-US" sz="2400" b="1" u="sng" dirty="0" err="1"/>
              <a:t>vielezi</a:t>
            </a:r>
            <a:r>
              <a:rPr lang="en-US" sz="2400" u="sng" dirty="0"/>
              <a:t/>
            </a:r>
            <a:br>
              <a:rPr lang="en-US" sz="2400" u="sng" dirty="0"/>
            </a:br>
            <a:r>
              <a:rPr lang="en-US" sz="2400" b="1" u="sng" dirty="0"/>
              <a:t>1</a:t>
            </a:r>
            <a:r>
              <a:rPr lang="en-US" sz="2400" u="sng" dirty="0"/>
              <a:t>. </a:t>
            </a:r>
            <a:r>
              <a:rPr lang="en-US" sz="2400" b="1" i="1" u="sng" dirty="0" err="1"/>
              <a:t>Vielezi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vya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kutilia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mkazo</a:t>
            </a:r>
            <a:r>
              <a:rPr lang="en-US" sz="2400" b="1" i="1" u="sng" dirty="0"/>
              <a:t>/</a:t>
            </a:r>
            <a:r>
              <a:rPr lang="en-US" sz="2400" b="1" i="1" u="sng" dirty="0" err="1"/>
              <a:t>takiriri</a:t>
            </a:r>
            <a:r>
              <a:rPr lang="en-US" sz="2400" b="1" i="1" u="sng" dirty="0"/>
              <a:t>/</a:t>
            </a:r>
            <a:r>
              <a:rPr lang="en-US" sz="2400" b="1" i="1" u="sng" dirty="0" err="1"/>
              <a:t>shada</a:t>
            </a:r>
            <a:endParaRPr lang="en-US" sz="2400" b="1" dirty="0"/>
          </a:p>
          <a:p>
            <a:r>
              <a:rPr lang="en-US" sz="2400" dirty="0" err="1"/>
              <a:t>Hutumika</a:t>
            </a:r>
            <a:r>
              <a:rPr lang="en-US" sz="2400" dirty="0"/>
              <a:t> </a:t>
            </a:r>
            <a:r>
              <a:rPr lang="en-US" sz="2400" dirty="0" err="1"/>
              <a:t>kusisitiza</a:t>
            </a:r>
            <a:r>
              <a:rPr lang="en-US" sz="2400" dirty="0"/>
              <a:t> </a:t>
            </a:r>
            <a:r>
              <a:rPr lang="en-US" sz="2400" dirty="0" err="1"/>
              <a:t>utendi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kitendo</a:t>
            </a:r>
            <a:r>
              <a:rPr lang="en-US" sz="2400" dirty="0"/>
              <a:t> </a:t>
            </a:r>
            <a:r>
              <a:rPr lang="en-US" sz="2400" dirty="0" err="1"/>
              <a:t>husika</a:t>
            </a:r>
            <a:r>
              <a:rPr lang="en-US" sz="2400" dirty="0"/>
              <a:t> </a:t>
            </a:r>
            <a:r>
              <a:rPr lang="en-US" sz="2400" dirty="0" err="1"/>
              <a:t>mifano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Uta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upote</a:t>
            </a:r>
            <a:r>
              <a:rPr lang="en-US" sz="2400" dirty="0"/>
              <a:t>, </a:t>
            </a:r>
            <a:r>
              <a:rPr lang="en-US" sz="2400" dirty="0" err="1"/>
              <a:t>Furaha</a:t>
            </a:r>
            <a:r>
              <a:rPr lang="en-US" sz="2400" dirty="0"/>
              <a:t> </a:t>
            </a:r>
            <a:r>
              <a:rPr lang="en-US" sz="2400" dirty="0" err="1"/>
              <a:t>riboribo</a:t>
            </a:r>
            <a:r>
              <a:rPr lang="en-US" sz="2400" dirty="0"/>
              <a:t>, </a:t>
            </a:r>
            <a:r>
              <a:rPr lang="en-US" sz="2400" dirty="0" err="1"/>
              <a:t>Fanya</a:t>
            </a:r>
            <a:r>
              <a:rPr lang="en-US" sz="2400" dirty="0"/>
              <a:t> </a:t>
            </a:r>
            <a:r>
              <a:rPr lang="en-US" sz="2400" dirty="0" err="1"/>
              <a:t>juu</a:t>
            </a:r>
            <a:r>
              <a:rPr lang="en-US" sz="2400" dirty="0"/>
              <a:t> </a:t>
            </a:r>
            <a:r>
              <a:rPr lang="en-US" sz="2400" dirty="0" err="1"/>
              <a:t>chini</a:t>
            </a:r>
            <a:r>
              <a:rPr lang="en-US" sz="2400" dirty="0"/>
              <a:t>, </a:t>
            </a:r>
            <a:r>
              <a:rPr lang="en-US" sz="2400" dirty="0" err="1"/>
              <a:t>Dhahiri</a:t>
            </a:r>
            <a:r>
              <a:rPr lang="en-US" sz="2400" dirty="0"/>
              <a:t> </a:t>
            </a:r>
            <a:r>
              <a:rPr lang="en-US" sz="2400" dirty="0" err="1"/>
              <a:t>shahiri</a:t>
            </a:r>
            <a:r>
              <a:rPr lang="en-US" sz="2400" dirty="0"/>
              <a:t>, </a:t>
            </a:r>
            <a:r>
              <a:rPr lang="en-US" sz="2400" dirty="0" err="1"/>
              <a:t>Daima</a:t>
            </a:r>
            <a:r>
              <a:rPr lang="en-US" sz="2400" dirty="0"/>
              <a:t> </a:t>
            </a:r>
            <a:r>
              <a:rPr lang="en-US" sz="2400" dirty="0" err="1"/>
              <a:t>dawamu</a:t>
            </a:r>
            <a:r>
              <a:rPr lang="en-US" sz="2400" dirty="0"/>
              <a:t>, </a:t>
            </a:r>
            <a:r>
              <a:rPr lang="en-US" sz="2400" dirty="0" err="1"/>
              <a:t>Bure</a:t>
            </a:r>
            <a:r>
              <a:rPr lang="en-US" sz="2400" dirty="0"/>
              <a:t> </a:t>
            </a:r>
            <a:r>
              <a:rPr lang="en-US" sz="2400" dirty="0" err="1"/>
              <a:t>bilashi</a:t>
            </a:r>
            <a:r>
              <a:rPr lang="en-US" sz="2400" b="1" dirty="0"/>
              <a:t> </a:t>
            </a:r>
            <a:endParaRPr lang="en-US" sz="2400" b="1" dirty="0"/>
          </a:p>
          <a:p>
            <a:endParaRPr lang="en-US" sz="1100" dirty="0"/>
          </a:p>
          <a:p>
            <a:pPr lvl="0"/>
            <a:r>
              <a:rPr lang="en-US" sz="2400" b="1" i="1" u="sng" dirty="0"/>
              <a:t>2. </a:t>
            </a:r>
            <a:r>
              <a:rPr lang="en-US" sz="2400" b="1" i="1" u="sng" dirty="0" err="1"/>
              <a:t>Vielezi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vya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wakati</a:t>
            </a:r>
            <a:endParaRPr lang="en-US" sz="2400" b="1" dirty="0"/>
          </a:p>
          <a:p>
            <a:r>
              <a:rPr lang="en-US" sz="2400" dirty="0" err="1"/>
              <a:t>Hufafanua</a:t>
            </a:r>
            <a:r>
              <a:rPr lang="en-US" sz="2400" dirty="0"/>
              <a:t> </a:t>
            </a:r>
            <a:r>
              <a:rPr lang="en-US" sz="2400" dirty="0" err="1"/>
              <a:t>zaidi</a:t>
            </a:r>
            <a:r>
              <a:rPr lang="en-US" sz="2400" dirty="0"/>
              <a:t> </a:t>
            </a:r>
            <a:r>
              <a:rPr lang="en-US" sz="2400" dirty="0" err="1"/>
              <a:t>yuu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wakati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kitendo</a:t>
            </a:r>
            <a:r>
              <a:rPr lang="en-US" sz="2400" dirty="0"/>
              <a:t> </a:t>
            </a:r>
            <a:r>
              <a:rPr lang="en-US" sz="2400" dirty="0" err="1"/>
              <a:t>kufanyika</a:t>
            </a:r>
            <a:endParaRPr lang="en-US" sz="2400" dirty="0"/>
          </a:p>
          <a:p>
            <a:r>
              <a:rPr lang="en-US" sz="2400" i="1" dirty="0" err="1"/>
              <a:t>Hujibu</a:t>
            </a:r>
            <a:r>
              <a:rPr lang="en-US" sz="2400" i="1" dirty="0"/>
              <a:t> </a:t>
            </a:r>
            <a:r>
              <a:rPr lang="en-US" sz="2400" i="1" dirty="0" err="1"/>
              <a:t>swali</a:t>
            </a:r>
            <a:r>
              <a:rPr lang="en-US" sz="2400" i="1" dirty="0"/>
              <a:t> la </a:t>
            </a:r>
            <a:r>
              <a:rPr lang="en-US" sz="2400" i="1" dirty="0" err="1"/>
              <a:t>lini</a:t>
            </a:r>
            <a:r>
              <a:rPr lang="en-US" sz="2400" i="1" dirty="0"/>
              <a:t>?</a:t>
            </a:r>
            <a:r>
              <a:rPr lang="en-US" sz="2400" u="sng" dirty="0"/>
              <a:t/>
            </a:r>
            <a:br>
              <a:rPr lang="en-US" sz="2400" u="sng" dirty="0"/>
            </a:br>
            <a:r>
              <a:rPr lang="en-US" sz="2400" dirty="0" err="1"/>
              <a:t>Jumapili</a:t>
            </a:r>
            <a:r>
              <a:rPr lang="en-US" sz="2400" dirty="0"/>
              <a:t>/</a:t>
            </a:r>
            <a:r>
              <a:rPr lang="en-US" sz="2400" dirty="0" err="1"/>
              <a:t>Dominika</a:t>
            </a:r>
            <a:r>
              <a:rPr lang="en-US" sz="2400" dirty="0"/>
              <a:t>, </a:t>
            </a:r>
            <a:r>
              <a:rPr lang="en-US" sz="2400" dirty="0" err="1"/>
              <a:t>Kesho</a:t>
            </a:r>
            <a:r>
              <a:rPr lang="en-US" sz="2400" dirty="0"/>
              <a:t>, Leo, </a:t>
            </a:r>
            <a:r>
              <a:rPr lang="en-US" sz="2400" dirty="0" err="1"/>
              <a:t>Mapema</a:t>
            </a:r>
            <a:r>
              <a:rPr lang="en-US" sz="2400" dirty="0"/>
              <a:t>, </a:t>
            </a:r>
            <a:r>
              <a:rPr lang="en-US" sz="2400" dirty="0" err="1"/>
              <a:t>Mchana</a:t>
            </a:r>
            <a:r>
              <a:rPr lang="en-US" sz="2400" dirty="0"/>
              <a:t>, </a:t>
            </a:r>
            <a:r>
              <a:rPr lang="en-US" sz="2400" dirty="0" err="1"/>
              <a:t>Mwakani</a:t>
            </a:r>
            <a:r>
              <a:rPr lang="en-US" sz="2400" dirty="0"/>
              <a:t>, </a:t>
            </a:r>
            <a:r>
              <a:rPr lang="en-US" sz="2400" dirty="0" err="1"/>
              <a:t>Sasa</a:t>
            </a:r>
            <a:endParaRPr lang="en-US" sz="2400" dirty="0"/>
          </a:p>
          <a:p>
            <a:pPr lvl="0"/>
            <a:r>
              <a:rPr lang="en-US" sz="2400" dirty="0" err="1"/>
              <a:t>Karibuni</a:t>
            </a:r>
            <a:r>
              <a:rPr lang="en-US" sz="2400" dirty="0"/>
              <a:t>, </a:t>
            </a:r>
            <a:r>
              <a:rPr lang="en-US" sz="2400" dirty="0" err="1"/>
              <a:t>Punde</a:t>
            </a:r>
            <a:r>
              <a:rPr lang="en-US" sz="2400" dirty="0"/>
              <a:t> </a:t>
            </a:r>
            <a:r>
              <a:rPr lang="en-US" sz="2400" dirty="0" err="1"/>
              <a:t>tu</a:t>
            </a:r>
            <a:r>
              <a:rPr lang="en-US" sz="2400" dirty="0"/>
              <a:t>, </a:t>
            </a:r>
            <a:r>
              <a:rPr lang="en-US" sz="2400" dirty="0" err="1"/>
              <a:t>Usiku</a:t>
            </a:r>
            <a:r>
              <a:rPr lang="en-US" sz="2400" dirty="0"/>
              <a:t> </a:t>
            </a:r>
            <a:r>
              <a:rPr lang="en-US" sz="2400" dirty="0" err="1"/>
              <a:t>mkuu</a:t>
            </a:r>
            <a:r>
              <a:rPr lang="en-US" sz="2400" dirty="0"/>
              <a:t>, </a:t>
            </a:r>
            <a:r>
              <a:rPr lang="en-US" sz="2400" dirty="0" err="1"/>
              <a:t>Kijomba</a:t>
            </a:r>
            <a:endParaRPr lang="en-US" sz="2400" dirty="0"/>
          </a:p>
          <a:p>
            <a:pPr lvl="0"/>
            <a:endParaRPr lang="en-US" sz="2400" dirty="0"/>
          </a:p>
          <a:p>
            <a:r>
              <a:rPr lang="en-US" sz="2400" b="1" i="1" u="sng" dirty="0" err="1"/>
              <a:t>kiambishi</a:t>
            </a:r>
            <a:r>
              <a:rPr lang="en-US" sz="2400" b="1" i="1" u="sng" dirty="0"/>
              <a:t> cha –</a:t>
            </a:r>
            <a:r>
              <a:rPr lang="en-US" sz="2400" b="1" i="1" u="sng" dirty="0" err="1"/>
              <a:t>po</a:t>
            </a:r>
            <a:r>
              <a:rPr lang="en-US" sz="2400" b="1" i="1" u="sng" dirty="0"/>
              <a:t>- cha </a:t>
            </a:r>
            <a:r>
              <a:rPr lang="en-US" sz="2400" b="1" i="1" u="sng" dirty="0" err="1"/>
              <a:t>wakati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pia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ni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kielezi</a:t>
            </a:r>
            <a:r>
              <a:rPr lang="en-US" sz="2400" b="1" i="1" u="sng" dirty="0"/>
              <a:t> cha </a:t>
            </a:r>
            <a:r>
              <a:rPr lang="en-US" sz="2400" b="1" i="1" u="sng" dirty="0" err="1"/>
              <a:t>wakati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940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52401"/>
            <a:ext cx="916858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Mtoto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nzi</a:t>
            </a:r>
            <a:r>
              <a:rPr lang="en-US" sz="2400" dirty="0"/>
              <a:t> </a:t>
            </a:r>
            <a:r>
              <a:rPr lang="en-US" sz="2400" dirty="0" err="1"/>
              <a:t>huitwaje</a:t>
            </a:r>
            <a:r>
              <a:rPr lang="en-US" sz="2400" dirty="0"/>
              <a:t>?</a:t>
            </a:r>
          </a:p>
          <a:p>
            <a:r>
              <a:rPr lang="en-US" sz="2400" dirty="0"/>
              <a:t>(A) </a:t>
            </a:r>
            <a:r>
              <a:rPr lang="en-US" sz="2400" dirty="0" err="1"/>
              <a:t>njana</a:t>
            </a:r>
            <a:r>
              <a:rPr lang="en-US" sz="2400" dirty="0"/>
              <a:t> </a:t>
            </a:r>
            <a:r>
              <a:rPr lang="en-US" sz="2400" dirty="0"/>
              <a:t>	(</a:t>
            </a:r>
            <a:r>
              <a:rPr lang="en-US" sz="2400" dirty="0"/>
              <a:t>B) </a:t>
            </a:r>
            <a:r>
              <a:rPr lang="en-US" sz="2400" dirty="0" err="1"/>
              <a:t>buu</a:t>
            </a:r>
            <a:r>
              <a:rPr lang="en-US" sz="2400" dirty="0"/>
              <a:t>	(C </a:t>
            </a:r>
            <a:r>
              <a:rPr lang="en-US" sz="2400" dirty="0"/>
              <a:t>) </a:t>
            </a:r>
            <a:r>
              <a:rPr lang="en-US" sz="2400" dirty="0" err="1"/>
              <a:t>Kiwavi</a:t>
            </a:r>
            <a:r>
              <a:rPr lang="en-US" sz="2400" dirty="0"/>
              <a:t> </a:t>
            </a:r>
            <a:r>
              <a:rPr lang="en-US" sz="2400" dirty="0"/>
              <a:t>	(</a:t>
            </a:r>
            <a:r>
              <a:rPr lang="en-US" sz="2400" dirty="0"/>
              <a:t>D) </a:t>
            </a:r>
            <a:r>
              <a:rPr lang="en-US" sz="2400" dirty="0" err="1"/>
              <a:t>Kiluwiluwi</a:t>
            </a:r>
            <a:endParaRPr lang="en-US" sz="2400" dirty="0"/>
          </a:p>
          <a:p>
            <a:endParaRPr lang="en-US" sz="2400" dirty="0"/>
          </a:p>
          <a:p>
            <a:r>
              <a:rPr lang="pl-PL" sz="2400" dirty="0"/>
              <a:t> </a:t>
            </a:r>
            <a:r>
              <a:rPr lang="pl-PL" sz="2400" dirty="0"/>
              <a:t>Mzaliwa na papa ni</a:t>
            </a:r>
          </a:p>
          <a:p>
            <a:r>
              <a:rPr lang="en-US" sz="2400" dirty="0"/>
              <a:t>(A) </a:t>
            </a:r>
            <a:r>
              <a:rPr lang="en-US" sz="2400" dirty="0" err="1"/>
              <a:t>kitengule</a:t>
            </a:r>
            <a:r>
              <a:rPr lang="en-US" sz="2400" dirty="0"/>
              <a:t> </a:t>
            </a:r>
            <a:r>
              <a:rPr lang="en-US" sz="2400" dirty="0"/>
              <a:t>		(</a:t>
            </a:r>
            <a:r>
              <a:rPr lang="en-US" sz="2400" dirty="0"/>
              <a:t>B) </a:t>
            </a:r>
            <a:r>
              <a:rPr lang="en-US" sz="2400" dirty="0" err="1"/>
              <a:t>shibli</a:t>
            </a:r>
            <a:r>
              <a:rPr lang="en-US" sz="2400" dirty="0"/>
              <a:t>	(C </a:t>
            </a:r>
            <a:r>
              <a:rPr lang="en-US" sz="2400" dirty="0"/>
              <a:t>) </a:t>
            </a:r>
            <a:r>
              <a:rPr lang="en-US" sz="2400" dirty="0" err="1"/>
              <a:t>Kaa</a:t>
            </a:r>
            <a:r>
              <a:rPr lang="en-US" sz="2400" dirty="0"/>
              <a:t> </a:t>
            </a:r>
            <a:r>
              <a:rPr lang="en-US" sz="2400" dirty="0"/>
              <a:t>	(</a:t>
            </a:r>
            <a:r>
              <a:rPr lang="en-US" sz="2400" dirty="0"/>
              <a:t>D) </a:t>
            </a:r>
            <a:r>
              <a:rPr lang="en-US" sz="2400" dirty="0" err="1"/>
              <a:t>Kinengwe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Mchwa</a:t>
            </a:r>
            <a:r>
              <a:rPr lang="en-US" sz="2400" dirty="0"/>
              <a:t> </a:t>
            </a:r>
            <a:r>
              <a:rPr lang="en-US" sz="2400" dirty="0" err="1"/>
              <a:t>huishi</a:t>
            </a:r>
            <a:r>
              <a:rPr lang="en-US" sz="2400" dirty="0"/>
              <a:t> </a:t>
            </a:r>
            <a:r>
              <a:rPr lang="en-US" sz="2400" dirty="0" err="1"/>
              <a:t>kwenye</a:t>
            </a:r>
            <a:r>
              <a:rPr lang="en-US" sz="2400" dirty="0"/>
              <a:t> …………..</a:t>
            </a:r>
          </a:p>
          <a:p>
            <a:r>
              <a:rPr lang="en-US" sz="2400" dirty="0"/>
              <a:t>(A) </a:t>
            </a:r>
            <a:r>
              <a:rPr lang="en-US" sz="2400" dirty="0" err="1"/>
              <a:t>kisagalima</a:t>
            </a:r>
            <a:r>
              <a:rPr lang="en-US" sz="2400" dirty="0"/>
              <a:t> </a:t>
            </a:r>
            <a:r>
              <a:rPr lang="en-US" sz="2400" dirty="0"/>
              <a:t>	(</a:t>
            </a:r>
            <a:r>
              <a:rPr lang="en-US" sz="2400" dirty="0"/>
              <a:t>B) </a:t>
            </a:r>
            <a:r>
              <a:rPr lang="en-US" sz="2400" dirty="0" err="1"/>
              <a:t>tendegu</a:t>
            </a:r>
            <a:endParaRPr lang="en-US" sz="2400" dirty="0"/>
          </a:p>
          <a:p>
            <a:r>
              <a:rPr lang="en-US" sz="2400" dirty="0"/>
              <a:t>(C) </a:t>
            </a:r>
            <a:r>
              <a:rPr lang="en-US" sz="2400" dirty="0" err="1"/>
              <a:t>Kichuguu</a:t>
            </a:r>
            <a:r>
              <a:rPr lang="en-US" sz="2400" dirty="0"/>
              <a:t> </a:t>
            </a:r>
            <a:r>
              <a:rPr lang="en-US" sz="2400" dirty="0"/>
              <a:t>	(</a:t>
            </a:r>
            <a:r>
              <a:rPr lang="en-US" sz="2400" dirty="0"/>
              <a:t>D) </a:t>
            </a:r>
            <a:r>
              <a:rPr lang="en-US" sz="2400" dirty="0" err="1"/>
              <a:t>shimo</a:t>
            </a:r>
            <a:endParaRPr lang="en-US" sz="2400" dirty="0"/>
          </a:p>
          <a:p>
            <a:endParaRPr lang="en-US" sz="2400" dirty="0"/>
          </a:p>
          <a:p>
            <a:r>
              <a:rPr lang="pl-PL" sz="2400" dirty="0"/>
              <a:t>Mdudu </a:t>
            </a:r>
            <a:r>
              <a:rPr lang="pl-PL" sz="2400" dirty="0"/>
              <a:t>yupi ni wa Jamii moja na panzi?</a:t>
            </a:r>
          </a:p>
          <a:p>
            <a:r>
              <a:rPr lang="en-US" sz="2400" dirty="0"/>
              <a:t>(A) </a:t>
            </a:r>
            <a:r>
              <a:rPr lang="en-US" sz="2400" dirty="0" err="1"/>
              <a:t>Nzige</a:t>
            </a:r>
            <a:r>
              <a:rPr lang="en-US" sz="2400" dirty="0"/>
              <a:t> </a:t>
            </a:r>
            <a:r>
              <a:rPr lang="en-US" sz="2400" dirty="0"/>
              <a:t>		(B</a:t>
            </a:r>
            <a:r>
              <a:rPr lang="en-US" sz="2400" dirty="0"/>
              <a:t>) </a:t>
            </a:r>
            <a:r>
              <a:rPr lang="en-US" sz="2400" dirty="0" err="1"/>
              <a:t>Nondo</a:t>
            </a:r>
            <a:endParaRPr lang="en-US" sz="2400" dirty="0"/>
          </a:p>
          <a:p>
            <a:r>
              <a:rPr lang="en-US" sz="2400" dirty="0"/>
              <a:t>(C) </a:t>
            </a:r>
            <a:r>
              <a:rPr lang="en-US" sz="2400" dirty="0" err="1"/>
              <a:t>Nyenje</a:t>
            </a:r>
            <a:r>
              <a:rPr lang="en-US" sz="2400" dirty="0"/>
              <a:t> </a:t>
            </a:r>
            <a:r>
              <a:rPr lang="en-US" sz="2400" dirty="0"/>
              <a:t>		(</a:t>
            </a:r>
            <a:r>
              <a:rPr lang="en-US" sz="2400" dirty="0"/>
              <a:t>D) </a:t>
            </a:r>
            <a:r>
              <a:rPr lang="en-US" sz="2400" dirty="0" err="1"/>
              <a:t>Kipepeo</a:t>
            </a:r>
            <a:endParaRPr lang="en-US" sz="2400" dirty="0"/>
          </a:p>
          <a:p>
            <a:endParaRPr lang="en-US" sz="2400" dirty="0"/>
          </a:p>
          <a:p>
            <a:r>
              <a:rPr lang="pl-PL" sz="2400" dirty="0"/>
              <a:t>Kamba </a:t>
            </a:r>
            <a:r>
              <a:rPr lang="pl-PL" sz="2400" dirty="0"/>
              <a:t>ni uzi mnene na pia ni </a:t>
            </a:r>
            <a:r>
              <a:rPr lang="pl-PL" sz="2400" dirty="0"/>
              <a:t>mnyama</a:t>
            </a:r>
            <a:r>
              <a:rPr lang="en-US" sz="2400" dirty="0"/>
              <a:t> </a:t>
            </a:r>
            <a:r>
              <a:rPr lang="en-US" sz="2400" dirty="0" err="1"/>
              <a:t>aishiye</a:t>
            </a:r>
            <a:r>
              <a:rPr lang="en-US" sz="2400" dirty="0"/>
              <a:t> </a:t>
            </a:r>
            <a:r>
              <a:rPr lang="en-US" sz="2400" dirty="0"/>
              <a:t>………………….</a:t>
            </a:r>
          </a:p>
          <a:p>
            <a:r>
              <a:rPr lang="en-US" sz="2400" dirty="0"/>
              <a:t>(A) </a:t>
            </a:r>
            <a:r>
              <a:rPr lang="en-US" sz="2400" dirty="0" err="1"/>
              <a:t>Porini</a:t>
            </a:r>
            <a:r>
              <a:rPr lang="en-US" sz="2400" dirty="0"/>
              <a:t> </a:t>
            </a:r>
            <a:r>
              <a:rPr lang="en-US" sz="2400" dirty="0"/>
              <a:t>		(</a:t>
            </a:r>
            <a:r>
              <a:rPr lang="en-US" sz="2400" dirty="0"/>
              <a:t>B) </a:t>
            </a:r>
            <a:r>
              <a:rPr lang="en-US" sz="2400" dirty="0" err="1"/>
              <a:t>Baharini</a:t>
            </a:r>
            <a:endParaRPr lang="en-US" sz="2400" dirty="0"/>
          </a:p>
          <a:p>
            <a:r>
              <a:rPr lang="en-US" sz="2400" dirty="0"/>
              <a:t>(C ) </a:t>
            </a:r>
            <a:r>
              <a:rPr lang="en-US" sz="2400" dirty="0" err="1"/>
              <a:t>Mchangani</a:t>
            </a:r>
            <a:r>
              <a:rPr lang="en-US" sz="2400" dirty="0"/>
              <a:t>	(</a:t>
            </a:r>
            <a:r>
              <a:rPr lang="en-US" sz="2400" dirty="0"/>
              <a:t>D) </a:t>
            </a:r>
            <a:r>
              <a:rPr lang="en-US" sz="2400" dirty="0" err="1"/>
              <a:t>Mitini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822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76201"/>
            <a:ext cx="916858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Weusi</a:t>
            </a:r>
            <a:r>
              <a:rPr lang="en-US" sz="2400" dirty="0"/>
              <a:t> </a:t>
            </a:r>
            <a:r>
              <a:rPr lang="en-US" sz="2400" dirty="0" err="1"/>
              <a:t>unamithilishwa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haya</a:t>
            </a:r>
            <a:r>
              <a:rPr lang="en-US" sz="2400" dirty="0"/>
              <a:t> </a:t>
            </a:r>
            <a:r>
              <a:rPr lang="en-US" sz="2400" dirty="0" err="1"/>
              <a:t>yote</a:t>
            </a:r>
            <a:r>
              <a:rPr lang="en-US" sz="2400" dirty="0"/>
              <a:t> </a:t>
            </a:r>
            <a:r>
              <a:rPr lang="en-US" sz="2400" dirty="0" err="1"/>
              <a:t>ila</a:t>
            </a:r>
            <a:endParaRPr lang="en-US" sz="2400" dirty="0"/>
          </a:p>
          <a:p>
            <a:r>
              <a:rPr lang="en-US" sz="2400" dirty="0"/>
              <a:t>(A) </a:t>
            </a:r>
            <a:r>
              <a:rPr lang="en-US" sz="2400" dirty="0" err="1"/>
              <a:t>Kaniki</a:t>
            </a:r>
            <a:r>
              <a:rPr lang="en-US" sz="2400" dirty="0"/>
              <a:t> </a:t>
            </a:r>
            <a:r>
              <a:rPr lang="en-US" sz="2400" dirty="0"/>
              <a:t>		(</a:t>
            </a:r>
            <a:r>
              <a:rPr lang="en-US" sz="2400" dirty="0"/>
              <a:t>B) </a:t>
            </a:r>
            <a:r>
              <a:rPr lang="en-US" sz="2400" dirty="0" err="1"/>
              <a:t>Mpingo</a:t>
            </a:r>
            <a:endParaRPr lang="en-US" sz="2400" dirty="0"/>
          </a:p>
          <a:p>
            <a:r>
              <a:rPr lang="en-US" sz="2400" dirty="0"/>
              <a:t>( C) </a:t>
            </a:r>
            <a:r>
              <a:rPr lang="en-US" sz="2400" dirty="0" err="1"/>
              <a:t>Nywele</a:t>
            </a:r>
            <a:r>
              <a:rPr lang="en-US" sz="2400" dirty="0"/>
              <a:t> </a:t>
            </a:r>
            <a:r>
              <a:rPr lang="en-US" sz="2400" dirty="0"/>
              <a:t>		(</a:t>
            </a:r>
            <a:r>
              <a:rPr lang="en-US" sz="2400" dirty="0"/>
              <a:t>D) </a:t>
            </a:r>
            <a:r>
              <a:rPr lang="en-US" sz="2400" dirty="0" err="1"/>
              <a:t>Kaa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 </a:t>
            </a:r>
            <a:r>
              <a:rPr lang="en-US" sz="2400" dirty="0" err="1"/>
              <a:t>Mzima</a:t>
            </a:r>
            <a:r>
              <a:rPr lang="en-US" sz="2400" dirty="0"/>
              <a:t> Kama ………………..</a:t>
            </a:r>
          </a:p>
          <a:p>
            <a:r>
              <a:rPr lang="en-US" sz="2400" dirty="0"/>
              <a:t>(A) </a:t>
            </a:r>
            <a:r>
              <a:rPr lang="en-US" sz="2400" dirty="0" err="1"/>
              <a:t>Gwiji</a:t>
            </a:r>
            <a:r>
              <a:rPr lang="en-US" sz="2400" dirty="0"/>
              <a:t> </a:t>
            </a:r>
            <a:r>
              <a:rPr lang="en-US" sz="2400" dirty="0"/>
              <a:t>		(</a:t>
            </a:r>
            <a:r>
              <a:rPr lang="en-US" sz="2400" dirty="0"/>
              <a:t>B) </a:t>
            </a:r>
            <a:r>
              <a:rPr lang="en-US" sz="2400" dirty="0" err="1"/>
              <a:t>Kigongo</a:t>
            </a:r>
            <a:endParaRPr lang="en-US" sz="2400" dirty="0"/>
          </a:p>
          <a:p>
            <a:r>
              <a:rPr lang="en-US" sz="2400" dirty="0"/>
              <a:t>(C ) </a:t>
            </a:r>
            <a:r>
              <a:rPr lang="en-US" sz="2400" dirty="0" err="1"/>
              <a:t>Askari</a:t>
            </a:r>
            <a:r>
              <a:rPr lang="en-US" sz="2400" dirty="0"/>
              <a:t> </a:t>
            </a:r>
            <a:r>
              <a:rPr lang="en-US" sz="2400" dirty="0"/>
              <a:t>		(</a:t>
            </a:r>
            <a:r>
              <a:rPr lang="en-US" sz="2400" dirty="0"/>
              <a:t>D) </a:t>
            </a:r>
            <a:r>
              <a:rPr lang="en-US" sz="2400" dirty="0" err="1"/>
              <a:t>Kingongo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3. </a:t>
            </a:r>
            <a:r>
              <a:rPr lang="en-US" sz="2400" dirty="0" err="1"/>
              <a:t>Mchafu</a:t>
            </a:r>
            <a:r>
              <a:rPr lang="en-US" sz="2400" dirty="0"/>
              <a:t> </a:t>
            </a:r>
            <a:r>
              <a:rPr lang="en-US" sz="2400" dirty="0" err="1"/>
              <a:t>kama</a:t>
            </a:r>
            <a:r>
              <a:rPr lang="en-US" sz="2400" dirty="0"/>
              <a:t> ………………</a:t>
            </a:r>
          </a:p>
          <a:p>
            <a:r>
              <a:rPr lang="en-US" sz="2400" dirty="0"/>
              <a:t>(A) </a:t>
            </a:r>
            <a:r>
              <a:rPr lang="en-US" sz="2400" dirty="0" err="1"/>
              <a:t>Fuko</a:t>
            </a:r>
            <a:r>
              <a:rPr lang="en-US" sz="2400" dirty="0"/>
              <a:t> </a:t>
            </a:r>
            <a:r>
              <a:rPr lang="en-US" sz="2400" dirty="0"/>
              <a:t>		(</a:t>
            </a:r>
            <a:r>
              <a:rPr lang="en-US" sz="2400" dirty="0"/>
              <a:t>B) </a:t>
            </a:r>
            <a:r>
              <a:rPr lang="en-US" sz="2400" dirty="0" err="1"/>
              <a:t>Nyenze</a:t>
            </a:r>
            <a:endParaRPr lang="en-US" sz="2400" dirty="0"/>
          </a:p>
          <a:p>
            <a:r>
              <a:rPr lang="en-US" sz="2400" dirty="0"/>
              <a:t>(C ) </a:t>
            </a:r>
            <a:r>
              <a:rPr lang="en-US" sz="2400" dirty="0" err="1"/>
              <a:t>Nguruwe</a:t>
            </a:r>
            <a:r>
              <a:rPr lang="en-US" sz="2400" dirty="0"/>
              <a:t> </a:t>
            </a:r>
            <a:r>
              <a:rPr lang="en-US" sz="2400" dirty="0"/>
              <a:t>	(</a:t>
            </a:r>
            <a:r>
              <a:rPr lang="en-US" sz="2400" dirty="0"/>
              <a:t>D) </a:t>
            </a:r>
            <a:r>
              <a:rPr lang="en-US" sz="2400" dirty="0" err="1"/>
              <a:t>Fugo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4. </a:t>
            </a:r>
            <a:r>
              <a:rPr lang="en-US" sz="2400" dirty="0" err="1"/>
              <a:t>Panga</a:t>
            </a:r>
            <a:r>
              <a:rPr lang="en-US" sz="2400" dirty="0"/>
              <a:t> </a:t>
            </a:r>
            <a:r>
              <a:rPr lang="en-US" sz="2400" dirty="0" err="1"/>
              <a:t>majina</a:t>
            </a:r>
            <a:r>
              <a:rPr lang="en-US" sz="2400" dirty="0"/>
              <a:t> </a:t>
            </a:r>
            <a:r>
              <a:rPr lang="en-US" sz="2400" dirty="0" err="1"/>
              <a:t>haya</a:t>
            </a:r>
            <a:r>
              <a:rPr lang="en-US" sz="2400" dirty="0"/>
              <a:t> </a:t>
            </a:r>
            <a:r>
              <a:rPr lang="en-US" sz="2400" dirty="0" err="1"/>
              <a:t>kama</a:t>
            </a:r>
            <a:r>
              <a:rPr lang="en-US" sz="2400" dirty="0"/>
              <a:t> </a:t>
            </a:r>
            <a:r>
              <a:rPr lang="en-US" sz="2400" dirty="0" err="1"/>
              <a:t>yanavyoweza</a:t>
            </a:r>
            <a:r>
              <a:rPr lang="en-US" sz="2400" dirty="0"/>
              <a:t> </a:t>
            </a:r>
            <a:r>
              <a:rPr lang="en-US" sz="2400" dirty="0" err="1"/>
              <a:t>kupatikana</a:t>
            </a:r>
            <a:r>
              <a:rPr lang="en-US" sz="2400" dirty="0"/>
              <a:t> </a:t>
            </a:r>
            <a:r>
              <a:rPr lang="en-US" sz="2400" dirty="0" err="1"/>
              <a:t>kwenye</a:t>
            </a:r>
            <a:r>
              <a:rPr lang="en-US" sz="2400" dirty="0"/>
              <a:t> </a:t>
            </a:r>
            <a:r>
              <a:rPr lang="en-US" sz="2400" dirty="0" err="1"/>
              <a:t>kamusi</a:t>
            </a:r>
            <a:endParaRPr lang="en-US" sz="2400" dirty="0"/>
          </a:p>
          <a:p>
            <a:pPr marL="514350" indent="-514350">
              <a:buAutoNum type="romanLcParenBoth"/>
            </a:pPr>
            <a:r>
              <a:rPr lang="en-US" sz="2400" dirty="0" err="1"/>
              <a:t>chupia</a:t>
            </a:r>
            <a:r>
              <a:rPr lang="en-US" sz="2400" dirty="0"/>
              <a:t> </a:t>
            </a:r>
            <a:r>
              <a:rPr lang="en-US" sz="2400" dirty="0"/>
              <a:t>(ii) </a:t>
            </a:r>
            <a:r>
              <a:rPr lang="en-US" sz="2400" dirty="0" err="1"/>
              <a:t>chipua</a:t>
            </a:r>
            <a:r>
              <a:rPr lang="en-US" sz="2400" dirty="0"/>
              <a:t>	</a:t>
            </a:r>
            <a:r>
              <a:rPr lang="en-US" sz="2400" dirty="0"/>
              <a:t>(iii</a:t>
            </a:r>
            <a:r>
              <a:rPr lang="en-US" sz="2400" dirty="0"/>
              <a:t>) </a:t>
            </a:r>
            <a:r>
              <a:rPr lang="en-US" sz="2400" dirty="0" err="1"/>
              <a:t>chepeo</a:t>
            </a:r>
            <a:r>
              <a:rPr lang="en-US" sz="2400" dirty="0"/>
              <a:t> (iv) </a:t>
            </a:r>
            <a:r>
              <a:rPr lang="en-US" sz="2400" dirty="0" err="1"/>
              <a:t>chopoa</a:t>
            </a:r>
            <a:endParaRPr lang="en-US" sz="2400" dirty="0"/>
          </a:p>
          <a:p>
            <a:endParaRPr lang="en-US" sz="2400" dirty="0"/>
          </a:p>
          <a:p>
            <a:r>
              <a:rPr lang="pl-PL" sz="2400" dirty="0"/>
              <a:t>(A) i,iv,ii, iiii </a:t>
            </a:r>
            <a:r>
              <a:rPr lang="en-US" sz="2400" dirty="0"/>
              <a:t>		</a:t>
            </a:r>
            <a:r>
              <a:rPr lang="pl-PL" sz="2400" dirty="0"/>
              <a:t>(</a:t>
            </a:r>
            <a:r>
              <a:rPr lang="pl-PL" sz="2400" dirty="0"/>
              <a:t>B) ii, iii, iv, i</a:t>
            </a:r>
          </a:p>
          <a:p>
            <a:r>
              <a:rPr lang="nn-NO" sz="2400" dirty="0"/>
              <a:t>(C ) iii,ii,iv,i. </a:t>
            </a:r>
            <a:r>
              <a:rPr lang="nn-NO" sz="2400" dirty="0"/>
              <a:t>		(</a:t>
            </a:r>
            <a:r>
              <a:rPr lang="nn-NO" sz="2400" dirty="0"/>
              <a:t>D) i, iv, iii, ii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355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76201"/>
            <a:ext cx="916858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Nzito</a:t>
            </a:r>
            <a:r>
              <a:rPr lang="en-US" sz="2400" dirty="0"/>
              <a:t> </a:t>
            </a:r>
            <a:r>
              <a:rPr lang="en-US" sz="2400" dirty="0" err="1"/>
              <a:t>kama</a:t>
            </a:r>
            <a:r>
              <a:rPr lang="en-US" sz="2400" dirty="0"/>
              <a:t> …………………..</a:t>
            </a:r>
          </a:p>
          <a:p>
            <a:r>
              <a:rPr lang="en-US" sz="2400" dirty="0"/>
              <a:t>(A) Mama </a:t>
            </a:r>
            <a:r>
              <a:rPr lang="en-US" sz="2400" dirty="0"/>
              <a:t>	(</a:t>
            </a:r>
            <a:r>
              <a:rPr lang="en-US" sz="2400" dirty="0"/>
              <a:t>B) </a:t>
            </a:r>
            <a:r>
              <a:rPr lang="en-US" sz="2400" dirty="0"/>
              <a:t>Nanga	(C </a:t>
            </a:r>
            <a:r>
              <a:rPr lang="en-US" sz="2400" dirty="0"/>
              <a:t>) </a:t>
            </a:r>
            <a:r>
              <a:rPr lang="en-US" sz="2400" dirty="0" err="1"/>
              <a:t>jembe</a:t>
            </a:r>
            <a:r>
              <a:rPr lang="en-US" sz="2400" dirty="0"/>
              <a:t> </a:t>
            </a:r>
            <a:r>
              <a:rPr lang="en-US" sz="2400" dirty="0"/>
              <a:t>	(</a:t>
            </a:r>
            <a:r>
              <a:rPr lang="en-US" sz="2400" dirty="0"/>
              <a:t>D) </a:t>
            </a:r>
            <a:r>
              <a:rPr lang="en-US" sz="2400" dirty="0" err="1"/>
              <a:t>Chuma</a:t>
            </a:r>
            <a:endParaRPr lang="en-US" sz="2400" dirty="0"/>
          </a:p>
          <a:p>
            <a:endParaRPr lang="en-US" sz="2400" b="1" dirty="0"/>
          </a:p>
          <a:p>
            <a:r>
              <a:rPr lang="en-US" sz="2400" dirty="0"/>
              <a:t>1. </a:t>
            </a:r>
            <a:r>
              <a:rPr lang="en-US" sz="2400" dirty="0" err="1"/>
              <a:t>Kitovu</a:t>
            </a:r>
            <a:r>
              <a:rPr lang="en-US" sz="2400" dirty="0"/>
              <a:t> </a:t>
            </a:r>
            <a:r>
              <a:rPr lang="en-US" sz="2400" dirty="0" err="1"/>
              <a:t>hupatikana</a:t>
            </a:r>
            <a:r>
              <a:rPr lang="en-US" sz="2400" dirty="0"/>
              <a:t> </a:t>
            </a:r>
            <a:r>
              <a:rPr lang="en-US" sz="2400" dirty="0" err="1"/>
              <a:t>wapi</a:t>
            </a:r>
            <a:r>
              <a:rPr lang="en-US" sz="2400" dirty="0"/>
              <a:t>?</a:t>
            </a:r>
          </a:p>
          <a:p>
            <a:r>
              <a:rPr lang="en-US" sz="2400" dirty="0"/>
              <a:t>(A) </a:t>
            </a:r>
            <a:r>
              <a:rPr lang="en-US" sz="2400" dirty="0" err="1"/>
              <a:t>Mgongoni</a:t>
            </a:r>
            <a:r>
              <a:rPr lang="en-US" sz="2400" dirty="0"/>
              <a:t> </a:t>
            </a:r>
            <a:r>
              <a:rPr lang="en-US" sz="2400" dirty="0"/>
              <a:t>	(</a:t>
            </a:r>
            <a:r>
              <a:rPr lang="en-US" sz="2400" dirty="0"/>
              <a:t>B) </a:t>
            </a:r>
            <a:r>
              <a:rPr lang="en-US" sz="2400" dirty="0" err="1"/>
              <a:t>Mguuni</a:t>
            </a:r>
            <a:r>
              <a:rPr lang="en-US" sz="2400" dirty="0"/>
              <a:t>	</a:t>
            </a:r>
            <a:r>
              <a:rPr lang="en-US" sz="2400" dirty="0"/>
              <a:t>(B</a:t>
            </a:r>
            <a:r>
              <a:rPr lang="en-US" sz="2400" dirty="0"/>
              <a:t>) </a:t>
            </a:r>
            <a:r>
              <a:rPr lang="en-US" sz="2400" dirty="0" err="1"/>
              <a:t>Tumboni</a:t>
            </a:r>
            <a:r>
              <a:rPr lang="en-US" sz="2400" dirty="0"/>
              <a:t> </a:t>
            </a:r>
            <a:r>
              <a:rPr lang="en-US" sz="2400" dirty="0"/>
              <a:t>	(</a:t>
            </a:r>
            <a:r>
              <a:rPr lang="en-US" sz="2400" dirty="0"/>
              <a:t>D) </a:t>
            </a:r>
            <a:r>
              <a:rPr lang="en-US" sz="2400" dirty="0" err="1"/>
              <a:t>Kichwani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 </a:t>
            </a:r>
            <a:r>
              <a:rPr lang="en-US" sz="2400" dirty="0" err="1"/>
              <a:t>Nywele</a:t>
            </a:r>
            <a:r>
              <a:rPr lang="en-US" sz="2400" dirty="0"/>
              <a:t> </a:t>
            </a:r>
            <a:r>
              <a:rPr lang="en-US" sz="2400" dirty="0" err="1"/>
              <a:t>ziotazo</a:t>
            </a:r>
            <a:r>
              <a:rPr lang="en-US" sz="2400" dirty="0"/>
              <a:t> </a:t>
            </a:r>
            <a:r>
              <a:rPr lang="en-US" sz="2400" dirty="0" err="1"/>
              <a:t>kwenye</a:t>
            </a:r>
            <a:r>
              <a:rPr lang="en-US" sz="2400" dirty="0"/>
              <a:t> </a:t>
            </a:r>
            <a:r>
              <a:rPr lang="en-US" sz="2400" dirty="0" err="1"/>
              <a:t>mdomo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juu</a:t>
            </a:r>
            <a:r>
              <a:rPr lang="en-US" sz="2400" dirty="0"/>
              <a:t> </a:t>
            </a:r>
            <a:r>
              <a:rPr lang="en-US" sz="2400" dirty="0" err="1"/>
              <a:t>huitwa</a:t>
            </a:r>
            <a:endParaRPr lang="en-US" sz="2400" dirty="0"/>
          </a:p>
          <a:p>
            <a:r>
              <a:rPr lang="en-US" sz="2400" dirty="0"/>
              <a:t>(A) </a:t>
            </a:r>
            <a:r>
              <a:rPr lang="en-US" sz="2400" dirty="0" err="1"/>
              <a:t>Sharafa</a:t>
            </a:r>
            <a:r>
              <a:rPr lang="en-US" sz="2400" dirty="0"/>
              <a:t> </a:t>
            </a:r>
            <a:r>
              <a:rPr lang="en-US" sz="2400" dirty="0"/>
              <a:t>		(</a:t>
            </a:r>
            <a:r>
              <a:rPr lang="en-US" sz="2400" dirty="0"/>
              <a:t>B) </a:t>
            </a:r>
            <a:r>
              <a:rPr lang="en-US" sz="2400" dirty="0" err="1"/>
              <a:t>Masharubu</a:t>
            </a:r>
            <a:endParaRPr lang="en-US" sz="2400" dirty="0"/>
          </a:p>
          <a:p>
            <a:r>
              <a:rPr lang="en-US" sz="2400" dirty="0"/>
              <a:t>(C ) </a:t>
            </a:r>
            <a:r>
              <a:rPr lang="en-US" sz="2400" dirty="0" err="1"/>
              <a:t>Ndevu</a:t>
            </a:r>
            <a:r>
              <a:rPr lang="en-US" sz="2400" dirty="0"/>
              <a:t> </a:t>
            </a:r>
            <a:r>
              <a:rPr lang="en-US" sz="2400" dirty="0"/>
              <a:t>		(</a:t>
            </a:r>
            <a:r>
              <a:rPr lang="en-US" sz="2400" dirty="0"/>
              <a:t>D) </a:t>
            </a:r>
            <a:r>
              <a:rPr lang="en-US" sz="2400" dirty="0" err="1"/>
              <a:t>Nyusi</a:t>
            </a:r>
            <a:endParaRPr lang="en-US" sz="2400" dirty="0"/>
          </a:p>
          <a:p>
            <a:endParaRPr lang="en-US" sz="2400" dirty="0"/>
          </a:p>
          <a:p>
            <a:r>
              <a:rPr lang="pl-PL" sz="2400" dirty="0"/>
              <a:t>Sehemu </a:t>
            </a:r>
            <a:r>
              <a:rPr lang="pl-PL" sz="2400" dirty="0"/>
              <a:t>baina ya kiko na kiwiko </a:t>
            </a:r>
            <a:r>
              <a:rPr lang="pl-PL" sz="2400" dirty="0"/>
              <a:t>cha</a:t>
            </a:r>
            <a:r>
              <a:rPr lang="en-US" sz="2400" dirty="0"/>
              <a:t> </a:t>
            </a:r>
            <a:r>
              <a:rPr lang="en-US" sz="2400" dirty="0" err="1"/>
              <a:t>mkono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endParaRPr lang="en-US" sz="2400" dirty="0"/>
          </a:p>
          <a:p>
            <a:pPr marL="457200" indent="-457200">
              <a:buAutoNum type="alphaUcParenBoth"/>
            </a:pPr>
            <a:r>
              <a:rPr lang="en-US" sz="2400" dirty="0" err="1"/>
              <a:t>Kigasha</a:t>
            </a:r>
            <a:r>
              <a:rPr lang="en-US" sz="2400" dirty="0"/>
              <a:t> 		(</a:t>
            </a:r>
            <a:r>
              <a:rPr lang="en-US" sz="2400" dirty="0"/>
              <a:t>B) </a:t>
            </a:r>
            <a:r>
              <a:rPr lang="en-US" sz="2400" dirty="0" err="1"/>
              <a:t>Kitanga</a:t>
            </a:r>
            <a:r>
              <a:rPr lang="en-US" sz="2400" dirty="0"/>
              <a:t>	(C </a:t>
            </a:r>
            <a:r>
              <a:rPr lang="en-US" sz="2400" dirty="0"/>
              <a:t>) </a:t>
            </a:r>
            <a:r>
              <a:rPr lang="en-US" sz="2400" dirty="0" err="1"/>
              <a:t>Kono</a:t>
            </a:r>
            <a:r>
              <a:rPr lang="en-US" sz="2400" dirty="0"/>
              <a:t> </a:t>
            </a:r>
            <a:r>
              <a:rPr lang="en-US" sz="2400" dirty="0"/>
              <a:t>	(</a:t>
            </a:r>
            <a:r>
              <a:rPr lang="en-US" sz="2400" dirty="0"/>
              <a:t>D) </a:t>
            </a:r>
            <a:r>
              <a:rPr lang="en-US" sz="2400" dirty="0" err="1"/>
              <a:t>kisugudi</a:t>
            </a:r>
            <a:endParaRPr lang="en-US" sz="2400" dirty="0"/>
          </a:p>
          <a:p>
            <a:endParaRPr lang="en-US" sz="2400" dirty="0"/>
          </a:p>
          <a:p>
            <a:r>
              <a:rPr lang="pl-PL" sz="2400" dirty="0"/>
              <a:t>4. Nywele zinazopatikana kwapani ni</a:t>
            </a:r>
          </a:p>
          <a:p>
            <a:pPr marL="457200" indent="-457200">
              <a:buAutoNum type="alphaUcParenBoth"/>
            </a:pPr>
            <a:r>
              <a:rPr lang="en-US" sz="2400" dirty="0" err="1"/>
              <a:t>zeruzeru</a:t>
            </a:r>
            <a:r>
              <a:rPr lang="en-US" sz="2400" dirty="0"/>
              <a:t> 		(</a:t>
            </a:r>
            <a:r>
              <a:rPr lang="en-US" sz="2400" dirty="0"/>
              <a:t>B) </a:t>
            </a:r>
            <a:r>
              <a:rPr lang="en-US" sz="2400" dirty="0" err="1"/>
              <a:t>Mvi</a:t>
            </a:r>
            <a:r>
              <a:rPr lang="en-US" sz="2400" dirty="0"/>
              <a:t>(C </a:t>
            </a:r>
            <a:r>
              <a:rPr lang="en-US" sz="2400" dirty="0"/>
              <a:t>) </a:t>
            </a:r>
            <a:r>
              <a:rPr lang="en-US" sz="2400" dirty="0"/>
              <a:t>	</a:t>
            </a:r>
            <a:r>
              <a:rPr lang="en-US" sz="2400" dirty="0" err="1"/>
              <a:t>Malaika</a:t>
            </a:r>
            <a:r>
              <a:rPr lang="en-US" sz="2400" dirty="0"/>
              <a:t> 	(</a:t>
            </a:r>
            <a:r>
              <a:rPr lang="en-US" sz="2400" dirty="0"/>
              <a:t>D) </a:t>
            </a:r>
            <a:r>
              <a:rPr lang="en-US" sz="2400" dirty="0" err="1"/>
              <a:t>Vuzi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5. </a:t>
            </a:r>
            <a:r>
              <a:rPr lang="en-US" sz="2400" dirty="0" err="1"/>
              <a:t>Mwiga</a:t>
            </a:r>
            <a:r>
              <a:rPr lang="en-US" sz="2400" dirty="0"/>
              <a:t> </a:t>
            </a:r>
            <a:r>
              <a:rPr lang="en-US" sz="2400" dirty="0" err="1"/>
              <a:t>ndovu</a:t>
            </a:r>
            <a:r>
              <a:rPr lang="en-US" sz="2400" dirty="0"/>
              <a:t> </a:t>
            </a:r>
            <a:r>
              <a:rPr lang="en-US" sz="2400" dirty="0" err="1"/>
              <a:t>kunya</a:t>
            </a:r>
            <a:r>
              <a:rPr lang="en-US" sz="2400" dirty="0"/>
              <a:t> </a:t>
            </a:r>
            <a:r>
              <a:rPr lang="en-US" sz="2400" dirty="0" err="1"/>
              <a:t>hupasuka</a:t>
            </a:r>
            <a:endParaRPr lang="en-US" sz="2400" dirty="0"/>
          </a:p>
          <a:p>
            <a:r>
              <a:rPr lang="en-US" sz="2400" dirty="0"/>
              <a:t>(A) </a:t>
            </a:r>
            <a:r>
              <a:rPr lang="en-US" sz="2400" dirty="0" err="1"/>
              <a:t>Utumbo</a:t>
            </a:r>
            <a:r>
              <a:rPr lang="en-US" sz="2400" dirty="0"/>
              <a:t> </a:t>
            </a:r>
            <a:r>
              <a:rPr lang="en-US" sz="2400" dirty="0"/>
              <a:t>	(</a:t>
            </a:r>
            <a:r>
              <a:rPr lang="en-US" sz="2400" dirty="0"/>
              <a:t>B) </a:t>
            </a:r>
            <a:r>
              <a:rPr lang="en-US" sz="2400" dirty="0" err="1"/>
              <a:t>Msamba</a:t>
            </a:r>
            <a:r>
              <a:rPr lang="en-US" sz="2400" dirty="0"/>
              <a:t>		(C</a:t>
            </a:r>
            <a:r>
              <a:rPr lang="en-US" sz="2400" dirty="0"/>
              <a:t>) </a:t>
            </a:r>
            <a:r>
              <a:rPr lang="en-US" sz="2400" dirty="0" err="1"/>
              <a:t>mkundu</a:t>
            </a:r>
            <a:r>
              <a:rPr lang="en-US" sz="2400" dirty="0"/>
              <a:t>	 </a:t>
            </a:r>
            <a:r>
              <a:rPr lang="en-US" sz="2400" dirty="0"/>
              <a:t>(D) </a:t>
            </a:r>
            <a:r>
              <a:rPr lang="en-US" sz="2400" dirty="0" err="1"/>
              <a:t>Mwaranda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287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76200"/>
            <a:ext cx="9168581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Lipi</a:t>
            </a:r>
            <a:r>
              <a:rPr lang="en-US" sz="2400" dirty="0"/>
              <a:t> </a:t>
            </a:r>
            <a:r>
              <a:rPr lang="en-US" sz="2400" dirty="0" err="1"/>
              <a:t>halilingani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mengine</a:t>
            </a:r>
            <a:r>
              <a:rPr lang="en-US" sz="2400" dirty="0"/>
              <a:t>?</a:t>
            </a:r>
          </a:p>
          <a:p>
            <a:r>
              <a:rPr lang="en-US" sz="2400" dirty="0"/>
              <a:t>(A) </a:t>
            </a:r>
            <a:r>
              <a:rPr lang="en-US" sz="2400" dirty="0" err="1"/>
              <a:t>Halaiki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watu</a:t>
            </a:r>
            <a:endParaRPr lang="en-US" sz="2400" dirty="0"/>
          </a:p>
          <a:p>
            <a:r>
              <a:rPr lang="en-US" sz="2400" dirty="0"/>
              <a:t>(B) </a:t>
            </a:r>
            <a:r>
              <a:rPr lang="en-US" sz="2400" dirty="0" err="1"/>
              <a:t>Kaumu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watu</a:t>
            </a:r>
            <a:endParaRPr lang="en-US" sz="2400" dirty="0"/>
          </a:p>
          <a:p>
            <a:r>
              <a:rPr lang="en-US" sz="2400" dirty="0"/>
              <a:t>(C ) </a:t>
            </a:r>
            <a:r>
              <a:rPr lang="en-US" sz="2400" dirty="0" err="1"/>
              <a:t>Kikoa</a:t>
            </a:r>
            <a:r>
              <a:rPr lang="en-US" sz="2400" dirty="0"/>
              <a:t> cha </a:t>
            </a:r>
            <a:r>
              <a:rPr lang="en-US" sz="2400" dirty="0" err="1"/>
              <a:t>watu</a:t>
            </a:r>
            <a:endParaRPr lang="en-US" sz="2400" dirty="0"/>
          </a:p>
          <a:p>
            <a:r>
              <a:rPr lang="en-US" sz="2400" dirty="0"/>
              <a:t>(D) </a:t>
            </a:r>
            <a:r>
              <a:rPr lang="en-US" sz="2400" dirty="0" err="1"/>
              <a:t>Umayamaya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watu</a:t>
            </a:r>
            <a:endParaRPr lang="en-US" sz="2400" dirty="0"/>
          </a:p>
          <a:p>
            <a:endParaRPr lang="en-US" sz="1000" dirty="0"/>
          </a:p>
          <a:p>
            <a:r>
              <a:rPr lang="en-US" sz="2400" dirty="0"/>
              <a:t>2. </a:t>
            </a:r>
            <a:r>
              <a:rPr lang="en-US" sz="2400" dirty="0" err="1"/>
              <a:t>Walimpelekea</a:t>
            </a:r>
            <a:r>
              <a:rPr lang="en-US" sz="2400" dirty="0"/>
              <a:t> …………………. la </a:t>
            </a:r>
            <a:r>
              <a:rPr lang="en-US" sz="2400" dirty="0" err="1"/>
              <a:t>maua</a:t>
            </a:r>
            <a:endParaRPr lang="en-US" sz="2400" dirty="0"/>
          </a:p>
          <a:p>
            <a:r>
              <a:rPr lang="en-US" sz="2400" dirty="0"/>
              <a:t>(A) </a:t>
            </a:r>
            <a:r>
              <a:rPr lang="en-US" sz="2400" dirty="0" err="1"/>
              <a:t>shaada</a:t>
            </a:r>
            <a:r>
              <a:rPr lang="en-US" sz="2400" dirty="0"/>
              <a:t> </a:t>
            </a:r>
            <a:r>
              <a:rPr lang="en-US" sz="2400" dirty="0"/>
              <a:t>		(</a:t>
            </a:r>
            <a:r>
              <a:rPr lang="en-US" sz="2400" dirty="0"/>
              <a:t>B) </a:t>
            </a:r>
            <a:r>
              <a:rPr lang="en-US" sz="2400" dirty="0" err="1"/>
              <a:t>sanda</a:t>
            </a:r>
            <a:endParaRPr lang="en-US" sz="2400" dirty="0"/>
          </a:p>
          <a:p>
            <a:r>
              <a:rPr lang="en-US" sz="2400" dirty="0"/>
              <a:t>(C ) </a:t>
            </a:r>
            <a:r>
              <a:rPr lang="en-US" sz="2400" dirty="0" err="1"/>
              <a:t>shanda</a:t>
            </a:r>
            <a:r>
              <a:rPr lang="en-US" sz="2400" dirty="0"/>
              <a:t> </a:t>
            </a:r>
            <a:r>
              <a:rPr lang="en-US" sz="2400" dirty="0"/>
              <a:t>		(</a:t>
            </a:r>
            <a:r>
              <a:rPr lang="en-US" sz="2400" dirty="0"/>
              <a:t>D) </a:t>
            </a:r>
            <a:r>
              <a:rPr lang="en-US" sz="2400" dirty="0" err="1"/>
              <a:t>Shada</a:t>
            </a:r>
            <a:endParaRPr lang="en-US" sz="2400" dirty="0"/>
          </a:p>
          <a:p>
            <a:endParaRPr lang="en-US" sz="1000" dirty="0"/>
          </a:p>
          <a:p>
            <a:r>
              <a:rPr lang="en-US" sz="2400" dirty="0"/>
              <a:t>3. </a:t>
            </a:r>
            <a:r>
              <a:rPr lang="en-US" sz="2400" dirty="0" err="1"/>
              <a:t>Kichala</a:t>
            </a:r>
            <a:r>
              <a:rPr lang="en-US" sz="2400" dirty="0"/>
              <a:t> cha ………………………</a:t>
            </a:r>
          </a:p>
          <a:p>
            <a:r>
              <a:rPr lang="en-US" sz="2400" dirty="0"/>
              <a:t>(A) </a:t>
            </a:r>
            <a:r>
              <a:rPr lang="en-US" sz="2400" dirty="0" err="1"/>
              <a:t>nafaka</a:t>
            </a:r>
            <a:r>
              <a:rPr lang="en-US" sz="2400" dirty="0"/>
              <a:t> </a:t>
            </a:r>
            <a:r>
              <a:rPr lang="en-US" sz="2400" dirty="0"/>
              <a:t>		(</a:t>
            </a:r>
            <a:r>
              <a:rPr lang="en-US" sz="2400" dirty="0"/>
              <a:t>B) </a:t>
            </a:r>
            <a:r>
              <a:rPr lang="en-US" sz="2400" dirty="0" err="1"/>
              <a:t>Matunda</a:t>
            </a:r>
            <a:endParaRPr lang="en-US" sz="2400" dirty="0"/>
          </a:p>
          <a:p>
            <a:r>
              <a:rPr lang="en-US" sz="2400" dirty="0"/>
              <a:t>(C ) </a:t>
            </a:r>
            <a:r>
              <a:rPr lang="en-US" sz="2400" dirty="0" err="1"/>
              <a:t>ndizi</a:t>
            </a:r>
            <a:r>
              <a:rPr lang="en-US" sz="2400" dirty="0"/>
              <a:t> </a:t>
            </a:r>
            <a:r>
              <a:rPr lang="en-US" sz="2400" dirty="0"/>
              <a:t>		(</a:t>
            </a:r>
            <a:r>
              <a:rPr lang="en-US" sz="2400" dirty="0"/>
              <a:t>D) </a:t>
            </a:r>
            <a:r>
              <a:rPr lang="en-US" sz="2400" dirty="0" err="1"/>
              <a:t>Funguo</a:t>
            </a:r>
            <a:endParaRPr lang="en-US" sz="2400" dirty="0"/>
          </a:p>
          <a:p>
            <a:endParaRPr lang="en-US" sz="1000" dirty="0"/>
          </a:p>
          <a:p>
            <a:r>
              <a:rPr lang="en-US" sz="2400" dirty="0"/>
              <a:t>4. </a:t>
            </a:r>
            <a:r>
              <a:rPr lang="en-US" sz="2400" dirty="0" err="1"/>
              <a:t>Mlolongo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…………………</a:t>
            </a:r>
          </a:p>
          <a:p>
            <a:r>
              <a:rPr lang="en-US" sz="2400" dirty="0"/>
              <a:t>(A) </a:t>
            </a:r>
            <a:r>
              <a:rPr lang="en-US" sz="2400" dirty="0" err="1"/>
              <a:t>ngamia</a:t>
            </a:r>
            <a:r>
              <a:rPr lang="en-US" sz="2400" dirty="0"/>
              <a:t> </a:t>
            </a:r>
            <a:r>
              <a:rPr lang="en-US" sz="2400" dirty="0"/>
              <a:t>		(</a:t>
            </a:r>
            <a:r>
              <a:rPr lang="en-US" sz="2400" dirty="0"/>
              <a:t>B) </a:t>
            </a:r>
            <a:r>
              <a:rPr lang="en-US" sz="2400" dirty="0" err="1"/>
              <a:t>miti</a:t>
            </a:r>
            <a:endParaRPr lang="en-US" sz="2400" dirty="0"/>
          </a:p>
          <a:p>
            <a:r>
              <a:rPr lang="en-US" sz="2400" dirty="0"/>
              <a:t>(C ) </a:t>
            </a:r>
            <a:r>
              <a:rPr lang="en-US" sz="2400" dirty="0" err="1"/>
              <a:t>siafu</a:t>
            </a:r>
            <a:r>
              <a:rPr lang="en-US" sz="2400" dirty="0"/>
              <a:t> </a:t>
            </a:r>
            <a:r>
              <a:rPr lang="en-US" sz="2400" dirty="0"/>
              <a:t>		(</a:t>
            </a:r>
            <a:r>
              <a:rPr lang="en-US" sz="2400" dirty="0"/>
              <a:t>D) </a:t>
            </a:r>
            <a:r>
              <a:rPr lang="en-US" sz="2400" dirty="0" err="1"/>
              <a:t>magari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Chane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la </a:t>
            </a:r>
            <a:r>
              <a:rPr lang="en-US" sz="2400" dirty="0" err="1"/>
              <a:t>ndizi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……………….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/>
              <a:t>la </a:t>
            </a:r>
            <a:r>
              <a:rPr lang="en-US" sz="2400" dirty="0" err="1"/>
              <a:t>maji</a:t>
            </a:r>
            <a:endParaRPr lang="en-US" sz="2400" dirty="0"/>
          </a:p>
          <a:p>
            <a:r>
              <a:rPr lang="en-US" sz="2400" dirty="0"/>
              <a:t>(A) </a:t>
            </a:r>
            <a:r>
              <a:rPr lang="en-US" sz="2400" dirty="0" err="1"/>
              <a:t>Kufi</a:t>
            </a:r>
            <a:r>
              <a:rPr lang="en-US" sz="2400" dirty="0"/>
              <a:t>	 </a:t>
            </a:r>
            <a:r>
              <a:rPr lang="en-US" sz="2400" dirty="0"/>
              <a:t>(B) </a:t>
            </a:r>
            <a:r>
              <a:rPr lang="en-US" sz="2400" dirty="0" err="1"/>
              <a:t>kombe</a:t>
            </a:r>
            <a:r>
              <a:rPr lang="en-US" sz="2400" dirty="0"/>
              <a:t>	(C </a:t>
            </a:r>
            <a:r>
              <a:rPr lang="en-US" sz="2400" dirty="0"/>
              <a:t>) </a:t>
            </a:r>
            <a:r>
              <a:rPr lang="en-US" sz="2400" dirty="0" err="1"/>
              <a:t>funda</a:t>
            </a:r>
            <a:r>
              <a:rPr lang="en-US" sz="2400" dirty="0"/>
              <a:t>	 </a:t>
            </a:r>
            <a:r>
              <a:rPr lang="en-US" sz="2400" dirty="0"/>
              <a:t>(D) </a:t>
            </a:r>
            <a:r>
              <a:rPr lang="en-US" sz="2400" dirty="0" err="1"/>
              <a:t>bunda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209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76201"/>
            <a:ext cx="916858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/>
              <a:t>Kimya ni nyamaza, je kimia ni</a:t>
            </a:r>
          </a:p>
          <a:p>
            <a:r>
              <a:rPr lang="en-US" sz="2400" dirty="0"/>
              <a:t>(A) </a:t>
            </a:r>
            <a:r>
              <a:rPr lang="en-US" sz="2400" dirty="0" err="1"/>
              <a:t>Wavu</a:t>
            </a:r>
            <a:r>
              <a:rPr lang="en-US" sz="2400" dirty="0"/>
              <a:t> </a:t>
            </a:r>
            <a:r>
              <a:rPr lang="en-US" sz="2400" dirty="0"/>
              <a:t>	(</a:t>
            </a:r>
            <a:r>
              <a:rPr lang="en-US" sz="2400" dirty="0"/>
              <a:t>B) </a:t>
            </a:r>
            <a:r>
              <a:rPr lang="en-US" sz="2400" dirty="0" err="1"/>
              <a:t>Chambo</a:t>
            </a:r>
            <a:r>
              <a:rPr lang="en-US" sz="2400" dirty="0"/>
              <a:t>		(C </a:t>
            </a:r>
            <a:r>
              <a:rPr lang="en-US" sz="2400" dirty="0"/>
              <a:t>) </a:t>
            </a:r>
            <a:r>
              <a:rPr lang="en-US" sz="2400" dirty="0" err="1"/>
              <a:t>tulia</a:t>
            </a:r>
            <a:r>
              <a:rPr lang="en-US" sz="2400" dirty="0"/>
              <a:t>	 </a:t>
            </a:r>
            <a:r>
              <a:rPr lang="en-US" sz="2400" dirty="0"/>
              <a:t>(D) </a:t>
            </a:r>
            <a:r>
              <a:rPr lang="en-US" sz="2400" dirty="0" err="1"/>
              <a:t>Dau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 Kuku </a:t>
            </a:r>
            <a:r>
              <a:rPr lang="en-US" sz="2400" dirty="0" err="1"/>
              <a:t>ali</a:t>
            </a:r>
            <a:r>
              <a:rPr lang="en-US" sz="2400" dirty="0"/>
              <a:t> ………. </a:t>
            </a:r>
            <a:r>
              <a:rPr lang="en-US" sz="2400" dirty="0" err="1"/>
              <a:t>akitafuta</a:t>
            </a:r>
            <a:r>
              <a:rPr lang="en-US" sz="2400" dirty="0"/>
              <a:t> ……….</a:t>
            </a:r>
          </a:p>
          <a:p>
            <a:r>
              <a:rPr lang="en-US" sz="2400" dirty="0"/>
              <a:t>(A) </a:t>
            </a:r>
            <a:r>
              <a:rPr lang="en-US" sz="2400" dirty="0" err="1"/>
              <a:t>chakuria</a:t>
            </a:r>
            <a:r>
              <a:rPr lang="en-US" sz="2400" dirty="0"/>
              <a:t>, </a:t>
            </a:r>
            <a:r>
              <a:rPr lang="en-US" sz="2400" dirty="0" err="1"/>
              <a:t>chakula</a:t>
            </a:r>
            <a:endParaRPr lang="en-US" sz="2400" dirty="0"/>
          </a:p>
          <a:p>
            <a:r>
              <a:rPr lang="en-US" sz="2400" dirty="0"/>
              <a:t>(B) </a:t>
            </a:r>
            <a:r>
              <a:rPr lang="en-US" sz="2400" dirty="0" err="1"/>
              <a:t>chakura</a:t>
            </a:r>
            <a:r>
              <a:rPr lang="en-US" sz="2400" dirty="0"/>
              <a:t>, </a:t>
            </a:r>
            <a:r>
              <a:rPr lang="en-US" sz="2400" dirty="0" err="1"/>
              <a:t>chakula</a:t>
            </a:r>
            <a:endParaRPr lang="en-US" sz="2400" dirty="0"/>
          </a:p>
          <a:p>
            <a:r>
              <a:rPr lang="en-US" sz="2400" dirty="0"/>
              <a:t>(C) </a:t>
            </a:r>
            <a:r>
              <a:rPr lang="en-US" sz="2400" dirty="0" err="1"/>
              <a:t>chakula</a:t>
            </a:r>
            <a:r>
              <a:rPr lang="en-US" sz="2400" dirty="0"/>
              <a:t>, </a:t>
            </a:r>
            <a:r>
              <a:rPr lang="en-US" sz="2400" dirty="0" err="1"/>
              <a:t>chakura</a:t>
            </a:r>
            <a:endParaRPr lang="en-US" sz="2400" dirty="0"/>
          </a:p>
          <a:p>
            <a:r>
              <a:rPr lang="en-US" sz="2400" dirty="0"/>
              <a:t>(D) </a:t>
            </a:r>
            <a:r>
              <a:rPr lang="en-US" sz="2400" dirty="0" err="1"/>
              <a:t>chakura</a:t>
            </a:r>
            <a:r>
              <a:rPr lang="en-US" sz="2400" dirty="0"/>
              <a:t>, </a:t>
            </a:r>
            <a:r>
              <a:rPr lang="en-US" sz="2400" dirty="0" err="1"/>
              <a:t>chakulia</a:t>
            </a:r>
            <a:endParaRPr lang="en-US" sz="2400" dirty="0"/>
          </a:p>
          <a:p>
            <a:endParaRPr lang="en-US" sz="2400" dirty="0"/>
          </a:p>
          <a:p>
            <a:r>
              <a:rPr lang="it-IT" sz="2400" dirty="0"/>
              <a:t>3. Vyote hivi ni viunganishi isipokuwa</a:t>
            </a:r>
          </a:p>
          <a:p>
            <a:r>
              <a:rPr lang="en-US" sz="2400" dirty="0"/>
              <a:t>(A) </a:t>
            </a:r>
            <a:r>
              <a:rPr lang="en-US" sz="2400" dirty="0" err="1"/>
              <a:t>Aidha</a:t>
            </a:r>
            <a:r>
              <a:rPr lang="en-US" sz="2400" dirty="0"/>
              <a:t> </a:t>
            </a:r>
            <a:r>
              <a:rPr lang="en-US" sz="2400" dirty="0"/>
              <a:t>	(</a:t>
            </a:r>
            <a:r>
              <a:rPr lang="en-US" sz="2400" dirty="0"/>
              <a:t>B) </a:t>
            </a:r>
            <a:r>
              <a:rPr lang="en-US" sz="2400" dirty="0" err="1"/>
              <a:t>ila</a:t>
            </a:r>
            <a:r>
              <a:rPr lang="en-US" sz="2400" dirty="0"/>
              <a:t>	</a:t>
            </a:r>
            <a:r>
              <a:rPr lang="en-US" sz="2400" dirty="0"/>
              <a:t>	(C </a:t>
            </a:r>
            <a:r>
              <a:rPr lang="en-US" sz="2400" dirty="0"/>
              <a:t>) </a:t>
            </a:r>
            <a:r>
              <a:rPr lang="en-US" sz="2400" dirty="0" err="1"/>
              <a:t>mathalani</a:t>
            </a:r>
            <a:r>
              <a:rPr lang="en-US" sz="2400" dirty="0"/>
              <a:t> </a:t>
            </a:r>
            <a:r>
              <a:rPr lang="en-US" sz="2400" dirty="0"/>
              <a:t>	(</a:t>
            </a:r>
            <a:r>
              <a:rPr lang="en-US" sz="2400" dirty="0"/>
              <a:t>D ) </a:t>
            </a:r>
            <a:r>
              <a:rPr lang="en-US" sz="2400" dirty="0" err="1"/>
              <a:t>maadamu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4. Lodi </a:t>
            </a:r>
            <a:r>
              <a:rPr lang="en-US" sz="2400" dirty="0" err="1"/>
              <a:t>hakuweza</a:t>
            </a:r>
            <a:r>
              <a:rPr lang="en-US" sz="2400" dirty="0"/>
              <a:t> </a:t>
            </a:r>
            <a:r>
              <a:rPr lang="en-US" sz="2400" dirty="0" err="1"/>
              <a:t>kusafiri</a:t>
            </a:r>
            <a:r>
              <a:rPr lang="en-US" sz="2400" dirty="0"/>
              <a:t> __________</a:t>
            </a:r>
            <a:r>
              <a:rPr lang="en-US" sz="2400" dirty="0" err="1"/>
              <a:t>wewe</a:t>
            </a:r>
            <a:endParaRPr lang="en-US" sz="2400" dirty="0"/>
          </a:p>
          <a:p>
            <a:pPr marL="457200" indent="-457200">
              <a:buAutoNum type="alphaUcParenBoth"/>
            </a:pPr>
            <a:r>
              <a:rPr lang="en-US" sz="2400" dirty="0" err="1"/>
              <a:t>lau</a:t>
            </a:r>
            <a:r>
              <a:rPr lang="en-US" sz="2400" dirty="0"/>
              <a:t> </a:t>
            </a:r>
          </a:p>
          <a:p>
            <a:pPr marL="457200" indent="-457200">
              <a:buAutoNum type="alphaUcParenBoth"/>
            </a:pPr>
            <a:r>
              <a:rPr lang="en-US" sz="2400" dirty="0"/>
              <a:t> </a:t>
            </a:r>
            <a:r>
              <a:rPr lang="en-US" sz="2400" dirty="0" err="1"/>
              <a:t>sembuse</a:t>
            </a:r>
            <a:endParaRPr lang="en-US" sz="2400" dirty="0"/>
          </a:p>
          <a:p>
            <a:r>
              <a:rPr lang="es-ES" sz="2400" dirty="0"/>
              <a:t>(</a:t>
            </a:r>
            <a:r>
              <a:rPr lang="es-ES" sz="2400" dirty="0"/>
              <a:t>C) </a:t>
            </a:r>
            <a:r>
              <a:rPr lang="es-ES" sz="2400" dirty="0" err="1"/>
              <a:t>ila</a:t>
            </a:r>
            <a:r>
              <a:rPr lang="es-ES" sz="2400" dirty="0"/>
              <a:t> </a:t>
            </a:r>
            <a:endParaRPr lang="es-ES" sz="2400" dirty="0"/>
          </a:p>
          <a:p>
            <a:r>
              <a:rPr lang="es-ES" sz="2400" dirty="0"/>
              <a:t>(</a:t>
            </a:r>
            <a:r>
              <a:rPr lang="es-ES" sz="2400" dirty="0"/>
              <a:t>D) </a:t>
            </a:r>
            <a:r>
              <a:rPr lang="es-ES" sz="2400" dirty="0" err="1"/>
              <a:t>bila</a:t>
            </a:r>
            <a:r>
              <a:rPr lang="es-ES" sz="2400" dirty="0"/>
              <a:t> ya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113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-76200"/>
            <a:ext cx="9168581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Moja</a:t>
            </a:r>
            <a:r>
              <a:rPr lang="en-US" sz="2400" dirty="0"/>
              <a:t> </a:t>
            </a:r>
            <a:r>
              <a:rPr lang="en-US" sz="2400" dirty="0" err="1"/>
              <a:t>halijaambatanishwa</a:t>
            </a:r>
            <a:r>
              <a:rPr lang="en-US" sz="2400" dirty="0"/>
              <a:t> </a:t>
            </a:r>
            <a:r>
              <a:rPr lang="en-US" sz="2400" dirty="0" err="1"/>
              <a:t>sawa</a:t>
            </a:r>
            <a:r>
              <a:rPr lang="en-US" sz="2400" dirty="0"/>
              <a:t>. Ni </a:t>
            </a:r>
            <a:r>
              <a:rPr lang="en-US" sz="2400" dirty="0" err="1"/>
              <a:t>lipi</a:t>
            </a:r>
            <a:r>
              <a:rPr lang="en-US" sz="2400" dirty="0"/>
              <a:t>?</a:t>
            </a:r>
          </a:p>
          <a:p>
            <a:r>
              <a:rPr lang="en-US" sz="2400" dirty="0"/>
              <a:t>(A) </a:t>
            </a:r>
            <a:r>
              <a:rPr lang="en-US" sz="2400" dirty="0" err="1"/>
              <a:t>oga</a:t>
            </a:r>
            <a:r>
              <a:rPr lang="en-US" sz="2400" dirty="0"/>
              <a:t> – </a:t>
            </a:r>
            <a:r>
              <a:rPr lang="en-US" sz="2400" dirty="0" err="1"/>
              <a:t>koga</a:t>
            </a:r>
            <a:endParaRPr lang="en-US" sz="2400" dirty="0"/>
          </a:p>
          <a:p>
            <a:r>
              <a:rPr lang="en-US" sz="2400" dirty="0"/>
              <a:t>(B) </a:t>
            </a:r>
            <a:r>
              <a:rPr lang="en-US" sz="2400" dirty="0" err="1"/>
              <a:t>Enda</a:t>
            </a:r>
            <a:r>
              <a:rPr lang="en-US" sz="2400" dirty="0"/>
              <a:t> </a:t>
            </a:r>
            <a:r>
              <a:rPr lang="en-US" sz="2400" dirty="0" err="1"/>
              <a:t>pewa-enda</a:t>
            </a:r>
            <a:r>
              <a:rPr lang="en-US" sz="2400" dirty="0"/>
              <a:t> </a:t>
            </a:r>
            <a:r>
              <a:rPr lang="en-US" sz="2400" dirty="0" err="1"/>
              <a:t>shoti</a:t>
            </a:r>
            <a:endParaRPr lang="en-US" sz="2400" dirty="0"/>
          </a:p>
          <a:p>
            <a:r>
              <a:rPr lang="en-US" sz="2400" dirty="0"/>
              <a:t>(C) Ota- </a:t>
            </a:r>
            <a:r>
              <a:rPr lang="en-US" sz="2400" dirty="0" err="1"/>
              <a:t>barizi</a:t>
            </a:r>
            <a:endParaRPr lang="en-US" sz="2400" dirty="0"/>
          </a:p>
          <a:p>
            <a:r>
              <a:rPr lang="en-US" sz="2400" dirty="0"/>
              <a:t>(D) </a:t>
            </a:r>
            <a:r>
              <a:rPr lang="en-US" sz="2400" dirty="0" err="1"/>
              <a:t>Jakamoyo-mfazaisho</a:t>
            </a:r>
            <a:endParaRPr lang="en-US" sz="2400" dirty="0"/>
          </a:p>
          <a:p>
            <a:endParaRPr lang="en-US" sz="1200" b="1" dirty="0"/>
          </a:p>
          <a:p>
            <a:r>
              <a:rPr lang="fi-FI" sz="2400" dirty="0"/>
              <a:t>Kule </a:t>
            </a:r>
            <a:r>
              <a:rPr lang="fi-FI" sz="2400" dirty="0"/>
              <a:t>ni mahali …. kukutania</a:t>
            </a:r>
          </a:p>
          <a:p>
            <a:pPr marL="457200" indent="-457200">
              <a:buAutoNum type="alphaUcParenBoth"/>
            </a:pPr>
            <a:r>
              <a:rPr lang="en-US" sz="2400" dirty="0" err="1"/>
              <a:t>kwa</a:t>
            </a:r>
            <a:r>
              <a:rPr lang="en-US" sz="2400" dirty="0"/>
              <a:t> 	(</a:t>
            </a:r>
            <a:r>
              <a:rPr lang="en-US" sz="2400" dirty="0"/>
              <a:t>B) </a:t>
            </a:r>
            <a:r>
              <a:rPr lang="en-US" sz="2400" dirty="0" err="1"/>
              <a:t>mwa</a:t>
            </a:r>
            <a:r>
              <a:rPr lang="en-US" sz="2400" dirty="0"/>
              <a:t>	(C </a:t>
            </a:r>
            <a:r>
              <a:rPr lang="en-US" sz="2400" dirty="0"/>
              <a:t>) pa </a:t>
            </a:r>
            <a:r>
              <a:rPr lang="en-US" sz="2400" dirty="0"/>
              <a:t>	(</a:t>
            </a:r>
            <a:r>
              <a:rPr lang="en-US" sz="2400" dirty="0"/>
              <a:t>D) </a:t>
            </a:r>
            <a:r>
              <a:rPr lang="en-US" sz="2400" dirty="0" err="1"/>
              <a:t>ya</a:t>
            </a:r>
            <a:endParaRPr lang="en-US" sz="2400" dirty="0"/>
          </a:p>
          <a:p>
            <a:endParaRPr lang="en-US" sz="1200" dirty="0"/>
          </a:p>
          <a:p>
            <a:r>
              <a:rPr lang="en-US" sz="2400" dirty="0" err="1"/>
              <a:t>Mikeka</a:t>
            </a:r>
            <a:r>
              <a:rPr lang="en-US" sz="2400" dirty="0"/>
              <a:t> </a:t>
            </a:r>
            <a:r>
              <a:rPr lang="en-US" sz="2400" dirty="0" err="1"/>
              <a:t>iliyofumwa</a:t>
            </a:r>
            <a:r>
              <a:rPr lang="en-US" sz="2400" dirty="0"/>
              <a:t>….. </a:t>
            </a:r>
            <a:r>
              <a:rPr lang="en-US" sz="2400" dirty="0" err="1"/>
              <a:t>hii</a:t>
            </a:r>
            <a:endParaRPr lang="en-US" sz="2400" dirty="0"/>
          </a:p>
          <a:p>
            <a:pPr marL="457200" indent="-457200">
              <a:buAutoNum type="alphaUcParenBoth"/>
            </a:pPr>
            <a:r>
              <a:rPr lang="en-US" sz="2400" dirty="0" err="1"/>
              <a:t>Ndizo</a:t>
            </a:r>
            <a:r>
              <a:rPr lang="en-US" sz="2400" dirty="0"/>
              <a:t>	 </a:t>
            </a:r>
            <a:r>
              <a:rPr lang="en-US" sz="2400" dirty="0"/>
              <a:t>(B) </a:t>
            </a:r>
            <a:r>
              <a:rPr lang="en-US" sz="2400" dirty="0" err="1"/>
              <a:t>ndio</a:t>
            </a:r>
            <a:r>
              <a:rPr lang="en-US" sz="2400" dirty="0"/>
              <a:t>	(C </a:t>
            </a:r>
            <a:r>
              <a:rPr lang="en-US" sz="2400" dirty="0"/>
              <a:t>) </a:t>
            </a:r>
            <a:r>
              <a:rPr lang="en-US" sz="2400" dirty="0" err="1"/>
              <a:t>ndiyo</a:t>
            </a:r>
            <a:r>
              <a:rPr lang="en-US" sz="2400" dirty="0"/>
              <a:t>	 </a:t>
            </a:r>
            <a:r>
              <a:rPr lang="en-US" sz="2400" dirty="0"/>
              <a:t>(D) </a:t>
            </a:r>
            <a:r>
              <a:rPr lang="en-US" sz="2400" dirty="0" err="1"/>
              <a:t>ndiwo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3. </a:t>
            </a:r>
            <a:r>
              <a:rPr lang="en-US" sz="2400" dirty="0" err="1"/>
              <a:t>Kiwavi</a:t>
            </a:r>
            <a:r>
              <a:rPr lang="en-US" sz="2400" dirty="0"/>
              <a:t> ……. </a:t>
            </a:r>
            <a:r>
              <a:rPr lang="en-US" sz="2400" dirty="0" err="1"/>
              <a:t>ana</a:t>
            </a:r>
            <a:r>
              <a:rPr lang="en-US" sz="2400" dirty="0"/>
              <a:t> </a:t>
            </a:r>
            <a:r>
              <a:rPr lang="en-US" sz="2400" dirty="0" err="1"/>
              <a:t>madhara</a:t>
            </a:r>
            <a:r>
              <a:rPr lang="en-US" sz="2400" dirty="0"/>
              <a:t> …..</a:t>
            </a:r>
          </a:p>
          <a:p>
            <a:r>
              <a:rPr lang="en-US" sz="2400" dirty="0"/>
              <a:t>(A) </a:t>
            </a:r>
            <a:r>
              <a:rPr lang="en-US" sz="2400" dirty="0" err="1"/>
              <a:t>chenyewe</a:t>
            </a:r>
            <a:r>
              <a:rPr lang="en-US" sz="2400" dirty="0"/>
              <a:t>, </a:t>
            </a:r>
            <a:r>
              <a:rPr lang="en-US" sz="2400" dirty="0" err="1"/>
              <a:t>nyingi</a:t>
            </a:r>
            <a:endParaRPr lang="en-US" sz="2400" dirty="0"/>
          </a:p>
          <a:p>
            <a:r>
              <a:rPr lang="en-US" sz="2400" dirty="0"/>
              <a:t>(B) </a:t>
            </a:r>
            <a:r>
              <a:rPr lang="en-US" sz="2400" dirty="0" err="1"/>
              <a:t>mwenyewe</a:t>
            </a:r>
            <a:r>
              <a:rPr lang="en-US" sz="2400" dirty="0"/>
              <a:t>, </a:t>
            </a:r>
            <a:r>
              <a:rPr lang="en-US" sz="2400" dirty="0" err="1"/>
              <a:t>nyinyi</a:t>
            </a:r>
            <a:endParaRPr lang="en-US" sz="2400" dirty="0"/>
          </a:p>
          <a:p>
            <a:r>
              <a:rPr lang="en-US" sz="2400" dirty="0"/>
              <a:t>(C) </a:t>
            </a:r>
            <a:r>
              <a:rPr lang="en-US" sz="2400" dirty="0" err="1"/>
              <a:t>mwenyewe</a:t>
            </a:r>
            <a:r>
              <a:rPr lang="en-US" sz="2400" dirty="0"/>
              <a:t>, </a:t>
            </a:r>
            <a:r>
              <a:rPr lang="en-US" sz="2400" dirty="0" err="1"/>
              <a:t>mengi</a:t>
            </a:r>
            <a:endParaRPr lang="en-US" sz="2400" dirty="0"/>
          </a:p>
          <a:p>
            <a:r>
              <a:rPr lang="en-US" sz="2400" dirty="0"/>
              <a:t>(D) </a:t>
            </a:r>
            <a:r>
              <a:rPr lang="en-US" sz="2400" dirty="0" err="1"/>
              <a:t>mwenye</a:t>
            </a:r>
            <a:r>
              <a:rPr lang="en-US" sz="2400" dirty="0"/>
              <a:t>, </a:t>
            </a:r>
            <a:r>
              <a:rPr lang="en-US" sz="2400" dirty="0" err="1"/>
              <a:t>mengi</a:t>
            </a:r>
            <a:endParaRPr lang="en-US" sz="2400" dirty="0"/>
          </a:p>
          <a:p>
            <a:endParaRPr lang="en-US" sz="1000" dirty="0"/>
          </a:p>
          <a:p>
            <a:r>
              <a:rPr lang="fi-FI" sz="2400" dirty="0"/>
              <a:t>4. Neno njiti li katika ngeli ya</a:t>
            </a:r>
          </a:p>
          <a:p>
            <a:r>
              <a:rPr lang="en-US" sz="2400" dirty="0"/>
              <a:t>(A) U-ZI </a:t>
            </a:r>
            <a:r>
              <a:rPr lang="en-US" sz="2400" dirty="0"/>
              <a:t>	(</a:t>
            </a:r>
            <a:r>
              <a:rPr lang="en-US" sz="2400" dirty="0"/>
              <a:t>B) </a:t>
            </a:r>
            <a:r>
              <a:rPr lang="en-US" sz="2400" dirty="0"/>
              <a:t>LI-YA	(C </a:t>
            </a:r>
            <a:r>
              <a:rPr lang="en-US" sz="2400" dirty="0"/>
              <a:t>) I-ZI </a:t>
            </a:r>
            <a:r>
              <a:rPr lang="en-US" sz="2400" dirty="0"/>
              <a:t>	(</a:t>
            </a:r>
            <a:r>
              <a:rPr lang="en-US" sz="2400" dirty="0"/>
              <a:t>D) </a:t>
            </a:r>
            <a:r>
              <a:rPr lang="en-US" sz="2400" dirty="0"/>
              <a:t>KI-VI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787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-76200"/>
            <a:ext cx="916858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Kipi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kielezi</a:t>
            </a:r>
            <a:r>
              <a:rPr lang="en-US" sz="2400" dirty="0"/>
              <a:t>?</a:t>
            </a:r>
          </a:p>
          <a:p>
            <a:pPr marL="457200" indent="-457200">
              <a:buAutoNum type="alphaUcParenBoth"/>
            </a:pPr>
            <a:r>
              <a:rPr lang="en-US" sz="2400" dirty="0"/>
              <a:t>kwanza 	(</a:t>
            </a:r>
            <a:r>
              <a:rPr lang="en-US" sz="2400" dirty="0"/>
              <a:t>B) </a:t>
            </a:r>
            <a:r>
              <a:rPr lang="en-US" sz="2400" dirty="0" err="1"/>
              <a:t>lini</a:t>
            </a:r>
            <a:r>
              <a:rPr lang="en-US" sz="2400" dirty="0"/>
              <a:t>(C </a:t>
            </a:r>
            <a:r>
              <a:rPr lang="en-US" sz="2400" dirty="0"/>
              <a:t>) </a:t>
            </a:r>
            <a:r>
              <a:rPr lang="en-US" sz="2400" dirty="0"/>
              <a:t>	</a:t>
            </a:r>
            <a:r>
              <a:rPr lang="en-US" sz="2400" dirty="0" err="1"/>
              <a:t>kipi</a:t>
            </a:r>
            <a:r>
              <a:rPr lang="en-US" sz="2400" dirty="0"/>
              <a:t> 	(</a:t>
            </a:r>
            <a:r>
              <a:rPr lang="en-US" sz="2400" dirty="0"/>
              <a:t>D) </a:t>
            </a:r>
            <a:r>
              <a:rPr lang="en-US" sz="2400" dirty="0" err="1"/>
              <a:t>kigani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7. </a:t>
            </a:r>
            <a:r>
              <a:rPr lang="en-US" sz="2400" dirty="0" err="1"/>
              <a:t>Paka</a:t>
            </a:r>
            <a:r>
              <a:rPr lang="en-US" sz="2400" dirty="0"/>
              <a:t> …. </a:t>
            </a:r>
            <a:r>
              <a:rPr lang="en-US" sz="2400" dirty="0" err="1"/>
              <a:t>viroboto</a:t>
            </a:r>
            <a:r>
              <a:rPr lang="en-US" sz="2400" dirty="0"/>
              <a:t> …. </a:t>
            </a:r>
            <a:r>
              <a:rPr lang="en-US" sz="2400" dirty="0" err="1"/>
              <a:t>ni</a:t>
            </a:r>
            <a:r>
              <a:rPr lang="en-US" sz="2400" dirty="0"/>
              <a:t> ……</a:t>
            </a:r>
          </a:p>
          <a:p>
            <a:r>
              <a:rPr lang="en-US" sz="2400" dirty="0"/>
              <a:t>(A) </a:t>
            </a:r>
            <a:r>
              <a:rPr lang="en-US" sz="2400" dirty="0" err="1"/>
              <a:t>mwenye</a:t>
            </a:r>
            <a:r>
              <a:rPr lang="en-US" sz="2400" dirty="0"/>
              <a:t>, </a:t>
            </a:r>
            <a:r>
              <a:rPr lang="en-US" sz="2400" dirty="0" err="1"/>
              <a:t>hivi</a:t>
            </a:r>
            <a:r>
              <a:rPr lang="en-US" sz="2400" dirty="0"/>
              <a:t>, </a:t>
            </a:r>
            <a:r>
              <a:rPr lang="en-US" sz="2400" dirty="0" err="1"/>
              <a:t>huyu</a:t>
            </a:r>
            <a:endParaRPr lang="en-US" sz="2400" dirty="0"/>
          </a:p>
          <a:p>
            <a:r>
              <a:rPr lang="en-US" sz="2400" dirty="0"/>
              <a:t>(B) </a:t>
            </a:r>
            <a:r>
              <a:rPr lang="en-US" sz="2400" dirty="0" err="1"/>
              <a:t>mwenye</a:t>
            </a:r>
            <a:r>
              <a:rPr lang="en-US" sz="2400" dirty="0"/>
              <a:t>, </a:t>
            </a:r>
            <a:r>
              <a:rPr lang="en-US" sz="2400" dirty="0" err="1"/>
              <a:t>hawa</a:t>
            </a:r>
            <a:r>
              <a:rPr lang="en-US" sz="2400" dirty="0"/>
              <a:t>, </a:t>
            </a:r>
            <a:r>
              <a:rPr lang="en-US" sz="2400" dirty="0" err="1"/>
              <a:t>hawa</a:t>
            </a:r>
            <a:endParaRPr lang="en-US" sz="2400" dirty="0"/>
          </a:p>
          <a:p>
            <a:r>
              <a:rPr lang="en-US" sz="2400" dirty="0"/>
              <a:t>(C) </a:t>
            </a:r>
            <a:r>
              <a:rPr lang="en-US" sz="2400" dirty="0" err="1"/>
              <a:t>mwenye</a:t>
            </a:r>
            <a:r>
              <a:rPr lang="en-US" sz="2400" dirty="0"/>
              <a:t>, </a:t>
            </a:r>
            <a:r>
              <a:rPr lang="en-US" sz="2400" dirty="0" err="1"/>
              <a:t>hawa</a:t>
            </a:r>
            <a:r>
              <a:rPr lang="en-US" sz="2400" dirty="0"/>
              <a:t>, </a:t>
            </a:r>
            <a:r>
              <a:rPr lang="en-US" sz="2400" dirty="0" err="1"/>
              <a:t>huyu</a:t>
            </a:r>
            <a:endParaRPr lang="en-US" sz="2400" dirty="0"/>
          </a:p>
          <a:p>
            <a:r>
              <a:rPr lang="en-US" sz="2400" dirty="0"/>
              <a:t>(D) </a:t>
            </a:r>
            <a:r>
              <a:rPr lang="en-US" sz="2400" dirty="0" err="1"/>
              <a:t>wenye</a:t>
            </a:r>
            <a:r>
              <a:rPr lang="en-US" sz="2400" dirty="0"/>
              <a:t>, </a:t>
            </a:r>
            <a:r>
              <a:rPr lang="en-US" sz="2400" dirty="0" err="1"/>
              <a:t>huyu</a:t>
            </a:r>
            <a:r>
              <a:rPr lang="en-US" sz="2400" dirty="0"/>
              <a:t>, </a:t>
            </a:r>
            <a:r>
              <a:rPr lang="en-US" sz="2400" dirty="0" err="1"/>
              <a:t>hawa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8. Omar </a:t>
            </a:r>
            <a:r>
              <a:rPr lang="en-US" sz="2400" dirty="0" err="1"/>
              <a:t>alishindwa</a:t>
            </a:r>
            <a:r>
              <a:rPr lang="en-US" sz="2400" dirty="0"/>
              <a:t> </a:t>
            </a:r>
            <a:r>
              <a:rPr lang="en-US" sz="2400" dirty="0" err="1"/>
              <a:t>kufanya</a:t>
            </a:r>
            <a:r>
              <a:rPr lang="en-US" sz="2400" dirty="0"/>
              <a:t> </a:t>
            </a:r>
            <a:r>
              <a:rPr lang="en-US" sz="2400" dirty="0" err="1"/>
              <a:t>hisabati</a:t>
            </a:r>
            <a:r>
              <a:rPr lang="en-US" sz="2400" dirty="0"/>
              <a:t>………</a:t>
            </a:r>
            <a:r>
              <a:rPr lang="en-US" sz="2400" dirty="0" err="1"/>
              <a:t>kusaidiwa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Hilda</a:t>
            </a:r>
          </a:p>
          <a:p>
            <a:pPr marL="457200" indent="-457200">
              <a:buAutoNum type="alphaUcParenBoth"/>
            </a:pPr>
            <a:r>
              <a:rPr lang="es-ES" sz="2400" dirty="0" err="1"/>
              <a:t>licha</a:t>
            </a:r>
            <a:r>
              <a:rPr lang="es-ES" sz="2400" dirty="0"/>
              <a:t> </a:t>
            </a:r>
            <a:r>
              <a:rPr lang="es-ES" sz="2400" dirty="0"/>
              <a:t>ya </a:t>
            </a:r>
            <a:r>
              <a:rPr lang="es-ES" sz="2400" dirty="0"/>
              <a:t>	(</a:t>
            </a:r>
            <a:r>
              <a:rPr lang="es-ES" sz="2400" dirty="0"/>
              <a:t>B) </a:t>
            </a:r>
            <a:r>
              <a:rPr lang="es-ES" sz="2400" dirty="0" err="1"/>
              <a:t>sembuse</a:t>
            </a:r>
            <a:r>
              <a:rPr lang="es-ES" sz="2400" dirty="0"/>
              <a:t>		</a:t>
            </a:r>
            <a:r>
              <a:rPr lang="en-US" sz="2400" dirty="0"/>
              <a:t>(C </a:t>
            </a:r>
            <a:r>
              <a:rPr lang="en-US" sz="2400" dirty="0"/>
              <a:t>) </a:t>
            </a:r>
            <a:r>
              <a:rPr lang="en-US" sz="2400" dirty="0" err="1"/>
              <a:t>kefu</a:t>
            </a:r>
            <a:r>
              <a:rPr lang="en-US" sz="2400" dirty="0"/>
              <a:t> </a:t>
            </a:r>
            <a:r>
              <a:rPr lang="en-US" sz="2400" dirty="0"/>
              <a:t>	(</a:t>
            </a:r>
            <a:r>
              <a:rPr lang="en-US" sz="2400" dirty="0"/>
              <a:t>D) </a:t>
            </a:r>
            <a:r>
              <a:rPr lang="en-US" sz="2400" dirty="0" err="1"/>
              <a:t>ingawa</a:t>
            </a:r>
            <a:endParaRPr lang="en-US" sz="2400" dirty="0"/>
          </a:p>
          <a:p>
            <a:endParaRPr lang="en-US" sz="2400" dirty="0"/>
          </a:p>
          <a:p>
            <a:r>
              <a:rPr lang="it-IT" sz="2400" dirty="0"/>
              <a:t>9. Jibwa …… laogofya si … bali hili.</a:t>
            </a:r>
          </a:p>
          <a:p>
            <a:r>
              <a:rPr lang="en-US" sz="2400" dirty="0"/>
              <a:t>(A) </a:t>
            </a:r>
            <a:r>
              <a:rPr lang="en-US" sz="2400" dirty="0" err="1"/>
              <a:t>ambayo</a:t>
            </a:r>
            <a:r>
              <a:rPr lang="en-US" sz="2400" dirty="0"/>
              <a:t>, </a:t>
            </a:r>
            <a:r>
              <a:rPr lang="en-US" sz="2400" dirty="0" err="1"/>
              <a:t>nyingine</a:t>
            </a:r>
            <a:endParaRPr lang="en-US" sz="2400" dirty="0"/>
          </a:p>
          <a:p>
            <a:r>
              <a:rPr lang="en-US" sz="2400" dirty="0"/>
              <a:t>(B) </a:t>
            </a:r>
            <a:r>
              <a:rPr lang="en-US" sz="2400" dirty="0" err="1"/>
              <a:t>ambalo</a:t>
            </a:r>
            <a:r>
              <a:rPr lang="en-US" sz="2400" dirty="0"/>
              <a:t>, </a:t>
            </a:r>
            <a:r>
              <a:rPr lang="en-US" sz="2400" dirty="0" err="1"/>
              <a:t>jingine</a:t>
            </a:r>
            <a:endParaRPr lang="en-US" sz="2400" dirty="0"/>
          </a:p>
          <a:p>
            <a:r>
              <a:rPr lang="en-US" sz="2400" dirty="0"/>
              <a:t>(C) </a:t>
            </a:r>
            <a:r>
              <a:rPr lang="en-US" sz="2400" dirty="0" err="1"/>
              <a:t>ambaye</a:t>
            </a:r>
            <a:r>
              <a:rPr lang="en-US" sz="2400" dirty="0"/>
              <a:t>, </a:t>
            </a:r>
            <a:r>
              <a:rPr lang="en-US" sz="2400" dirty="0" err="1"/>
              <a:t>mwingine</a:t>
            </a:r>
            <a:endParaRPr lang="en-US" sz="2400" dirty="0"/>
          </a:p>
          <a:p>
            <a:r>
              <a:rPr lang="en-US" sz="2400" dirty="0"/>
              <a:t>(D) </a:t>
            </a:r>
            <a:r>
              <a:rPr lang="en-US" sz="2400" dirty="0" err="1"/>
              <a:t>ambalo</a:t>
            </a:r>
            <a:r>
              <a:rPr lang="en-US" sz="2400" dirty="0"/>
              <a:t>, </a:t>
            </a:r>
            <a:r>
              <a:rPr lang="en-US" sz="2400" dirty="0" err="1"/>
              <a:t>mwingine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829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2681"/>
            <a:ext cx="916858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Uzi … </a:t>
            </a:r>
            <a:r>
              <a:rPr lang="en-US" sz="2400" dirty="0" err="1"/>
              <a:t>nguo</a:t>
            </a:r>
            <a:r>
              <a:rPr lang="en-US" sz="2400" dirty="0"/>
              <a:t> </a:t>
            </a:r>
            <a:r>
              <a:rPr lang="en-US" sz="2400" dirty="0" err="1"/>
              <a:t>yako</a:t>
            </a:r>
            <a:r>
              <a:rPr lang="en-US" sz="2400" dirty="0"/>
              <a:t> …. </a:t>
            </a:r>
            <a:r>
              <a:rPr lang="en-US" sz="2400" dirty="0" err="1"/>
              <a:t>mekatika</a:t>
            </a:r>
            <a:r>
              <a:rPr lang="en-US" sz="2400" dirty="0"/>
              <a:t>.</a:t>
            </a:r>
          </a:p>
          <a:p>
            <a:r>
              <a:rPr lang="es-ES" sz="2400" dirty="0"/>
              <a:t>(A) ya, i. </a:t>
            </a:r>
            <a:r>
              <a:rPr lang="es-ES" sz="2400" dirty="0"/>
              <a:t>	(</a:t>
            </a:r>
            <a:r>
              <a:rPr lang="es-ES" sz="2400" dirty="0"/>
              <a:t>B) </a:t>
            </a:r>
            <a:r>
              <a:rPr lang="es-ES" sz="2400" dirty="0" err="1"/>
              <a:t>wa</a:t>
            </a:r>
            <a:r>
              <a:rPr lang="es-ES" sz="2400" dirty="0"/>
              <a:t>, </a:t>
            </a:r>
            <a:r>
              <a:rPr lang="es-ES" sz="2400" dirty="0" err="1"/>
              <a:t>zi</a:t>
            </a:r>
            <a:endParaRPr lang="es-ES" sz="2400" dirty="0"/>
          </a:p>
          <a:p>
            <a:r>
              <a:rPr lang="pl-PL" sz="2400" dirty="0"/>
              <a:t>(C ) wa, i. </a:t>
            </a:r>
            <a:r>
              <a:rPr lang="en-US" sz="2400" dirty="0"/>
              <a:t>	</a:t>
            </a:r>
            <a:r>
              <a:rPr lang="pl-PL" sz="2400" dirty="0"/>
              <a:t>(</a:t>
            </a:r>
            <a:r>
              <a:rPr lang="pl-PL" sz="2400" dirty="0"/>
              <a:t>D) wa, </a:t>
            </a:r>
            <a:r>
              <a:rPr lang="pl-PL" sz="2400" dirty="0"/>
              <a:t>u</a:t>
            </a:r>
            <a:endParaRPr lang="en-US" sz="2400" dirty="0"/>
          </a:p>
          <a:p>
            <a:endParaRPr lang="pl-PL" sz="2400" dirty="0"/>
          </a:p>
          <a:p>
            <a:r>
              <a:rPr lang="en-US" sz="2400" dirty="0"/>
              <a:t>11.Orodha </a:t>
            </a:r>
            <a:r>
              <a:rPr lang="en-US" sz="2400" dirty="0" err="1"/>
              <a:t>gani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vivumishi</a:t>
            </a:r>
            <a:r>
              <a:rPr lang="en-US" sz="2400" dirty="0"/>
              <a:t> </a:t>
            </a:r>
            <a:r>
              <a:rPr lang="en-US" sz="2400" dirty="0" err="1"/>
              <a:t>pekee</a:t>
            </a:r>
            <a:r>
              <a:rPr lang="en-US" sz="2400" dirty="0"/>
              <a:t>?</a:t>
            </a:r>
          </a:p>
          <a:p>
            <a:pPr marL="457200" indent="-457200">
              <a:buAutoNum type="alphaUcParenBoth"/>
            </a:pPr>
            <a:r>
              <a:rPr lang="en-US" sz="2400" dirty="0" err="1"/>
              <a:t>wote</a:t>
            </a:r>
            <a:r>
              <a:rPr lang="en-US" sz="2400" dirty="0"/>
              <a:t>, </a:t>
            </a:r>
            <a:r>
              <a:rPr lang="en-US" sz="2400" dirty="0" err="1"/>
              <a:t>lenye</a:t>
            </a:r>
            <a:r>
              <a:rPr lang="en-US" sz="2400" dirty="0"/>
              <a:t>, </a:t>
            </a:r>
            <a:r>
              <a:rPr lang="en-US" sz="2400" dirty="0" err="1"/>
              <a:t>hapa</a:t>
            </a:r>
            <a:r>
              <a:rPr lang="en-US" sz="2400" dirty="0"/>
              <a:t>	</a:t>
            </a:r>
            <a:r>
              <a:rPr lang="en-US" sz="2400" dirty="0"/>
              <a:t>	(B</a:t>
            </a:r>
            <a:r>
              <a:rPr lang="en-US" sz="2400" dirty="0"/>
              <a:t>) </a:t>
            </a:r>
            <a:r>
              <a:rPr lang="en-US" sz="2400" dirty="0" err="1"/>
              <a:t>dhaifu</a:t>
            </a:r>
            <a:r>
              <a:rPr lang="en-US" sz="2400" dirty="0"/>
              <a:t>, </a:t>
            </a:r>
            <a:r>
              <a:rPr lang="en-US" sz="2400" dirty="0" err="1"/>
              <a:t>hafifu</a:t>
            </a:r>
            <a:r>
              <a:rPr lang="en-US" sz="2400" dirty="0"/>
              <a:t>, </a:t>
            </a:r>
            <a:r>
              <a:rPr lang="en-US" sz="2400" dirty="0" err="1"/>
              <a:t>nadhifu</a:t>
            </a:r>
            <a:r>
              <a:rPr lang="en-US" sz="2400" dirty="0"/>
              <a:t>	</a:t>
            </a:r>
            <a:endParaRPr lang="en-US" sz="2400" dirty="0"/>
          </a:p>
          <a:p>
            <a:r>
              <a:rPr lang="en-US" sz="2400" dirty="0"/>
              <a:t>(C</a:t>
            </a:r>
            <a:r>
              <a:rPr lang="en-US" sz="2400" dirty="0"/>
              <a:t>) </a:t>
            </a:r>
            <a:r>
              <a:rPr lang="en-US" sz="2400" dirty="0" err="1"/>
              <a:t>safi</a:t>
            </a:r>
            <a:r>
              <a:rPr lang="en-US" sz="2400" dirty="0"/>
              <a:t>, </a:t>
            </a:r>
            <a:r>
              <a:rPr lang="en-US" sz="2400" dirty="0" err="1"/>
              <a:t>sua</a:t>
            </a:r>
            <a:r>
              <a:rPr lang="en-US" sz="2400" dirty="0"/>
              <a:t>, </a:t>
            </a:r>
            <a:r>
              <a:rPr lang="en-US" sz="2400" dirty="0" err="1"/>
              <a:t>sote</a:t>
            </a:r>
            <a:r>
              <a:rPr lang="en-US" sz="2400" dirty="0"/>
              <a:t>	</a:t>
            </a:r>
            <a:r>
              <a:rPr lang="en-US" sz="2400" dirty="0"/>
              <a:t>		(D</a:t>
            </a:r>
            <a:r>
              <a:rPr lang="en-US" sz="2400" dirty="0"/>
              <a:t>) </a:t>
            </a:r>
            <a:r>
              <a:rPr lang="en-US" sz="2400" dirty="0" err="1"/>
              <a:t>nyingi</a:t>
            </a:r>
            <a:r>
              <a:rPr lang="en-US" sz="2400" dirty="0"/>
              <a:t>, </a:t>
            </a:r>
            <a:r>
              <a:rPr lang="en-US" sz="2400" dirty="0" err="1"/>
              <a:t>dhahiri</a:t>
            </a:r>
            <a:r>
              <a:rPr lang="en-US" sz="2400" dirty="0"/>
              <a:t>, </a:t>
            </a:r>
            <a:r>
              <a:rPr lang="en-US" sz="2400" dirty="0" err="1"/>
              <a:t>dhalimu</a:t>
            </a:r>
            <a:endParaRPr lang="en-US" sz="2400" dirty="0"/>
          </a:p>
          <a:p>
            <a:endParaRPr lang="en-US" sz="2400" dirty="0"/>
          </a:p>
          <a:p>
            <a:r>
              <a:rPr lang="it-IT" sz="2400" dirty="0"/>
              <a:t>Peris </a:t>
            </a:r>
            <a:r>
              <a:rPr lang="it-IT" sz="2400" dirty="0"/>
              <a:t>alimtangulia Naumi ingawa </a:t>
            </a:r>
            <a:r>
              <a:rPr lang="it-IT" sz="2400" dirty="0"/>
              <a:t>Peris </a:t>
            </a:r>
            <a:r>
              <a:rPr lang="es-ES" sz="2400" dirty="0" err="1"/>
              <a:t>naye</a:t>
            </a:r>
            <a:r>
              <a:rPr lang="es-ES" sz="2400" dirty="0"/>
              <a:t> </a:t>
            </a:r>
            <a:r>
              <a:rPr lang="es-ES" sz="2400" dirty="0" err="1"/>
              <a:t>alitanguliwa</a:t>
            </a:r>
            <a:r>
              <a:rPr lang="es-ES" sz="2400" dirty="0"/>
              <a:t> </a:t>
            </a:r>
            <a:r>
              <a:rPr lang="es-ES" sz="2400" dirty="0" err="1"/>
              <a:t>na</a:t>
            </a:r>
            <a:r>
              <a:rPr lang="es-ES" sz="2400" dirty="0"/>
              <a:t> Victoria. Ni </a:t>
            </a:r>
            <a:r>
              <a:rPr lang="es-ES" sz="2400" dirty="0" err="1"/>
              <a:t>sawa</a:t>
            </a:r>
            <a:r>
              <a:rPr lang="es-ES" sz="2400" dirty="0"/>
              <a:t> </a:t>
            </a:r>
            <a:r>
              <a:rPr lang="en-US" sz="2400" dirty="0" err="1"/>
              <a:t>kusema</a:t>
            </a:r>
            <a:r>
              <a:rPr lang="en-US" sz="2400" dirty="0"/>
              <a:t> </a:t>
            </a:r>
            <a:r>
              <a:rPr lang="en-US" sz="2400" dirty="0"/>
              <a:t>…</a:t>
            </a:r>
          </a:p>
          <a:p>
            <a:pPr marL="457200" indent="-457200">
              <a:buAutoNum type="alphaUcParenBoth"/>
            </a:pPr>
            <a:r>
              <a:rPr lang="en-US" sz="2400" dirty="0" err="1"/>
              <a:t>Peris</a:t>
            </a:r>
            <a:r>
              <a:rPr lang="en-US" sz="2400" dirty="0"/>
              <a:t> </a:t>
            </a:r>
            <a:r>
              <a:rPr lang="en-US" sz="2400" dirty="0" err="1"/>
              <a:t>alikuwa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/>
              <a:t>kwanza	(B</a:t>
            </a:r>
            <a:r>
              <a:rPr lang="en-US" sz="2400" dirty="0"/>
              <a:t>) Victoria </a:t>
            </a:r>
            <a:r>
              <a:rPr lang="en-US" sz="2400" dirty="0" err="1"/>
              <a:t>alikuwa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/>
              <a:t>kwanza</a:t>
            </a:r>
          </a:p>
          <a:p>
            <a:r>
              <a:rPr lang="pl-PL" sz="2400" dirty="0"/>
              <a:t>(C</a:t>
            </a:r>
            <a:r>
              <a:rPr lang="pl-PL" sz="2400" dirty="0"/>
              <a:t>) Naumi alikuwa wa </a:t>
            </a:r>
            <a:r>
              <a:rPr lang="pl-PL" sz="2400" dirty="0"/>
              <a:t>kwanza</a:t>
            </a:r>
            <a:r>
              <a:rPr lang="en-US" sz="2400" dirty="0"/>
              <a:t>	(D</a:t>
            </a:r>
            <a:r>
              <a:rPr lang="en-US" sz="2400" dirty="0"/>
              <a:t>) Victoria </a:t>
            </a:r>
            <a:r>
              <a:rPr lang="en-US" sz="2400" dirty="0" err="1"/>
              <a:t>alikuwa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pili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13.Wapange </a:t>
            </a:r>
            <a:r>
              <a:rPr lang="en-US" sz="2400" dirty="0" err="1"/>
              <a:t>wasichana</a:t>
            </a:r>
            <a:r>
              <a:rPr lang="en-US" sz="2400" dirty="0"/>
              <a:t> </a:t>
            </a:r>
            <a:r>
              <a:rPr lang="en-US" sz="2400" dirty="0" err="1"/>
              <a:t>hawa</a:t>
            </a:r>
            <a:r>
              <a:rPr lang="en-US" sz="2400" dirty="0"/>
              <a:t> </a:t>
            </a:r>
            <a:r>
              <a:rPr lang="en-US" sz="2400" dirty="0" err="1"/>
              <a:t>kutoka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/>
              <a:t>kwanza </a:t>
            </a:r>
            <a:r>
              <a:rPr lang="en-US" sz="2400" dirty="0" err="1"/>
              <a:t>hadi</a:t>
            </a:r>
            <a:r>
              <a:rPr lang="en-US" sz="2400" dirty="0"/>
              <a:t> </a:t>
            </a:r>
            <a:r>
              <a:rPr lang="en-US" sz="2400" dirty="0" err="1"/>
              <a:t>mwisho</a:t>
            </a:r>
            <a:endParaRPr lang="en-US" sz="2400" dirty="0"/>
          </a:p>
          <a:p>
            <a:r>
              <a:rPr lang="en-US" sz="2400" dirty="0"/>
              <a:t>(A) </a:t>
            </a:r>
            <a:r>
              <a:rPr lang="en-US" sz="2400" dirty="0" err="1"/>
              <a:t>Naumi</a:t>
            </a:r>
            <a:r>
              <a:rPr lang="en-US" sz="2400" dirty="0"/>
              <a:t> </a:t>
            </a:r>
            <a:r>
              <a:rPr lang="en-US" sz="2400" dirty="0" err="1"/>
              <a:t>Peris</a:t>
            </a:r>
            <a:r>
              <a:rPr lang="en-US" sz="2400" dirty="0"/>
              <a:t> </a:t>
            </a:r>
            <a:r>
              <a:rPr lang="en-US" sz="2400" dirty="0"/>
              <a:t>Victoria		(B</a:t>
            </a:r>
            <a:r>
              <a:rPr lang="en-US" sz="2400" dirty="0"/>
              <a:t>) </a:t>
            </a:r>
            <a:r>
              <a:rPr lang="en-US" sz="2400" dirty="0" err="1"/>
              <a:t>Peris</a:t>
            </a:r>
            <a:r>
              <a:rPr lang="en-US" sz="2400" dirty="0"/>
              <a:t> </a:t>
            </a:r>
            <a:r>
              <a:rPr lang="en-US" sz="2400" dirty="0" err="1"/>
              <a:t>Naumi</a:t>
            </a:r>
            <a:r>
              <a:rPr lang="en-US" sz="2400" dirty="0"/>
              <a:t> Victoria</a:t>
            </a:r>
          </a:p>
          <a:p>
            <a:r>
              <a:rPr lang="en-US" sz="2400" dirty="0"/>
              <a:t>(C ) Victoria </a:t>
            </a:r>
            <a:r>
              <a:rPr lang="en-US" sz="2400" dirty="0" err="1"/>
              <a:t>Peris</a:t>
            </a:r>
            <a:r>
              <a:rPr lang="en-US" sz="2400" dirty="0"/>
              <a:t> </a:t>
            </a:r>
            <a:r>
              <a:rPr lang="en-US" sz="2400" dirty="0" err="1"/>
              <a:t>Naumi</a:t>
            </a:r>
            <a:r>
              <a:rPr lang="en-US" sz="2400" dirty="0"/>
              <a:t>	</a:t>
            </a:r>
            <a:r>
              <a:rPr lang="en-US" sz="2400" dirty="0"/>
              <a:t>	(D</a:t>
            </a:r>
            <a:r>
              <a:rPr lang="en-US" sz="2400" dirty="0"/>
              <a:t>) </a:t>
            </a:r>
            <a:r>
              <a:rPr lang="en-US" sz="2400" dirty="0" err="1"/>
              <a:t>Peris</a:t>
            </a:r>
            <a:r>
              <a:rPr lang="en-US" sz="2400" dirty="0"/>
              <a:t> Victoria </a:t>
            </a:r>
            <a:r>
              <a:rPr lang="en-US" sz="2400" dirty="0" err="1"/>
              <a:t>Naumi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346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2681"/>
            <a:ext cx="916858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/>
              <a:t>14.Bara gani li kaskazini Magharibi </a:t>
            </a:r>
            <a:r>
              <a:rPr lang="it-IT" sz="2400" dirty="0"/>
              <a:t>ya </a:t>
            </a:r>
            <a:r>
              <a:rPr lang="en-US" sz="2400" dirty="0" err="1"/>
              <a:t>Afrika</a:t>
            </a:r>
            <a:r>
              <a:rPr lang="en-US" sz="2400" dirty="0"/>
              <a:t>?</a:t>
            </a:r>
          </a:p>
          <a:p>
            <a:r>
              <a:rPr lang="en-US" sz="2400" dirty="0"/>
              <a:t>(A) </a:t>
            </a:r>
            <a:r>
              <a:rPr lang="en-US" sz="2400" dirty="0" err="1"/>
              <a:t>Uhabeshi</a:t>
            </a:r>
            <a:endParaRPr lang="en-US" sz="2400" dirty="0"/>
          </a:p>
          <a:p>
            <a:r>
              <a:rPr lang="en-US" sz="2400" dirty="0"/>
              <a:t>(B) </a:t>
            </a:r>
            <a:r>
              <a:rPr lang="en-US" sz="2400" dirty="0" err="1"/>
              <a:t>Marekani</a:t>
            </a:r>
            <a:r>
              <a:rPr lang="en-US" sz="2400" dirty="0"/>
              <a:t> </a:t>
            </a:r>
            <a:r>
              <a:rPr lang="en-US" sz="2400" dirty="0" err="1"/>
              <a:t>kusini</a:t>
            </a:r>
            <a:endParaRPr lang="en-US" sz="2400" dirty="0"/>
          </a:p>
          <a:p>
            <a:r>
              <a:rPr lang="en-US" sz="2400" dirty="0"/>
              <a:t>(C) </a:t>
            </a:r>
            <a:r>
              <a:rPr lang="en-US" sz="2400" dirty="0" err="1"/>
              <a:t>Makekani</a:t>
            </a:r>
            <a:r>
              <a:rPr lang="en-US" sz="2400" dirty="0"/>
              <a:t> </a:t>
            </a:r>
            <a:r>
              <a:rPr lang="en-US" sz="2400" dirty="0" err="1"/>
              <a:t>kaskazini</a:t>
            </a:r>
            <a:endParaRPr lang="en-US" sz="2400" dirty="0"/>
          </a:p>
          <a:p>
            <a:r>
              <a:rPr lang="en-US" sz="2400" dirty="0"/>
              <a:t>(D) </a:t>
            </a:r>
            <a:r>
              <a:rPr lang="en-US" sz="2400" dirty="0" err="1"/>
              <a:t>Uropa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 err="1"/>
              <a:t>Swahilisha</a:t>
            </a:r>
            <a:r>
              <a:rPr lang="en-US" sz="2400" b="1" dirty="0"/>
              <a:t> </a:t>
            </a:r>
            <a:r>
              <a:rPr lang="en-US" sz="2400" b="1" dirty="0" err="1"/>
              <a:t>sentensi</a:t>
            </a:r>
            <a:r>
              <a:rPr lang="en-US" sz="2400" b="1" dirty="0"/>
              <a:t> </a:t>
            </a:r>
            <a:r>
              <a:rPr lang="en-US" sz="2400" b="1" dirty="0" err="1"/>
              <a:t>hii</a:t>
            </a:r>
            <a:endParaRPr lang="en-US" sz="2400" b="1" dirty="0"/>
          </a:p>
          <a:p>
            <a:r>
              <a:rPr lang="fi-FI" sz="2400" dirty="0"/>
              <a:t>15.Joko ambalo halikuokewa si lao</a:t>
            </a:r>
          </a:p>
          <a:p>
            <a:r>
              <a:rPr lang="en-US" sz="2400" dirty="0"/>
              <a:t>(A) </a:t>
            </a:r>
            <a:r>
              <a:rPr lang="en-US" sz="2400" dirty="0" err="1"/>
              <a:t>Joko</a:t>
            </a:r>
            <a:r>
              <a:rPr lang="en-US" sz="2400" dirty="0"/>
              <a:t> </a:t>
            </a:r>
            <a:r>
              <a:rPr lang="en-US" sz="2400" dirty="0" err="1"/>
              <a:t>huokewali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lao</a:t>
            </a:r>
            <a:endParaRPr lang="en-US" sz="2400" dirty="0"/>
          </a:p>
          <a:p>
            <a:r>
              <a:rPr lang="fi-FI" sz="2400" dirty="0"/>
              <a:t>(B) Joko lisilookewa si lao</a:t>
            </a:r>
          </a:p>
          <a:p>
            <a:r>
              <a:rPr lang="en-US" sz="2400" dirty="0"/>
              <a:t>(C) </a:t>
            </a:r>
            <a:r>
              <a:rPr lang="en-US" sz="2400" dirty="0" err="1"/>
              <a:t>Joko</a:t>
            </a:r>
            <a:r>
              <a:rPr lang="en-US" sz="2400" dirty="0"/>
              <a:t> </a:t>
            </a:r>
            <a:r>
              <a:rPr lang="en-US" sz="2400" dirty="0" err="1"/>
              <a:t>lililookewa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lao</a:t>
            </a:r>
            <a:endParaRPr lang="en-US" sz="2400" dirty="0"/>
          </a:p>
          <a:p>
            <a:r>
              <a:rPr lang="it-IT" sz="2400" dirty="0"/>
              <a:t>(D) Joko liokewalo si </a:t>
            </a:r>
            <a:r>
              <a:rPr lang="it-IT" sz="2400" dirty="0"/>
              <a:t>lao</a:t>
            </a:r>
          </a:p>
          <a:p>
            <a:endParaRPr lang="it-IT" sz="2400" dirty="0"/>
          </a:p>
          <a:p>
            <a:r>
              <a:rPr lang="it-IT" sz="2400" dirty="0"/>
              <a:t>16.Mbacha ambao ulitandazwa una </a:t>
            </a:r>
            <a:r>
              <a:rPr lang="it-IT" sz="2400" dirty="0"/>
              <a:t>nakshi </a:t>
            </a:r>
            <a:r>
              <a:rPr lang="en-US" sz="2400" dirty="0"/>
              <a:t>(</a:t>
            </a:r>
            <a:r>
              <a:rPr lang="en-US" sz="2400" dirty="0" err="1"/>
              <a:t>wingi</a:t>
            </a:r>
            <a:r>
              <a:rPr lang="en-US" sz="2400" dirty="0"/>
              <a:t>)</a:t>
            </a:r>
          </a:p>
          <a:p>
            <a:r>
              <a:rPr lang="en-US" sz="2400" dirty="0"/>
              <a:t>(A) </a:t>
            </a:r>
            <a:r>
              <a:rPr lang="en-US" sz="2400" dirty="0" err="1"/>
              <a:t>Mbacha</a:t>
            </a:r>
            <a:r>
              <a:rPr lang="en-US" sz="2400" dirty="0"/>
              <a:t> </a:t>
            </a:r>
            <a:r>
              <a:rPr lang="en-US" sz="2400" dirty="0" err="1"/>
              <a:t>iliyotandazwa</a:t>
            </a:r>
            <a:r>
              <a:rPr lang="en-US" sz="2400" dirty="0"/>
              <a:t> </a:t>
            </a:r>
            <a:r>
              <a:rPr lang="en-US" sz="2400" dirty="0" err="1"/>
              <a:t>ina</a:t>
            </a:r>
            <a:r>
              <a:rPr lang="en-US" sz="2400" dirty="0"/>
              <a:t> </a:t>
            </a:r>
            <a:r>
              <a:rPr lang="en-US" sz="2400" dirty="0" err="1"/>
              <a:t>nakshi</a:t>
            </a:r>
            <a:r>
              <a:rPr lang="en-US" sz="2400" dirty="0"/>
              <a:t>.</a:t>
            </a:r>
          </a:p>
          <a:p>
            <a:r>
              <a:rPr lang="it-IT" sz="2400" dirty="0"/>
              <a:t>(B) Mbacha uliotandazwa una nakshi.</a:t>
            </a:r>
          </a:p>
          <a:p>
            <a:r>
              <a:rPr lang="en-US" sz="2400" dirty="0"/>
              <a:t>(C) </a:t>
            </a:r>
            <a:r>
              <a:rPr lang="en-US" sz="2400" dirty="0" err="1"/>
              <a:t>Mbacha</a:t>
            </a:r>
            <a:r>
              <a:rPr lang="en-US" sz="2400" dirty="0"/>
              <a:t> </a:t>
            </a:r>
            <a:r>
              <a:rPr lang="en-US" sz="2400" dirty="0" err="1"/>
              <a:t>uliyotandazwa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nakshi</a:t>
            </a:r>
            <a:r>
              <a:rPr lang="en-US" sz="2400" dirty="0"/>
              <a:t>.</a:t>
            </a:r>
          </a:p>
          <a:p>
            <a:r>
              <a:rPr lang="pl-PL" sz="2400" dirty="0"/>
              <a:t>(D) Mbacha zilizotandazwa zina nakshi.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93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419" y="12681"/>
            <a:ext cx="916858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err="1"/>
              <a:t>Maji</a:t>
            </a:r>
            <a:r>
              <a:rPr lang="es-ES" sz="2400" dirty="0"/>
              <a:t> </a:t>
            </a:r>
            <a:r>
              <a:rPr lang="es-ES" sz="2400" dirty="0" err="1"/>
              <a:t>ambayo</a:t>
            </a:r>
            <a:r>
              <a:rPr lang="es-ES" sz="2400" dirty="0"/>
              <a:t> ni </a:t>
            </a:r>
            <a:r>
              <a:rPr lang="es-ES" sz="2400" dirty="0" err="1"/>
              <a:t>safi</a:t>
            </a:r>
            <a:r>
              <a:rPr lang="es-ES" sz="2400" dirty="0"/>
              <a:t> ni haya</a:t>
            </a:r>
          </a:p>
          <a:p>
            <a:r>
              <a:rPr lang="en-US" sz="2400" dirty="0"/>
              <a:t>(A) </a:t>
            </a:r>
            <a:r>
              <a:rPr lang="en-US" sz="2400" dirty="0" err="1"/>
              <a:t>Maji</a:t>
            </a:r>
            <a:r>
              <a:rPr lang="en-US" sz="2400" dirty="0"/>
              <a:t> </a:t>
            </a:r>
            <a:r>
              <a:rPr lang="en-US" sz="2400" dirty="0" err="1"/>
              <a:t>iliosafi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hii</a:t>
            </a:r>
            <a:endParaRPr lang="en-US" sz="2400" dirty="0"/>
          </a:p>
          <a:p>
            <a:r>
              <a:rPr lang="es-ES" sz="2400" dirty="0"/>
              <a:t>(B) </a:t>
            </a:r>
            <a:r>
              <a:rPr lang="es-ES" sz="2400" dirty="0" err="1"/>
              <a:t>Maji</a:t>
            </a:r>
            <a:r>
              <a:rPr lang="es-ES" sz="2400" dirty="0"/>
              <a:t> </a:t>
            </a:r>
            <a:r>
              <a:rPr lang="es-ES" sz="2400" dirty="0" err="1"/>
              <a:t>yaliyo</a:t>
            </a:r>
            <a:r>
              <a:rPr lang="es-ES" sz="2400" dirty="0"/>
              <a:t> </a:t>
            </a:r>
            <a:r>
              <a:rPr lang="es-ES" sz="2400" dirty="0" err="1"/>
              <a:t>safi</a:t>
            </a:r>
            <a:r>
              <a:rPr lang="es-ES" sz="2400" dirty="0"/>
              <a:t> ni haya</a:t>
            </a:r>
          </a:p>
          <a:p>
            <a:r>
              <a:rPr lang="fi-FI" sz="2400" dirty="0"/>
              <a:t>(C) Maji iliyosafi ni hii</a:t>
            </a:r>
          </a:p>
          <a:p>
            <a:r>
              <a:rPr lang="es-ES" sz="2400" dirty="0"/>
              <a:t>(D) </a:t>
            </a:r>
            <a:r>
              <a:rPr lang="es-ES" sz="2400" dirty="0" err="1"/>
              <a:t>Maji</a:t>
            </a:r>
            <a:r>
              <a:rPr lang="es-ES" sz="2400" dirty="0"/>
              <a:t> </a:t>
            </a:r>
            <a:r>
              <a:rPr lang="es-ES" sz="2400" dirty="0" err="1"/>
              <a:t>yaliyo</a:t>
            </a:r>
            <a:r>
              <a:rPr lang="es-ES" sz="2400" dirty="0"/>
              <a:t> </a:t>
            </a:r>
            <a:r>
              <a:rPr lang="es-ES" sz="2400" dirty="0" err="1"/>
              <a:t>masafi</a:t>
            </a:r>
            <a:r>
              <a:rPr lang="es-ES" sz="2400" dirty="0"/>
              <a:t> ni </a:t>
            </a:r>
            <a:r>
              <a:rPr lang="es-ES" sz="2400" dirty="0"/>
              <a:t>haya</a:t>
            </a:r>
          </a:p>
          <a:p>
            <a:endParaRPr lang="es-ES" sz="2400" dirty="0"/>
          </a:p>
          <a:p>
            <a:r>
              <a:rPr lang="pl-PL" sz="2400" dirty="0"/>
              <a:t>18.Ni nini ufupisho wa kaka zake</a:t>
            </a:r>
          </a:p>
          <a:p>
            <a:r>
              <a:rPr lang="en-US" sz="2400" dirty="0"/>
              <a:t>(A) </a:t>
            </a:r>
            <a:r>
              <a:rPr lang="en-US" sz="2400" dirty="0" err="1"/>
              <a:t>Kakake</a:t>
            </a:r>
            <a:r>
              <a:rPr lang="en-US" sz="2400" dirty="0"/>
              <a:t> </a:t>
            </a:r>
            <a:r>
              <a:rPr lang="en-US" sz="2400" dirty="0"/>
              <a:t>	(</a:t>
            </a:r>
            <a:r>
              <a:rPr lang="en-US" sz="2400" dirty="0"/>
              <a:t>B) </a:t>
            </a:r>
            <a:r>
              <a:rPr lang="en-US" sz="2400" dirty="0" err="1"/>
              <a:t>Kakaze</a:t>
            </a:r>
            <a:r>
              <a:rPr lang="en-US" sz="2400" dirty="0"/>
              <a:t>	(C</a:t>
            </a:r>
            <a:r>
              <a:rPr lang="en-US" sz="2400" dirty="0"/>
              <a:t>) </a:t>
            </a:r>
            <a:r>
              <a:rPr lang="en-US" sz="2400" dirty="0" err="1"/>
              <a:t>Kakaye</a:t>
            </a:r>
            <a:r>
              <a:rPr lang="en-US" sz="2400" dirty="0"/>
              <a:t> </a:t>
            </a:r>
            <a:r>
              <a:rPr lang="en-US" sz="2400" dirty="0"/>
              <a:t>	(</a:t>
            </a:r>
            <a:r>
              <a:rPr lang="en-US" sz="2400" dirty="0"/>
              <a:t>D) </a:t>
            </a:r>
            <a:r>
              <a:rPr lang="en-US" sz="2400" dirty="0" err="1"/>
              <a:t>Kakazo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1,101,001 </a:t>
            </a:r>
            <a:r>
              <a:rPr lang="en-US" sz="2400" dirty="0" err="1"/>
              <a:t>kwa</a:t>
            </a:r>
            <a:r>
              <a:rPr lang="en-US" sz="2400" dirty="0"/>
              <a:t> </a:t>
            </a:r>
            <a:r>
              <a:rPr lang="en-US" sz="2400" dirty="0" err="1"/>
              <a:t>maneno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endParaRPr lang="en-US" sz="2400" dirty="0"/>
          </a:p>
          <a:p>
            <a:r>
              <a:rPr lang="pl-PL" sz="2400" dirty="0"/>
              <a:t>A. Milioni moja, laki moja na moja </a:t>
            </a:r>
            <a:r>
              <a:rPr lang="pl-PL" sz="2400" dirty="0"/>
              <a:t>elfu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moja</a:t>
            </a:r>
            <a:endParaRPr lang="en-US" sz="2400" dirty="0"/>
          </a:p>
          <a:p>
            <a:r>
              <a:rPr lang="pl-PL" sz="2400" dirty="0"/>
              <a:t>B. Milioni moja mia moja na moja </a:t>
            </a:r>
            <a:r>
              <a:rPr lang="pl-PL" sz="2400" dirty="0"/>
              <a:t>elfu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moja</a:t>
            </a:r>
            <a:endParaRPr lang="en-US" sz="2400" dirty="0"/>
          </a:p>
          <a:p>
            <a:r>
              <a:rPr lang="pl-PL" sz="2400" dirty="0"/>
              <a:t>C. Milioni mia moja na moja elfu na moja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Milioni</a:t>
            </a:r>
            <a:r>
              <a:rPr lang="en-US" sz="2400" dirty="0"/>
              <a:t> </a:t>
            </a:r>
            <a:r>
              <a:rPr lang="en-US" sz="2400" dirty="0" err="1"/>
              <a:t>mia</a:t>
            </a:r>
            <a:r>
              <a:rPr lang="en-US" sz="2400" dirty="0"/>
              <a:t> ,</a:t>
            </a:r>
            <a:r>
              <a:rPr lang="en-US" sz="2400" dirty="0" err="1"/>
              <a:t>mia</a:t>
            </a:r>
            <a:r>
              <a:rPr lang="en-US" sz="2400" dirty="0"/>
              <a:t> </a:t>
            </a:r>
            <a:r>
              <a:rPr lang="en-US" sz="2400" dirty="0" err="1"/>
              <a:t>moja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moja</a:t>
            </a:r>
            <a:endParaRPr lang="en-US" sz="2400" dirty="0"/>
          </a:p>
          <a:p>
            <a:endParaRPr lang="en-US" sz="2400" dirty="0"/>
          </a:p>
          <a:p>
            <a:r>
              <a:rPr lang="pl-PL" sz="2400" dirty="0"/>
              <a:t>Jumlisha Laki tano kwa milioni moja</a:t>
            </a:r>
          </a:p>
          <a:p>
            <a:r>
              <a:rPr lang="en-US" sz="2400" dirty="0"/>
              <a:t>A. </a:t>
            </a:r>
            <a:r>
              <a:rPr lang="en-US" sz="2400" dirty="0"/>
              <a:t>500,000		B</a:t>
            </a:r>
            <a:r>
              <a:rPr lang="en-US" sz="2400" dirty="0"/>
              <a:t>. 1,500,000</a:t>
            </a:r>
          </a:p>
          <a:p>
            <a:r>
              <a:rPr lang="en-US" sz="2400" dirty="0"/>
              <a:t>C. </a:t>
            </a:r>
            <a:r>
              <a:rPr lang="en-US" sz="2400" dirty="0"/>
              <a:t>1,000,500		D</a:t>
            </a:r>
            <a:r>
              <a:rPr lang="en-US" sz="2400" dirty="0"/>
              <a:t>. 500,000,000</a:t>
            </a:r>
          </a:p>
        </p:txBody>
      </p:sp>
    </p:spTree>
    <p:extLst>
      <p:ext uri="{BB962C8B-B14F-4D97-AF65-F5344CB8AC3E}">
        <p14:creationId xmlns:p14="http://schemas.microsoft.com/office/powerpoint/2010/main" val="335076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m Project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523D5540-973A-4113-BFD9-A3F54B7835A4}" vid="{B6DF83A7-33A2-4C69-8C7C-278A94FFD7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Aim Project</Template>
  <TotalTime>266312</TotalTime>
  <Words>11975</Words>
  <Application>Microsoft Office PowerPoint</Application>
  <PresentationFormat>Widescreen</PresentationFormat>
  <Paragraphs>3464</Paragraphs>
  <Slides>220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220</vt:i4>
      </vt:variant>
    </vt:vector>
  </HeadingPairs>
  <TitlesOfParts>
    <vt:vector size="230" baseType="lpstr">
      <vt:lpstr>Arial</vt:lpstr>
      <vt:lpstr>Arial Rounded MT Bold</vt:lpstr>
      <vt:lpstr>Calibri</vt:lpstr>
      <vt:lpstr>Calibri Light</vt:lpstr>
      <vt:lpstr>Candara</vt:lpstr>
      <vt:lpstr>CiscoSans ExtraLight</vt:lpstr>
      <vt:lpstr>Gill Sans SemiBold</vt:lpstr>
      <vt:lpstr>Segoe UI Semibold</vt:lpstr>
      <vt:lpstr>Times New Roman</vt:lpstr>
      <vt:lpstr>Aim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Windows User</cp:lastModifiedBy>
  <cp:revision>312</cp:revision>
  <dcterms:created xsi:type="dcterms:W3CDTF">2017-02-26T06:15:19Z</dcterms:created>
  <dcterms:modified xsi:type="dcterms:W3CDTF">2019-07-27T19:50:04Z</dcterms:modified>
</cp:coreProperties>
</file>