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4C"/>
    <a:srgbClr val="F2F2F2"/>
    <a:srgbClr val="014067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74" autoAdjust="0"/>
  </p:normalViewPr>
  <p:slideViewPr>
    <p:cSldViewPr snapToGrid="0" showGuides="1">
      <p:cViewPr varScale="1">
        <p:scale>
          <a:sx n="54" d="100"/>
          <a:sy n="54" d="100"/>
        </p:scale>
        <p:origin x="84" y="73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24-04-2019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24-04-2019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34536" y="621052"/>
            <a:ext cx="8637587" cy="613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0092" y="232643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57289" y="232643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2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092" y="4295331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3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57290" y="4338246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4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06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4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5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9" r:id="rId2"/>
    <p:sldLayoutId id="2147483651" r:id="rId3"/>
    <p:sldLayoutId id="2147483685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92" r:id="rId18"/>
    <p:sldLayoutId id="2147483717" r:id="rId19"/>
    <p:sldLayoutId id="2147483718" r:id="rId20"/>
    <p:sldLayoutId id="2147483697" r:id="rId21"/>
    <p:sldLayoutId id="2147483674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strong teeth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sugary food such as biscuits , soda ,sweets, chocolate and ice cream</a:t>
            </a:r>
          </a:p>
          <a:p>
            <a:r>
              <a:rPr lang="en-US" dirty="0" smtClean="0"/>
              <a:t>Use toothpaste or warm salty water and a proper toothbrush to clean your teeth </a:t>
            </a:r>
          </a:p>
          <a:p>
            <a:r>
              <a:rPr lang="en-US" dirty="0" smtClean="0"/>
              <a:t>Brush teeth regularly and properly</a:t>
            </a:r>
          </a:p>
          <a:p>
            <a:r>
              <a:rPr lang="en-US" dirty="0" smtClean="0"/>
              <a:t>Drink milk and eat fruits, vegetables and whole grains</a:t>
            </a:r>
          </a:p>
          <a:p>
            <a:r>
              <a:rPr lang="en-US" dirty="0" smtClean="0"/>
              <a:t>Eat balanced diet rich in vitamin D and mineral salts such as calcium</a:t>
            </a:r>
          </a:p>
          <a:p>
            <a:r>
              <a:rPr lang="en-US" dirty="0" smtClean="0"/>
              <a:t>Chew hard food such as sugarcane, raw carrots, apples and dry roasted maize to strengthen your teeth</a:t>
            </a:r>
          </a:p>
          <a:p>
            <a:r>
              <a:rPr lang="en-US" dirty="0" smtClean="0"/>
              <a:t>Visit a dentist regularly</a:t>
            </a:r>
          </a:p>
          <a:p>
            <a:r>
              <a:rPr lang="en-US" dirty="0" smtClean="0"/>
              <a:t>Replace your toothbrush whenever the bristles become soft and flat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9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530" y="2567218"/>
            <a:ext cx="8333222" cy="1215566"/>
          </a:xfrm>
        </p:spPr>
        <p:txBody>
          <a:bodyPr/>
          <a:lstStyle/>
          <a:p>
            <a:r>
              <a:rPr lang="en-US" dirty="0" smtClean="0"/>
              <a:t>HIV and AIDS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HIV is a virus that causes AIDS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 stands for: HUMAN IMMUNODEFICIENY VIRUS</a:t>
            </a:r>
          </a:p>
          <a:p>
            <a:r>
              <a:rPr lang="en-US" dirty="0" smtClean="0"/>
              <a:t>HIV weakens and destroys the body’s immune system</a:t>
            </a:r>
          </a:p>
          <a:p>
            <a:r>
              <a:rPr lang="en-US" dirty="0" smtClean="0"/>
              <a:t>This reduces resistance of the body against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78" y="523955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Modes of transmission of HIV and 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 is transmitted from an infected person to a healthy person through                body fluids like blood, reproductive fluids such as semen and vaginal                secretion and breast milk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94C"/>
                </a:solidFill>
              </a:rPr>
              <a:t>HIV is transmitted through the following ways</a:t>
            </a:r>
          </a:p>
          <a:p>
            <a:r>
              <a:rPr lang="en-US" dirty="0" smtClean="0"/>
              <a:t>Sexual intercourse</a:t>
            </a:r>
          </a:p>
          <a:p>
            <a:r>
              <a:rPr lang="en-US" dirty="0" smtClean="0"/>
              <a:t>Blood transfusion</a:t>
            </a:r>
          </a:p>
          <a:p>
            <a:r>
              <a:rPr lang="en-US" dirty="0" smtClean="0"/>
              <a:t>Exchange of saliva</a:t>
            </a:r>
          </a:p>
          <a:p>
            <a:r>
              <a:rPr lang="en-US" dirty="0" smtClean="0"/>
              <a:t>Sharing and piercing instruments and cutting tools e.g.( Needles and razor blades)</a:t>
            </a:r>
          </a:p>
          <a:p>
            <a:r>
              <a:rPr lang="en-US" dirty="0" smtClean="0"/>
              <a:t>Infected mother to child through breast feeding and during birth</a:t>
            </a:r>
          </a:p>
          <a:p>
            <a:r>
              <a:rPr lang="en-US" dirty="0" smtClean="0"/>
              <a:t>Open wounds and 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in which HIV is not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hands with infected persons</a:t>
            </a:r>
          </a:p>
          <a:p>
            <a:r>
              <a:rPr lang="en-US" dirty="0" smtClean="0"/>
              <a:t>Sitting next to an infected person</a:t>
            </a:r>
          </a:p>
          <a:p>
            <a:r>
              <a:rPr lang="en-US" dirty="0" smtClean="0"/>
              <a:t>Sharing bathrooms, latrines and toilets with infected person</a:t>
            </a:r>
          </a:p>
          <a:p>
            <a:r>
              <a:rPr lang="en-US" dirty="0" smtClean="0"/>
              <a:t>Mosquito and insect bites</a:t>
            </a:r>
          </a:p>
          <a:p>
            <a:r>
              <a:rPr lang="en-US" dirty="0" smtClean="0"/>
              <a:t>Living with an infected person in the same room</a:t>
            </a:r>
          </a:p>
          <a:p>
            <a:r>
              <a:rPr lang="en-US" dirty="0" smtClean="0"/>
              <a:t>Sharing food from the same plate with an infected person</a:t>
            </a:r>
          </a:p>
          <a:p>
            <a:r>
              <a:rPr lang="en-US" dirty="0" smtClean="0"/>
              <a:t>Sharing beds and beddings</a:t>
            </a:r>
          </a:p>
          <a:p>
            <a:r>
              <a:rPr lang="en-US" dirty="0" smtClean="0"/>
              <a:t>Being shaved by an infected person</a:t>
            </a:r>
          </a:p>
          <a:p>
            <a:r>
              <a:rPr lang="en-US" dirty="0" smtClean="0"/>
              <a:t>Playing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1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HIV and AIDS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5"/>
            <a:ext cx="4911633" cy="1774565"/>
          </a:xfrm>
        </p:spPr>
        <p:txBody>
          <a:bodyPr>
            <a:normAutofit/>
          </a:bodyPr>
          <a:lstStyle/>
          <a:p>
            <a:r>
              <a:rPr lang="en-US" dirty="0" smtClean="0"/>
              <a:t>When a person is infected with HIV, the person passes through four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3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1: Window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stage of four</a:t>
            </a:r>
          </a:p>
          <a:p>
            <a:r>
              <a:rPr lang="en-US" dirty="0" smtClean="0"/>
              <a:t>At this stage a person has no AIDS</a:t>
            </a:r>
          </a:p>
          <a:p>
            <a:r>
              <a:rPr lang="en-US" dirty="0" smtClean="0"/>
              <a:t>The body tries to fight the HIV</a:t>
            </a:r>
          </a:p>
          <a:p>
            <a:r>
              <a:rPr lang="en-US" dirty="0" smtClean="0"/>
              <a:t>The infected person looks healthy and normal</a:t>
            </a:r>
          </a:p>
          <a:p>
            <a:r>
              <a:rPr lang="en-US" dirty="0" smtClean="0"/>
              <a:t>A person may test negative</a:t>
            </a:r>
          </a:p>
          <a:p>
            <a:r>
              <a:rPr lang="en-US" dirty="0" smtClean="0"/>
              <a:t>One may infect others unknowingly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7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Incubation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the asymptomatic stage</a:t>
            </a:r>
          </a:p>
          <a:p>
            <a:r>
              <a:rPr lang="en-US" dirty="0" smtClean="0"/>
              <a:t>During this stage,HIV is present in the body</a:t>
            </a:r>
          </a:p>
          <a:p>
            <a:r>
              <a:rPr lang="en-US" dirty="0" smtClean="0"/>
              <a:t>At this stage the person has no AIDS</a:t>
            </a:r>
          </a:p>
          <a:p>
            <a:r>
              <a:rPr lang="en-US" dirty="0" smtClean="0"/>
              <a:t>No visible signs</a:t>
            </a:r>
          </a:p>
          <a:p>
            <a:r>
              <a:rPr lang="en-US" dirty="0" smtClean="0"/>
              <a:t>A medical test during this period shows presence of HIV in the blood</a:t>
            </a:r>
          </a:p>
          <a:p>
            <a:r>
              <a:rPr lang="en-US" dirty="0" smtClean="0"/>
              <a:t>A person looks healthy and 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04" y="0"/>
            <a:ext cx="8333222" cy="1147969"/>
          </a:xfrm>
        </p:spPr>
        <p:txBody>
          <a:bodyPr/>
          <a:lstStyle/>
          <a:p>
            <a:r>
              <a:rPr lang="en-US" dirty="0" smtClean="0"/>
              <a:t>Stage 3: Symptomatic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78" y="1351082"/>
            <a:ext cx="11673322" cy="5506918"/>
          </a:xfrm>
        </p:spPr>
        <p:txBody>
          <a:bodyPr/>
          <a:lstStyle/>
          <a:p>
            <a:r>
              <a:rPr lang="en-US" dirty="0" smtClean="0"/>
              <a:t>During this stage, symptoms and signs of AIDS start showing</a:t>
            </a:r>
          </a:p>
          <a:p>
            <a:r>
              <a:rPr lang="en-US" dirty="0" smtClean="0"/>
              <a:t>Symptoms include: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Loss of weight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Sweat and fever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Sores in the mouth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Opportunistic diseases like tuberculosis and pneumonia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Persistent coughing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Skin infection such as rashes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Frequent diarrhea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Immune system is weakened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94C"/>
                </a:solidFill>
              </a:rPr>
              <a:t>At this stage the person who has developed the above signs and symptoms is said to have AIDS</a:t>
            </a:r>
            <a:endParaRPr lang="en-US" dirty="0">
              <a:solidFill>
                <a:srgbClr val="0019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3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Full blown AIDS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stage the patients body is very weak and has lost ability to fight infections and diseases</a:t>
            </a:r>
          </a:p>
          <a:p>
            <a:r>
              <a:rPr lang="en-US" dirty="0" smtClean="0"/>
              <a:t>Immune system is completely destroyed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37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131" y="2278460"/>
            <a:ext cx="8333222" cy="1215566"/>
          </a:xfrm>
        </p:spPr>
        <p:txBody>
          <a:bodyPr/>
          <a:lstStyle/>
          <a:p>
            <a:r>
              <a:rPr lang="en-US" dirty="0" smtClean="0"/>
              <a:t>Health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care of teeth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Teeth should be cared for by:</a:t>
            </a:r>
          </a:p>
          <a:p>
            <a:r>
              <a:rPr lang="en-US" dirty="0" smtClean="0"/>
              <a:t>Brushing them after every meal and before going to bed</a:t>
            </a:r>
          </a:p>
          <a:p>
            <a:r>
              <a:rPr lang="en-US" dirty="0" smtClean="0"/>
              <a:t>Visit a dentist for checkups</a:t>
            </a:r>
          </a:p>
          <a:p>
            <a:r>
              <a:rPr lang="en-US" dirty="0" smtClean="0"/>
              <a:t>Eat hard food such as cassava, carrot and sugarcane</a:t>
            </a:r>
          </a:p>
          <a:p>
            <a:r>
              <a:rPr lang="en-US" dirty="0" smtClean="0"/>
              <a:t>Not opening soda bottles using teeth</a:t>
            </a:r>
          </a:p>
          <a:p>
            <a:r>
              <a:rPr lang="en-US" dirty="0" smtClean="0"/>
              <a:t>Not biting materials such as strings or wires using teeth</a:t>
            </a:r>
          </a:p>
          <a:p>
            <a:r>
              <a:rPr lang="en-US" dirty="0" smtClean="0"/>
              <a:t>Removing milk teeth at the right  time to allow their replacement by permanent teeth</a:t>
            </a:r>
          </a:p>
          <a:p>
            <a:r>
              <a:rPr lang="en-US" dirty="0" smtClean="0"/>
              <a:t>Use dental floss to clean between the teeth (do not use a toothpick </a:t>
            </a:r>
            <a:r>
              <a:rPr lang="en-US" dirty="0" err="1" smtClean="0"/>
              <a:t>ro</a:t>
            </a:r>
            <a:r>
              <a:rPr lang="en-US" dirty="0" smtClean="0"/>
              <a:t> other comp-pointed 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5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056" y="2535134"/>
            <a:ext cx="8333222" cy="1215566"/>
          </a:xfrm>
        </p:spPr>
        <p:txBody>
          <a:bodyPr/>
          <a:lstStyle/>
          <a:p>
            <a:r>
              <a:rPr lang="en-US" dirty="0" smtClean="0"/>
              <a:t>Problems related to teeth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breath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food remains in the mouth are not brushed for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gum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the gum softens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6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bacteria act on the food remains in the mouth, producing an acid that forms small holes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5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Tooth decay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deep holes develop on the teeth, leading to the (dental caries) toothache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523D5540-973A-4113-BFD9-A3F54B7835A4}" vid="{B6DF83A7-33A2-4C69-8C7C-278A94FFD7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purl.org/dc/elements/1.1/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terms/"/>
    <ds:schemaRef ds:uri="http://schemas.microsoft.com/office/2006/documentManagement/types"/>
    <ds:schemaRef ds:uri="fb0879af-3eba-417a-a55a-ffe6dcd6ca77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 Project</Template>
  <TotalTime>0</TotalTime>
  <Words>625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CiscoSans ExtraLight</vt:lpstr>
      <vt:lpstr>Gill Sans SemiBold</vt:lpstr>
      <vt:lpstr>Segoe UI Semibold</vt:lpstr>
      <vt:lpstr>Times New Roman</vt:lpstr>
      <vt:lpstr>Office Theme</vt:lpstr>
      <vt:lpstr>PowerPoint Presentation</vt:lpstr>
      <vt:lpstr>PowerPoint Presentation</vt:lpstr>
      <vt:lpstr>Health education</vt:lpstr>
      <vt:lpstr>The care of teeth</vt:lpstr>
      <vt:lpstr>Problems related to teeth</vt:lpstr>
      <vt:lpstr>Bad breath</vt:lpstr>
      <vt:lpstr>Bleeding gum</vt:lpstr>
      <vt:lpstr>Cavities </vt:lpstr>
      <vt:lpstr>Tooth decay</vt:lpstr>
      <vt:lpstr>Maintaining strong teeth </vt:lpstr>
      <vt:lpstr>HIV and AIDS</vt:lpstr>
      <vt:lpstr>HIV is a virus that causes AIDS.</vt:lpstr>
      <vt:lpstr>Modes of transmission of HIV and AIDS</vt:lpstr>
      <vt:lpstr>Ways in which HIV is not Spread</vt:lpstr>
      <vt:lpstr>Stages of HIV and AIDS</vt:lpstr>
      <vt:lpstr>Stage 1: Window stage</vt:lpstr>
      <vt:lpstr>Stage 2: Incubation stage</vt:lpstr>
      <vt:lpstr>Stage 3: Symptomatic stage</vt:lpstr>
      <vt:lpstr>Stage 4: Full blown AIDS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2019-04-24T07:31:21Z</dcterms:created>
  <dcterms:modified xsi:type="dcterms:W3CDTF">2019-04-24T21:32:47Z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