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74" autoAdjust="0"/>
  </p:normalViewPr>
  <p:slideViewPr>
    <p:cSldViewPr snapToGrid="0" showGuides="1">
      <p:cViewPr varScale="1">
        <p:scale>
          <a:sx n="57" d="100"/>
          <a:sy n="57" d="100"/>
        </p:scale>
        <p:origin x="102" y="148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C6D0E-B875-45AB-9506-4AC0D22DF34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5C3D170-A61E-4D7E-9965-9211A635D31C}">
      <dgm:prSet phldrT="[Text]"/>
      <dgm:spPr/>
      <dgm:t>
        <a:bodyPr/>
        <a:lstStyle/>
        <a:p>
          <a:r>
            <a:rPr lang="en-US" dirty="0" smtClean="0"/>
            <a:t>mouth</a:t>
          </a:r>
          <a:endParaRPr lang="en-US" dirty="0"/>
        </a:p>
      </dgm:t>
    </dgm:pt>
    <dgm:pt modelId="{5A45BE0D-A007-41C5-9CDC-549885F58B93}" type="parTrans" cxnId="{AE752536-5FEB-4568-87B0-5A1CC2F88C80}">
      <dgm:prSet/>
      <dgm:spPr/>
      <dgm:t>
        <a:bodyPr/>
        <a:lstStyle/>
        <a:p>
          <a:endParaRPr lang="en-US"/>
        </a:p>
      </dgm:t>
    </dgm:pt>
    <dgm:pt modelId="{3A92AF4C-1A4D-415E-9440-28F7FFDD992B}" type="sibTrans" cxnId="{AE752536-5FEB-4568-87B0-5A1CC2F88C80}">
      <dgm:prSet/>
      <dgm:spPr/>
      <dgm:t>
        <a:bodyPr/>
        <a:lstStyle/>
        <a:p>
          <a:endParaRPr lang="en-US"/>
        </a:p>
      </dgm:t>
    </dgm:pt>
    <dgm:pt modelId="{031F9AD4-ECDC-4D52-A0BD-4100127AD3FC}">
      <dgm:prSet phldrT="[Text]"/>
      <dgm:spPr/>
      <dgm:t>
        <a:bodyPr/>
        <a:lstStyle/>
        <a:p>
          <a:r>
            <a:rPr lang="en-US" dirty="0" err="1" smtClean="0"/>
            <a:t>Oesophagus</a:t>
          </a:r>
          <a:endParaRPr lang="en-US" dirty="0"/>
        </a:p>
      </dgm:t>
    </dgm:pt>
    <dgm:pt modelId="{A0730ED5-5FFB-40E5-BEB5-78464910BD19}" type="parTrans" cxnId="{16E6C0DB-F662-4400-BED4-21CFBC702CF0}">
      <dgm:prSet/>
      <dgm:spPr/>
      <dgm:t>
        <a:bodyPr/>
        <a:lstStyle/>
        <a:p>
          <a:endParaRPr lang="en-US"/>
        </a:p>
      </dgm:t>
    </dgm:pt>
    <dgm:pt modelId="{262F9F77-0619-4535-B678-7E217901FBA7}" type="sibTrans" cxnId="{16E6C0DB-F662-4400-BED4-21CFBC702CF0}">
      <dgm:prSet/>
      <dgm:spPr/>
      <dgm:t>
        <a:bodyPr/>
        <a:lstStyle/>
        <a:p>
          <a:endParaRPr lang="en-US"/>
        </a:p>
      </dgm:t>
    </dgm:pt>
    <dgm:pt modelId="{E2DCB632-9E95-43F8-8B9C-7606E029A123}">
      <dgm:prSet phldrT="[Text]"/>
      <dgm:spPr/>
      <dgm:t>
        <a:bodyPr/>
        <a:lstStyle/>
        <a:p>
          <a:r>
            <a:rPr lang="en-US" dirty="0" smtClean="0"/>
            <a:t>Stomach</a:t>
          </a:r>
          <a:endParaRPr lang="en-US" dirty="0"/>
        </a:p>
      </dgm:t>
    </dgm:pt>
    <dgm:pt modelId="{78BEA3C1-CF13-4BA0-AA96-74A1279D4D7F}" type="parTrans" cxnId="{E20C28AA-387E-4660-8B1D-78CB6ED0BFCF}">
      <dgm:prSet/>
      <dgm:spPr/>
      <dgm:t>
        <a:bodyPr/>
        <a:lstStyle/>
        <a:p>
          <a:endParaRPr lang="en-US"/>
        </a:p>
      </dgm:t>
    </dgm:pt>
    <dgm:pt modelId="{460308FC-7122-4F32-B8F4-D4701C494478}" type="sibTrans" cxnId="{E20C28AA-387E-4660-8B1D-78CB6ED0BFCF}">
      <dgm:prSet/>
      <dgm:spPr/>
      <dgm:t>
        <a:bodyPr/>
        <a:lstStyle/>
        <a:p>
          <a:endParaRPr lang="en-US"/>
        </a:p>
      </dgm:t>
    </dgm:pt>
    <dgm:pt modelId="{178E3007-D182-43F8-AD8B-32192A43E5B4}">
      <dgm:prSet phldrT="[Text]"/>
      <dgm:spPr/>
      <dgm:t>
        <a:bodyPr/>
        <a:lstStyle/>
        <a:p>
          <a:r>
            <a:rPr lang="en-US" dirty="0" smtClean="0"/>
            <a:t>Small intestine</a:t>
          </a:r>
          <a:endParaRPr lang="en-US" dirty="0"/>
        </a:p>
      </dgm:t>
    </dgm:pt>
    <dgm:pt modelId="{23D2B877-7467-4644-A418-49D439A3AEDE}" type="parTrans" cxnId="{7A6051A6-B0E9-485D-A988-B528CBD475C8}">
      <dgm:prSet/>
      <dgm:spPr/>
      <dgm:t>
        <a:bodyPr/>
        <a:lstStyle/>
        <a:p>
          <a:endParaRPr lang="en-US"/>
        </a:p>
      </dgm:t>
    </dgm:pt>
    <dgm:pt modelId="{04CB95CC-8E72-46FE-B833-41F4197C1649}" type="sibTrans" cxnId="{7A6051A6-B0E9-485D-A988-B528CBD475C8}">
      <dgm:prSet/>
      <dgm:spPr/>
      <dgm:t>
        <a:bodyPr/>
        <a:lstStyle/>
        <a:p>
          <a:endParaRPr lang="en-US"/>
        </a:p>
      </dgm:t>
    </dgm:pt>
    <dgm:pt modelId="{7FE41FC2-5B6C-4FCC-BB0B-858667C293F5}">
      <dgm:prSet phldrT="[Text]"/>
      <dgm:spPr/>
      <dgm:t>
        <a:bodyPr/>
        <a:lstStyle/>
        <a:p>
          <a:r>
            <a:rPr lang="en-US" dirty="0" smtClean="0"/>
            <a:t>Large intestine</a:t>
          </a:r>
          <a:endParaRPr lang="en-US" dirty="0"/>
        </a:p>
      </dgm:t>
    </dgm:pt>
    <dgm:pt modelId="{888832ED-8DAD-4B48-8A0E-B14E6C6406EA}" type="parTrans" cxnId="{79569038-6CE7-4EAE-AD34-130DA3C47808}">
      <dgm:prSet/>
      <dgm:spPr/>
      <dgm:t>
        <a:bodyPr/>
        <a:lstStyle/>
        <a:p>
          <a:endParaRPr lang="en-US"/>
        </a:p>
      </dgm:t>
    </dgm:pt>
    <dgm:pt modelId="{50079191-3122-4B36-A5D3-8BB258DBF548}" type="sibTrans" cxnId="{79569038-6CE7-4EAE-AD34-130DA3C47808}">
      <dgm:prSet/>
      <dgm:spPr/>
      <dgm:t>
        <a:bodyPr/>
        <a:lstStyle/>
        <a:p>
          <a:endParaRPr lang="en-US"/>
        </a:p>
      </dgm:t>
    </dgm:pt>
    <dgm:pt modelId="{3D43B1B3-1EE4-4322-BC5D-287FF8D650CA}">
      <dgm:prSet phldrT="[Text]"/>
      <dgm:spPr/>
      <dgm:t>
        <a:bodyPr/>
        <a:lstStyle/>
        <a:p>
          <a:r>
            <a:rPr lang="en-US" dirty="0" smtClean="0"/>
            <a:t>Anus</a:t>
          </a:r>
          <a:endParaRPr lang="en-US" dirty="0"/>
        </a:p>
      </dgm:t>
    </dgm:pt>
    <dgm:pt modelId="{34EC0BD1-1DC4-4C30-8AFB-F5180FC96052}" type="parTrans" cxnId="{8A68B8FE-2E6B-4867-B67E-5540F5B51203}">
      <dgm:prSet/>
      <dgm:spPr/>
      <dgm:t>
        <a:bodyPr/>
        <a:lstStyle/>
        <a:p>
          <a:endParaRPr lang="en-US"/>
        </a:p>
      </dgm:t>
    </dgm:pt>
    <dgm:pt modelId="{98A996C7-05A2-4217-A413-1E4F8F34CD02}" type="sibTrans" cxnId="{8A68B8FE-2E6B-4867-B67E-5540F5B51203}">
      <dgm:prSet/>
      <dgm:spPr/>
      <dgm:t>
        <a:bodyPr/>
        <a:lstStyle/>
        <a:p>
          <a:endParaRPr lang="en-US"/>
        </a:p>
      </dgm:t>
    </dgm:pt>
    <dgm:pt modelId="{BC53D8EF-4C95-4745-9C9B-8ACC13B585B5}" type="pres">
      <dgm:prSet presAssocID="{826C6D0E-B875-45AB-9506-4AC0D22DF347}" presName="Name0" presStyleCnt="0">
        <dgm:presLayoutVars>
          <dgm:dir/>
          <dgm:resizeHandles val="exact"/>
        </dgm:presLayoutVars>
      </dgm:prSet>
      <dgm:spPr/>
    </dgm:pt>
    <dgm:pt modelId="{6AC5451F-9732-44BA-92D9-E4962949D1B6}" type="pres">
      <dgm:prSet presAssocID="{C5C3D170-A61E-4D7E-9965-9211A635D31C}" presName="node" presStyleLbl="node1" presStyleIdx="0" presStyleCnt="6">
        <dgm:presLayoutVars>
          <dgm:bulletEnabled val="1"/>
        </dgm:presLayoutVars>
      </dgm:prSet>
      <dgm:spPr/>
    </dgm:pt>
    <dgm:pt modelId="{A55AC74D-B933-4855-9ADB-5E4002E428CE}" type="pres">
      <dgm:prSet presAssocID="{3A92AF4C-1A4D-415E-9440-28F7FFDD992B}" presName="sibTrans" presStyleLbl="sibTrans2D1" presStyleIdx="0" presStyleCnt="5"/>
      <dgm:spPr/>
    </dgm:pt>
    <dgm:pt modelId="{91AE1322-4AB2-4D7D-ADF5-9BE05EE8D1F8}" type="pres">
      <dgm:prSet presAssocID="{3A92AF4C-1A4D-415E-9440-28F7FFDD992B}" presName="connectorText" presStyleLbl="sibTrans2D1" presStyleIdx="0" presStyleCnt="5"/>
      <dgm:spPr/>
    </dgm:pt>
    <dgm:pt modelId="{4F1B0ABC-A0D3-4CC6-B95A-EC0165967E7F}" type="pres">
      <dgm:prSet presAssocID="{031F9AD4-ECDC-4D52-A0BD-4100127AD3FC}" presName="node" presStyleLbl="node1" presStyleIdx="1" presStyleCnt="6">
        <dgm:presLayoutVars>
          <dgm:bulletEnabled val="1"/>
        </dgm:presLayoutVars>
      </dgm:prSet>
      <dgm:spPr/>
    </dgm:pt>
    <dgm:pt modelId="{704BDAE0-8E60-449C-9030-F16CFE6D3572}" type="pres">
      <dgm:prSet presAssocID="{262F9F77-0619-4535-B678-7E217901FBA7}" presName="sibTrans" presStyleLbl="sibTrans2D1" presStyleIdx="1" presStyleCnt="5"/>
      <dgm:spPr/>
    </dgm:pt>
    <dgm:pt modelId="{62647F39-FFC0-431A-976A-46D59FD474BE}" type="pres">
      <dgm:prSet presAssocID="{262F9F77-0619-4535-B678-7E217901FBA7}" presName="connectorText" presStyleLbl="sibTrans2D1" presStyleIdx="1" presStyleCnt="5"/>
      <dgm:spPr/>
    </dgm:pt>
    <dgm:pt modelId="{DE02C337-F79C-4275-8C41-B290FDE22527}" type="pres">
      <dgm:prSet presAssocID="{E2DCB632-9E95-43F8-8B9C-7606E029A123}" presName="node" presStyleLbl="node1" presStyleIdx="2" presStyleCnt="6">
        <dgm:presLayoutVars>
          <dgm:bulletEnabled val="1"/>
        </dgm:presLayoutVars>
      </dgm:prSet>
      <dgm:spPr/>
    </dgm:pt>
    <dgm:pt modelId="{D571D839-712D-40E3-B400-8C4A248B14A0}" type="pres">
      <dgm:prSet presAssocID="{460308FC-7122-4F32-B8F4-D4701C494478}" presName="sibTrans" presStyleLbl="sibTrans2D1" presStyleIdx="2" presStyleCnt="5"/>
      <dgm:spPr/>
    </dgm:pt>
    <dgm:pt modelId="{35BE19A8-CAAC-4321-80A0-3CE55955A845}" type="pres">
      <dgm:prSet presAssocID="{460308FC-7122-4F32-B8F4-D4701C494478}" presName="connectorText" presStyleLbl="sibTrans2D1" presStyleIdx="2" presStyleCnt="5"/>
      <dgm:spPr/>
    </dgm:pt>
    <dgm:pt modelId="{92483E08-AA51-4F71-85D3-4D2A94EC8184}" type="pres">
      <dgm:prSet presAssocID="{178E3007-D182-43F8-AD8B-32192A43E5B4}" presName="node" presStyleLbl="node1" presStyleIdx="3" presStyleCnt="6">
        <dgm:presLayoutVars>
          <dgm:bulletEnabled val="1"/>
        </dgm:presLayoutVars>
      </dgm:prSet>
      <dgm:spPr/>
    </dgm:pt>
    <dgm:pt modelId="{1E73BAF3-CDB7-498A-B550-319BDDFAF25B}" type="pres">
      <dgm:prSet presAssocID="{04CB95CC-8E72-46FE-B833-41F4197C1649}" presName="sibTrans" presStyleLbl="sibTrans2D1" presStyleIdx="3" presStyleCnt="5"/>
      <dgm:spPr/>
    </dgm:pt>
    <dgm:pt modelId="{1D8A87D9-BFDD-4623-83AD-400E083F9683}" type="pres">
      <dgm:prSet presAssocID="{04CB95CC-8E72-46FE-B833-41F4197C1649}" presName="connectorText" presStyleLbl="sibTrans2D1" presStyleIdx="3" presStyleCnt="5"/>
      <dgm:spPr/>
    </dgm:pt>
    <dgm:pt modelId="{FD3F012B-9A04-43C1-A674-977C573A855B}" type="pres">
      <dgm:prSet presAssocID="{7FE41FC2-5B6C-4FCC-BB0B-858667C293F5}" presName="node" presStyleLbl="node1" presStyleIdx="4" presStyleCnt="6">
        <dgm:presLayoutVars>
          <dgm:bulletEnabled val="1"/>
        </dgm:presLayoutVars>
      </dgm:prSet>
      <dgm:spPr/>
    </dgm:pt>
    <dgm:pt modelId="{728FB61E-5773-408F-9041-4C1CCA8C2CAC}" type="pres">
      <dgm:prSet presAssocID="{50079191-3122-4B36-A5D3-8BB258DBF548}" presName="sibTrans" presStyleLbl="sibTrans2D1" presStyleIdx="4" presStyleCnt="5"/>
      <dgm:spPr/>
    </dgm:pt>
    <dgm:pt modelId="{14619A4D-0BD0-4F85-945B-9D8FA8DBC53E}" type="pres">
      <dgm:prSet presAssocID="{50079191-3122-4B36-A5D3-8BB258DBF548}" presName="connectorText" presStyleLbl="sibTrans2D1" presStyleIdx="4" presStyleCnt="5"/>
      <dgm:spPr/>
    </dgm:pt>
    <dgm:pt modelId="{863727ED-321E-440E-B3F4-C36D709459E9}" type="pres">
      <dgm:prSet presAssocID="{3D43B1B3-1EE4-4322-BC5D-287FF8D650CA}" presName="node" presStyleLbl="node1" presStyleIdx="5" presStyleCnt="6">
        <dgm:presLayoutVars>
          <dgm:bulletEnabled val="1"/>
        </dgm:presLayoutVars>
      </dgm:prSet>
      <dgm:spPr/>
    </dgm:pt>
  </dgm:ptLst>
  <dgm:cxnLst>
    <dgm:cxn modelId="{AE381A73-894E-46CA-9952-BA3C95B56F7F}" type="presOf" srcId="{460308FC-7122-4F32-B8F4-D4701C494478}" destId="{D571D839-712D-40E3-B400-8C4A248B14A0}" srcOrd="0" destOrd="0" presId="urn:microsoft.com/office/officeart/2005/8/layout/process1"/>
    <dgm:cxn modelId="{7A6051A6-B0E9-485D-A988-B528CBD475C8}" srcId="{826C6D0E-B875-45AB-9506-4AC0D22DF347}" destId="{178E3007-D182-43F8-AD8B-32192A43E5B4}" srcOrd="3" destOrd="0" parTransId="{23D2B877-7467-4644-A418-49D439A3AEDE}" sibTransId="{04CB95CC-8E72-46FE-B833-41F4197C1649}"/>
    <dgm:cxn modelId="{7CBA219D-B03B-4FE2-AB16-5E97991832CA}" type="presOf" srcId="{031F9AD4-ECDC-4D52-A0BD-4100127AD3FC}" destId="{4F1B0ABC-A0D3-4CC6-B95A-EC0165967E7F}" srcOrd="0" destOrd="0" presId="urn:microsoft.com/office/officeart/2005/8/layout/process1"/>
    <dgm:cxn modelId="{CC572C51-CA03-4B9A-9AA7-52A96A7AEEB2}" type="presOf" srcId="{262F9F77-0619-4535-B678-7E217901FBA7}" destId="{704BDAE0-8E60-449C-9030-F16CFE6D3572}" srcOrd="0" destOrd="0" presId="urn:microsoft.com/office/officeart/2005/8/layout/process1"/>
    <dgm:cxn modelId="{218A4B62-7B00-4256-B816-77DC7C13D129}" type="presOf" srcId="{04CB95CC-8E72-46FE-B833-41F4197C1649}" destId="{1E73BAF3-CDB7-498A-B550-319BDDFAF25B}" srcOrd="0" destOrd="0" presId="urn:microsoft.com/office/officeart/2005/8/layout/process1"/>
    <dgm:cxn modelId="{520610BE-7B1C-45E7-99BA-669724EFABCC}" type="presOf" srcId="{178E3007-D182-43F8-AD8B-32192A43E5B4}" destId="{92483E08-AA51-4F71-85D3-4D2A94EC8184}" srcOrd="0" destOrd="0" presId="urn:microsoft.com/office/officeart/2005/8/layout/process1"/>
    <dgm:cxn modelId="{3105874C-4567-41DD-B351-67F8F50C3828}" type="presOf" srcId="{50079191-3122-4B36-A5D3-8BB258DBF548}" destId="{14619A4D-0BD0-4F85-945B-9D8FA8DBC53E}" srcOrd="1" destOrd="0" presId="urn:microsoft.com/office/officeart/2005/8/layout/process1"/>
    <dgm:cxn modelId="{537CA3D3-EBB0-4E00-8EDE-389835C3E296}" type="presOf" srcId="{04CB95CC-8E72-46FE-B833-41F4197C1649}" destId="{1D8A87D9-BFDD-4623-83AD-400E083F9683}" srcOrd="1" destOrd="0" presId="urn:microsoft.com/office/officeart/2005/8/layout/process1"/>
    <dgm:cxn modelId="{B2CCFBE8-3146-4BCE-80CF-444D5B944A56}" type="presOf" srcId="{E2DCB632-9E95-43F8-8B9C-7606E029A123}" destId="{DE02C337-F79C-4275-8C41-B290FDE22527}" srcOrd="0" destOrd="0" presId="urn:microsoft.com/office/officeart/2005/8/layout/process1"/>
    <dgm:cxn modelId="{E20C28AA-387E-4660-8B1D-78CB6ED0BFCF}" srcId="{826C6D0E-B875-45AB-9506-4AC0D22DF347}" destId="{E2DCB632-9E95-43F8-8B9C-7606E029A123}" srcOrd="2" destOrd="0" parTransId="{78BEA3C1-CF13-4BA0-AA96-74A1279D4D7F}" sibTransId="{460308FC-7122-4F32-B8F4-D4701C494478}"/>
    <dgm:cxn modelId="{AE752536-5FEB-4568-87B0-5A1CC2F88C80}" srcId="{826C6D0E-B875-45AB-9506-4AC0D22DF347}" destId="{C5C3D170-A61E-4D7E-9965-9211A635D31C}" srcOrd="0" destOrd="0" parTransId="{5A45BE0D-A007-41C5-9CDC-549885F58B93}" sibTransId="{3A92AF4C-1A4D-415E-9440-28F7FFDD992B}"/>
    <dgm:cxn modelId="{928EFFF9-10D8-42E7-9BCB-88CB1087F430}" type="presOf" srcId="{262F9F77-0619-4535-B678-7E217901FBA7}" destId="{62647F39-FFC0-431A-976A-46D59FD474BE}" srcOrd="1" destOrd="0" presId="urn:microsoft.com/office/officeart/2005/8/layout/process1"/>
    <dgm:cxn modelId="{8A68B8FE-2E6B-4867-B67E-5540F5B51203}" srcId="{826C6D0E-B875-45AB-9506-4AC0D22DF347}" destId="{3D43B1B3-1EE4-4322-BC5D-287FF8D650CA}" srcOrd="5" destOrd="0" parTransId="{34EC0BD1-1DC4-4C30-8AFB-F5180FC96052}" sibTransId="{98A996C7-05A2-4217-A413-1E4F8F34CD02}"/>
    <dgm:cxn modelId="{E8B4B3C6-B2C1-4ED1-BB8F-48ACF3F6B2FD}" type="presOf" srcId="{C5C3D170-A61E-4D7E-9965-9211A635D31C}" destId="{6AC5451F-9732-44BA-92D9-E4962949D1B6}" srcOrd="0" destOrd="0" presId="urn:microsoft.com/office/officeart/2005/8/layout/process1"/>
    <dgm:cxn modelId="{57DD9239-904C-47D9-8F90-D4BBBADDD0AD}" type="presOf" srcId="{3A92AF4C-1A4D-415E-9440-28F7FFDD992B}" destId="{91AE1322-4AB2-4D7D-ADF5-9BE05EE8D1F8}" srcOrd="1" destOrd="0" presId="urn:microsoft.com/office/officeart/2005/8/layout/process1"/>
    <dgm:cxn modelId="{16E6C0DB-F662-4400-BED4-21CFBC702CF0}" srcId="{826C6D0E-B875-45AB-9506-4AC0D22DF347}" destId="{031F9AD4-ECDC-4D52-A0BD-4100127AD3FC}" srcOrd="1" destOrd="0" parTransId="{A0730ED5-5FFB-40E5-BEB5-78464910BD19}" sibTransId="{262F9F77-0619-4535-B678-7E217901FBA7}"/>
    <dgm:cxn modelId="{39095366-BD92-429D-B978-86D8AF801D29}" type="presOf" srcId="{826C6D0E-B875-45AB-9506-4AC0D22DF347}" destId="{BC53D8EF-4C95-4745-9C9B-8ACC13B585B5}" srcOrd="0" destOrd="0" presId="urn:microsoft.com/office/officeart/2005/8/layout/process1"/>
    <dgm:cxn modelId="{79881B58-7D1C-4176-B93C-0DC3E7472A61}" type="presOf" srcId="{7FE41FC2-5B6C-4FCC-BB0B-858667C293F5}" destId="{FD3F012B-9A04-43C1-A674-977C573A855B}" srcOrd="0" destOrd="0" presId="urn:microsoft.com/office/officeart/2005/8/layout/process1"/>
    <dgm:cxn modelId="{0FEFD8EA-2DC9-4CD1-8509-14BD26A6C604}" type="presOf" srcId="{460308FC-7122-4F32-B8F4-D4701C494478}" destId="{35BE19A8-CAAC-4321-80A0-3CE55955A845}" srcOrd="1" destOrd="0" presId="urn:microsoft.com/office/officeart/2005/8/layout/process1"/>
    <dgm:cxn modelId="{79569038-6CE7-4EAE-AD34-130DA3C47808}" srcId="{826C6D0E-B875-45AB-9506-4AC0D22DF347}" destId="{7FE41FC2-5B6C-4FCC-BB0B-858667C293F5}" srcOrd="4" destOrd="0" parTransId="{888832ED-8DAD-4B48-8A0E-B14E6C6406EA}" sibTransId="{50079191-3122-4B36-A5D3-8BB258DBF548}"/>
    <dgm:cxn modelId="{BB97B428-561F-4B81-86F2-2F9744632F83}" type="presOf" srcId="{3D43B1B3-1EE4-4322-BC5D-287FF8D650CA}" destId="{863727ED-321E-440E-B3F4-C36D709459E9}" srcOrd="0" destOrd="0" presId="urn:microsoft.com/office/officeart/2005/8/layout/process1"/>
    <dgm:cxn modelId="{FA98C5F8-A1F7-4A5C-8AB4-E768460002A3}" type="presOf" srcId="{50079191-3122-4B36-A5D3-8BB258DBF548}" destId="{728FB61E-5773-408F-9041-4C1CCA8C2CAC}" srcOrd="0" destOrd="0" presId="urn:microsoft.com/office/officeart/2005/8/layout/process1"/>
    <dgm:cxn modelId="{83C6AF67-92BA-42F9-9ADF-B321C5A46463}" type="presOf" srcId="{3A92AF4C-1A4D-415E-9440-28F7FFDD992B}" destId="{A55AC74D-B933-4855-9ADB-5E4002E428CE}" srcOrd="0" destOrd="0" presId="urn:microsoft.com/office/officeart/2005/8/layout/process1"/>
    <dgm:cxn modelId="{00EB7AC0-A1E4-49CB-9E63-DC699BA064DE}" type="presParOf" srcId="{BC53D8EF-4C95-4745-9C9B-8ACC13B585B5}" destId="{6AC5451F-9732-44BA-92D9-E4962949D1B6}" srcOrd="0" destOrd="0" presId="urn:microsoft.com/office/officeart/2005/8/layout/process1"/>
    <dgm:cxn modelId="{CE2CFA56-1DF6-40E8-9991-733AB7891C3C}" type="presParOf" srcId="{BC53D8EF-4C95-4745-9C9B-8ACC13B585B5}" destId="{A55AC74D-B933-4855-9ADB-5E4002E428CE}" srcOrd="1" destOrd="0" presId="urn:microsoft.com/office/officeart/2005/8/layout/process1"/>
    <dgm:cxn modelId="{0C133CBB-2D01-4EBA-8561-BF665F4A6D19}" type="presParOf" srcId="{A55AC74D-B933-4855-9ADB-5E4002E428CE}" destId="{91AE1322-4AB2-4D7D-ADF5-9BE05EE8D1F8}" srcOrd="0" destOrd="0" presId="urn:microsoft.com/office/officeart/2005/8/layout/process1"/>
    <dgm:cxn modelId="{ACB718C2-3605-4CEB-A546-83BCDD95E3DD}" type="presParOf" srcId="{BC53D8EF-4C95-4745-9C9B-8ACC13B585B5}" destId="{4F1B0ABC-A0D3-4CC6-B95A-EC0165967E7F}" srcOrd="2" destOrd="0" presId="urn:microsoft.com/office/officeart/2005/8/layout/process1"/>
    <dgm:cxn modelId="{8DBC8CCE-67AF-48A8-80A4-53DDB174A717}" type="presParOf" srcId="{BC53D8EF-4C95-4745-9C9B-8ACC13B585B5}" destId="{704BDAE0-8E60-449C-9030-F16CFE6D3572}" srcOrd="3" destOrd="0" presId="urn:microsoft.com/office/officeart/2005/8/layout/process1"/>
    <dgm:cxn modelId="{43A8F126-6674-4A97-82F1-1E077C15982E}" type="presParOf" srcId="{704BDAE0-8E60-449C-9030-F16CFE6D3572}" destId="{62647F39-FFC0-431A-976A-46D59FD474BE}" srcOrd="0" destOrd="0" presId="urn:microsoft.com/office/officeart/2005/8/layout/process1"/>
    <dgm:cxn modelId="{7BD22B63-0425-4129-8267-8DB6E672E9C5}" type="presParOf" srcId="{BC53D8EF-4C95-4745-9C9B-8ACC13B585B5}" destId="{DE02C337-F79C-4275-8C41-B290FDE22527}" srcOrd="4" destOrd="0" presId="urn:microsoft.com/office/officeart/2005/8/layout/process1"/>
    <dgm:cxn modelId="{74CFA4EE-220A-4FA2-9B98-4E044892D12F}" type="presParOf" srcId="{BC53D8EF-4C95-4745-9C9B-8ACC13B585B5}" destId="{D571D839-712D-40E3-B400-8C4A248B14A0}" srcOrd="5" destOrd="0" presId="urn:microsoft.com/office/officeart/2005/8/layout/process1"/>
    <dgm:cxn modelId="{95357F82-71B4-4929-9611-A9547C586D27}" type="presParOf" srcId="{D571D839-712D-40E3-B400-8C4A248B14A0}" destId="{35BE19A8-CAAC-4321-80A0-3CE55955A845}" srcOrd="0" destOrd="0" presId="urn:microsoft.com/office/officeart/2005/8/layout/process1"/>
    <dgm:cxn modelId="{FE478529-3037-4BD4-B41D-D39553A33825}" type="presParOf" srcId="{BC53D8EF-4C95-4745-9C9B-8ACC13B585B5}" destId="{92483E08-AA51-4F71-85D3-4D2A94EC8184}" srcOrd="6" destOrd="0" presId="urn:microsoft.com/office/officeart/2005/8/layout/process1"/>
    <dgm:cxn modelId="{E54C02D8-AC64-4C54-9DE1-2A850E13D3E7}" type="presParOf" srcId="{BC53D8EF-4C95-4745-9C9B-8ACC13B585B5}" destId="{1E73BAF3-CDB7-498A-B550-319BDDFAF25B}" srcOrd="7" destOrd="0" presId="urn:microsoft.com/office/officeart/2005/8/layout/process1"/>
    <dgm:cxn modelId="{D1D4EBCB-F34E-46A1-AB1E-A4D5ADC55441}" type="presParOf" srcId="{1E73BAF3-CDB7-498A-B550-319BDDFAF25B}" destId="{1D8A87D9-BFDD-4623-83AD-400E083F9683}" srcOrd="0" destOrd="0" presId="urn:microsoft.com/office/officeart/2005/8/layout/process1"/>
    <dgm:cxn modelId="{68B5F049-37E4-4324-B4C2-F404ED69B449}" type="presParOf" srcId="{BC53D8EF-4C95-4745-9C9B-8ACC13B585B5}" destId="{FD3F012B-9A04-43C1-A674-977C573A855B}" srcOrd="8" destOrd="0" presId="urn:microsoft.com/office/officeart/2005/8/layout/process1"/>
    <dgm:cxn modelId="{1C04949F-BCD6-477D-8E3E-6030773B5F46}" type="presParOf" srcId="{BC53D8EF-4C95-4745-9C9B-8ACC13B585B5}" destId="{728FB61E-5773-408F-9041-4C1CCA8C2CAC}" srcOrd="9" destOrd="0" presId="urn:microsoft.com/office/officeart/2005/8/layout/process1"/>
    <dgm:cxn modelId="{17AEAE6C-ABAE-410A-A1C9-845BE6F61431}" type="presParOf" srcId="{728FB61E-5773-408F-9041-4C1CCA8C2CAC}" destId="{14619A4D-0BD0-4F85-945B-9D8FA8DBC53E}" srcOrd="0" destOrd="0" presId="urn:microsoft.com/office/officeart/2005/8/layout/process1"/>
    <dgm:cxn modelId="{FE867A39-6453-49CE-ADB4-9CD39F899A0C}" type="presParOf" srcId="{BC53D8EF-4C95-4745-9C9B-8ACC13B585B5}" destId="{863727ED-321E-440E-B3F4-C36D709459E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5451F-9732-44BA-92D9-E4962949D1B6}">
      <dsp:nvSpPr>
        <dsp:cNvPr id="0" name=""/>
        <dsp:cNvSpPr/>
      </dsp:nvSpPr>
      <dsp:spPr>
        <a:xfrm>
          <a:off x="0" y="1846361"/>
          <a:ext cx="1354335" cy="81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mouth</a:t>
          </a:r>
          <a:endParaRPr lang="en-US" sz="1800" kern="1200" dirty="0"/>
        </a:p>
      </dsp:txBody>
      <dsp:txXfrm>
        <a:off x="23800" y="1870161"/>
        <a:ext cx="1306735" cy="765001"/>
      </dsp:txXfrm>
    </dsp:sp>
    <dsp:sp modelId="{A55AC74D-B933-4855-9ADB-5E4002E428CE}">
      <dsp:nvSpPr>
        <dsp:cNvPr id="0" name=""/>
        <dsp:cNvSpPr/>
      </dsp:nvSpPr>
      <dsp:spPr>
        <a:xfrm>
          <a:off x="1489769" y="2084724"/>
          <a:ext cx="287119" cy="335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89769" y="2151899"/>
        <a:ext cx="200983" cy="201525"/>
      </dsp:txXfrm>
    </dsp:sp>
    <dsp:sp modelId="{4F1B0ABC-A0D3-4CC6-B95A-EC0165967E7F}">
      <dsp:nvSpPr>
        <dsp:cNvPr id="0" name=""/>
        <dsp:cNvSpPr/>
      </dsp:nvSpPr>
      <dsp:spPr>
        <a:xfrm>
          <a:off x="1896070" y="1846361"/>
          <a:ext cx="1354335" cy="81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Oesophagus</a:t>
          </a:r>
          <a:endParaRPr lang="en-US" sz="1800" kern="1200" dirty="0"/>
        </a:p>
      </dsp:txBody>
      <dsp:txXfrm>
        <a:off x="1919870" y="1870161"/>
        <a:ext cx="1306735" cy="765001"/>
      </dsp:txXfrm>
    </dsp:sp>
    <dsp:sp modelId="{704BDAE0-8E60-449C-9030-F16CFE6D3572}">
      <dsp:nvSpPr>
        <dsp:cNvPr id="0" name=""/>
        <dsp:cNvSpPr/>
      </dsp:nvSpPr>
      <dsp:spPr>
        <a:xfrm>
          <a:off x="3385839" y="2084724"/>
          <a:ext cx="287119" cy="335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85839" y="2151899"/>
        <a:ext cx="200983" cy="201525"/>
      </dsp:txXfrm>
    </dsp:sp>
    <dsp:sp modelId="{DE02C337-F79C-4275-8C41-B290FDE22527}">
      <dsp:nvSpPr>
        <dsp:cNvPr id="0" name=""/>
        <dsp:cNvSpPr/>
      </dsp:nvSpPr>
      <dsp:spPr>
        <a:xfrm>
          <a:off x="3792140" y="1846361"/>
          <a:ext cx="1354335" cy="81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Stomach</a:t>
          </a:r>
          <a:endParaRPr lang="en-US" sz="1800" kern="1200" dirty="0"/>
        </a:p>
      </dsp:txBody>
      <dsp:txXfrm>
        <a:off x="3815940" y="1870161"/>
        <a:ext cx="1306735" cy="765001"/>
      </dsp:txXfrm>
    </dsp:sp>
    <dsp:sp modelId="{D571D839-712D-40E3-B400-8C4A248B14A0}">
      <dsp:nvSpPr>
        <dsp:cNvPr id="0" name=""/>
        <dsp:cNvSpPr/>
      </dsp:nvSpPr>
      <dsp:spPr>
        <a:xfrm>
          <a:off x="5281909" y="2084724"/>
          <a:ext cx="287119" cy="335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81909" y="2151899"/>
        <a:ext cx="200983" cy="201525"/>
      </dsp:txXfrm>
    </dsp:sp>
    <dsp:sp modelId="{92483E08-AA51-4F71-85D3-4D2A94EC8184}">
      <dsp:nvSpPr>
        <dsp:cNvPr id="0" name=""/>
        <dsp:cNvSpPr/>
      </dsp:nvSpPr>
      <dsp:spPr>
        <a:xfrm>
          <a:off x="5688210" y="1846361"/>
          <a:ext cx="1354335" cy="81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Small intestine</a:t>
          </a:r>
          <a:endParaRPr lang="en-US" sz="1800" kern="1200" dirty="0"/>
        </a:p>
      </dsp:txBody>
      <dsp:txXfrm>
        <a:off x="5712010" y="1870161"/>
        <a:ext cx="1306735" cy="765001"/>
      </dsp:txXfrm>
    </dsp:sp>
    <dsp:sp modelId="{1E73BAF3-CDB7-498A-B550-319BDDFAF25B}">
      <dsp:nvSpPr>
        <dsp:cNvPr id="0" name=""/>
        <dsp:cNvSpPr/>
      </dsp:nvSpPr>
      <dsp:spPr>
        <a:xfrm>
          <a:off x="7177980" y="2084724"/>
          <a:ext cx="287119" cy="335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77980" y="2151899"/>
        <a:ext cx="200983" cy="201525"/>
      </dsp:txXfrm>
    </dsp:sp>
    <dsp:sp modelId="{FD3F012B-9A04-43C1-A674-977C573A855B}">
      <dsp:nvSpPr>
        <dsp:cNvPr id="0" name=""/>
        <dsp:cNvSpPr/>
      </dsp:nvSpPr>
      <dsp:spPr>
        <a:xfrm>
          <a:off x="7584280" y="1846361"/>
          <a:ext cx="1354335" cy="81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Large intestine</a:t>
          </a:r>
          <a:endParaRPr lang="en-US" sz="1800" kern="1200" dirty="0"/>
        </a:p>
      </dsp:txBody>
      <dsp:txXfrm>
        <a:off x="7608080" y="1870161"/>
        <a:ext cx="1306735" cy="765001"/>
      </dsp:txXfrm>
    </dsp:sp>
    <dsp:sp modelId="{728FB61E-5773-408F-9041-4C1CCA8C2CAC}">
      <dsp:nvSpPr>
        <dsp:cNvPr id="0" name=""/>
        <dsp:cNvSpPr/>
      </dsp:nvSpPr>
      <dsp:spPr>
        <a:xfrm>
          <a:off x="9074050" y="2084724"/>
          <a:ext cx="287119" cy="335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074050" y="2151899"/>
        <a:ext cx="200983" cy="201525"/>
      </dsp:txXfrm>
    </dsp:sp>
    <dsp:sp modelId="{863727ED-321E-440E-B3F4-C36D709459E9}">
      <dsp:nvSpPr>
        <dsp:cNvPr id="0" name=""/>
        <dsp:cNvSpPr/>
      </dsp:nvSpPr>
      <dsp:spPr>
        <a:xfrm>
          <a:off x="9480351" y="1846361"/>
          <a:ext cx="1354335" cy="812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Anus</a:t>
          </a:r>
          <a:endParaRPr lang="en-US" sz="1800" kern="1200" dirty="0"/>
        </a:p>
      </dsp:txBody>
      <dsp:txXfrm>
        <a:off x="9504151" y="1870161"/>
        <a:ext cx="1306735" cy="765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13-04-2019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13-04-2019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36538" y="350838"/>
            <a:ext cx="8637587" cy="613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52647" y="1605818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458857" y="1760741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2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52647" y="354100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3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421712" y="3541006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4"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6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5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717" r:id="rId18"/>
    <p:sldLayoutId id="2147483718" r:id="rId19"/>
    <p:sldLayoutId id="2147483697" r:id="rId20"/>
    <p:sldLayoutId id="2147483674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Intestines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intestines is also known as colons</a:t>
            </a:r>
          </a:p>
          <a:p>
            <a:r>
              <a:rPr lang="en-US" dirty="0" smtClean="0"/>
              <a:t>From small intestines indigestible food passes into the large intestine </a:t>
            </a:r>
          </a:p>
          <a:p>
            <a:r>
              <a:rPr lang="en-US" dirty="0" smtClean="0"/>
              <a:t>Water and mineral salts are absorbed into blood stream in the large intestines</a:t>
            </a:r>
          </a:p>
          <a:p>
            <a:r>
              <a:rPr lang="en-US" dirty="0" smtClean="0"/>
              <a:t>Undigested food passes from the colon into rectum where it is stored for sometimes before released out through the anus</a:t>
            </a:r>
          </a:p>
          <a:p>
            <a:r>
              <a:rPr lang="en-US" dirty="0" smtClean="0"/>
              <a:t>Indigestible foods (waste matter)are also called </a:t>
            </a:r>
            <a:r>
              <a:rPr lang="en-US" dirty="0" err="1" smtClean="0">
                <a:solidFill>
                  <a:srgbClr val="C00000"/>
                </a:solidFill>
              </a:rPr>
              <a:t>Faeces</a:t>
            </a:r>
            <a:r>
              <a:rPr lang="en-US" dirty="0" smtClean="0"/>
              <a:t> .it stays in the colon for sometimes before passed to the rectum </a:t>
            </a:r>
          </a:p>
          <a:p>
            <a:r>
              <a:rPr lang="en-US" dirty="0" smtClean="0"/>
              <a:t>The process of getting rid of indigested food is known as </a:t>
            </a:r>
            <a:r>
              <a:rPr lang="en-US" dirty="0" smtClean="0">
                <a:solidFill>
                  <a:srgbClr val="C00000"/>
                </a:solidFill>
              </a:rPr>
              <a:t>egestion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defecation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8" y="293695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the path taken by food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609783"/>
              </p:ext>
            </p:extLst>
          </p:nvPr>
        </p:nvGraphicFramePr>
        <p:xfrm>
          <a:off x="519113" y="1671638"/>
          <a:ext cx="10834687" cy="450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72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678" y="2681294"/>
            <a:ext cx="8333222" cy="1215566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HUMAN DIGESTIVE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1700212"/>
            <a:ext cx="52197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breakdown of food into small particles that can be absorbed and used by the body</a:t>
            </a:r>
          </a:p>
          <a:p>
            <a:r>
              <a:rPr lang="en-US" dirty="0" smtClean="0"/>
              <a:t>It takes place in the alimentary canal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5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5106"/>
            <a:ext cx="7433733" cy="10609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Parts of the digestive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49" y="1102997"/>
            <a:ext cx="5061317" cy="5755003"/>
          </a:xfrm>
        </p:spPr>
      </p:pic>
    </p:spTree>
    <p:extLst>
      <p:ext uri="{BB962C8B-B14F-4D97-AF65-F5344CB8AC3E}">
        <p14:creationId xmlns:p14="http://schemas.microsoft.com/office/powerpoint/2010/main" val="142196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478" y="2596628"/>
            <a:ext cx="8333222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OF PARTS OF THE DIGESTIVE SYTSEM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where digestion of food begins</a:t>
            </a:r>
          </a:p>
          <a:p>
            <a:r>
              <a:rPr lang="en-US" dirty="0" smtClean="0"/>
              <a:t>Food is broken down by the teeth into small particles that can be swallowed</a:t>
            </a:r>
          </a:p>
          <a:p>
            <a:r>
              <a:rPr lang="en-US" dirty="0" smtClean="0"/>
              <a:t>Where food mixes with saliva, which is a digestive juice for carbohydrates </a:t>
            </a:r>
          </a:p>
          <a:p>
            <a:r>
              <a:rPr lang="en-US" dirty="0" smtClean="0"/>
              <a:t>Digestion of starch takes place in the mouth</a:t>
            </a:r>
          </a:p>
          <a:p>
            <a:r>
              <a:rPr lang="en-US" dirty="0" smtClean="0"/>
              <a:t>Tongue rolls the food and moves it to the </a:t>
            </a:r>
            <a:r>
              <a:rPr lang="en-US" dirty="0" err="1" smtClean="0"/>
              <a:t>oesophagus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OESOPHAGUS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Also called the gullet (passage of food)</a:t>
            </a:r>
          </a:p>
          <a:p>
            <a:pPr marL="0" indent="0">
              <a:buNone/>
            </a:pPr>
            <a:r>
              <a:rPr lang="en-US" dirty="0" smtClean="0"/>
              <a:t>Has muscles that push food downwards into stomach through peristalsis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STOMACH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food mixes with digestive juice called (gastric juice)</a:t>
            </a:r>
          </a:p>
          <a:p>
            <a:r>
              <a:rPr lang="en-US" dirty="0" smtClean="0"/>
              <a:t>Food is broken down further</a:t>
            </a:r>
          </a:p>
          <a:p>
            <a:r>
              <a:rPr lang="en-US" dirty="0" smtClean="0"/>
              <a:t>It produces hydrochloric acid which kills germs present in food</a:t>
            </a:r>
          </a:p>
          <a:p>
            <a:r>
              <a:rPr lang="en-US" dirty="0" smtClean="0"/>
              <a:t>Digestion of proteins takes place in the stomach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INTESTINE (ILEUM)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digestion of food is completed here</a:t>
            </a:r>
          </a:p>
          <a:p>
            <a:r>
              <a:rPr lang="en-US" dirty="0" smtClean="0"/>
              <a:t>Food is then absorbed into the blood stream through finger like projections called </a:t>
            </a:r>
            <a:r>
              <a:rPr lang="en-US" dirty="0" smtClean="0">
                <a:solidFill>
                  <a:srgbClr val="FF0000"/>
                </a:solidFill>
              </a:rPr>
              <a:t>villi</a:t>
            </a:r>
          </a:p>
          <a:p>
            <a:r>
              <a:rPr lang="en-US" dirty="0" smtClean="0"/>
              <a:t>It has intestinal juice which completes the digestion of food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68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http://schemas.microsoft.com/office/infopath/2007/PartnerControls"/>
    <ds:schemaRef ds:uri="6dc4bcd6-49db-4c07-9060-8acfc67cef9f"/>
    <ds:schemaRef ds:uri="http://purl.org/dc/elements/1.1/"/>
    <ds:schemaRef ds:uri="http://schemas.microsoft.com/sharepoint/v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290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CiscoSans ExtraLight</vt:lpstr>
      <vt:lpstr>Gill Sans SemiBold</vt:lpstr>
      <vt:lpstr>Segoe UI Semibold</vt:lpstr>
      <vt:lpstr>Times New Roman</vt:lpstr>
      <vt:lpstr>Office Theme</vt:lpstr>
      <vt:lpstr>PowerPoint Presentation</vt:lpstr>
      <vt:lpstr>THE HUMAN DIGESTIVE SYSTEM</vt:lpstr>
      <vt:lpstr>DIGESTION</vt:lpstr>
      <vt:lpstr>Parts of the digestive system</vt:lpstr>
      <vt:lpstr>FUNCTIONS OF PARTS OF THE DIGESTIVE SYTSEM</vt:lpstr>
      <vt:lpstr>MOUTH</vt:lpstr>
      <vt:lpstr>OESOPHAGUS</vt:lpstr>
      <vt:lpstr>STOMACH  </vt:lpstr>
      <vt:lpstr>SMALL INTESTINE (ILEUM)</vt:lpstr>
      <vt:lpstr>Large Intestines</vt:lpstr>
      <vt:lpstr>Summary of the path taken by food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2019-04-11T01:36:19Z</dcterms:created>
  <dcterms:modified xsi:type="dcterms:W3CDTF">2019-04-14T17:45:40Z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