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4" autoAdjust="0"/>
  </p:normalViewPr>
  <p:slideViewPr>
    <p:cSldViewPr snapToGrid="0" showGuides="1">
      <p:cViewPr varScale="1">
        <p:scale>
          <a:sx n="60" d="100"/>
          <a:sy n="60" d="100"/>
        </p:scale>
        <p:origin x="96" y="141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24-04-2019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24-04-2019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34536" y="621052"/>
            <a:ext cx="8637587" cy="6130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0092" y="232643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57289" y="232643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2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0092" y="4295331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3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057290" y="4338246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4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06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Add a footer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4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Add a footer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5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9" r:id="rId2"/>
    <p:sldLayoutId id="2147483651" r:id="rId3"/>
    <p:sldLayoutId id="2147483685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92" r:id="rId18"/>
    <p:sldLayoutId id="2147483717" r:id="rId19"/>
    <p:sldLayoutId id="2147483718" r:id="rId20"/>
    <p:sldLayoutId id="2147483697" r:id="rId21"/>
    <p:sldLayoutId id="2147483674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lungs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Lungs are made of tiny elastic sacs held together by a thin wall</a:t>
            </a:r>
          </a:p>
          <a:p>
            <a:r>
              <a:rPr lang="en-US" dirty="0" smtClean="0"/>
              <a:t>Lungs are elastic and can therefore contract and expand to expel and inhale air during breathing</a:t>
            </a:r>
          </a:p>
          <a:p>
            <a:r>
              <a:rPr lang="en-US" dirty="0" smtClean="0"/>
              <a:t>Waste products excreted through the lungs are carbon dioxide and excess water</a:t>
            </a:r>
          </a:p>
          <a:p>
            <a:r>
              <a:rPr lang="en-US" dirty="0" smtClean="0"/>
              <a:t>Excess water is breathed out in form of </a:t>
            </a:r>
            <a:r>
              <a:rPr lang="en-US" dirty="0" err="1" smtClean="0"/>
              <a:t>vapour</a:t>
            </a:r>
            <a:endParaRPr lang="en-US" dirty="0" smtClean="0"/>
          </a:p>
          <a:p>
            <a:r>
              <a:rPr lang="en-US" dirty="0" smtClean="0"/>
              <a:t>When blood rich in carbon dioxide reaches the alveoli, carbon dioxide moves from the blood to the air sacs and is breathed out as 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0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kidneys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two beans like structure</a:t>
            </a:r>
          </a:p>
          <a:p>
            <a:r>
              <a:rPr lang="en-US" dirty="0" smtClean="0"/>
              <a:t>There is right and left kidney</a:t>
            </a:r>
          </a:p>
          <a:p>
            <a:r>
              <a:rPr lang="en-US" dirty="0" smtClean="0"/>
              <a:t>Kidney filters blood and removes excess water excess salt and urea which form urine</a:t>
            </a:r>
          </a:p>
          <a:p>
            <a:r>
              <a:rPr lang="en-US" dirty="0" smtClean="0"/>
              <a:t>Urine formed is then passed through ureter to the bladder where it is stored</a:t>
            </a:r>
          </a:p>
          <a:p>
            <a:r>
              <a:rPr lang="en-US" dirty="0" smtClean="0"/>
              <a:t>When bladder gets full, urine is discharged out through urethra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4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52" y="-607783"/>
            <a:ext cx="8333222" cy="1215566"/>
          </a:xfrm>
        </p:spPr>
        <p:txBody>
          <a:bodyPr/>
          <a:lstStyle/>
          <a:p>
            <a:r>
              <a:rPr lang="en-US" dirty="0" smtClean="0"/>
              <a:t>Anatomy of the kidney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" y="1523999"/>
            <a:ext cx="9399398" cy="53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8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215" y="2374712"/>
            <a:ext cx="8333222" cy="1215566"/>
          </a:xfrm>
        </p:spPr>
        <p:txBody>
          <a:bodyPr/>
          <a:lstStyle/>
          <a:p>
            <a:r>
              <a:rPr lang="en-US" dirty="0" smtClean="0"/>
              <a:t>The Excretory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Excretion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Excretion is the process whereby harmful products are removed from the body</a:t>
            </a:r>
          </a:p>
          <a:p>
            <a:r>
              <a:rPr lang="en-US" dirty="0" smtClean="0"/>
              <a:t>Body processes like digestion, respiration, circulation and breathing produce waste products like excess water, excess salts, nitrogenous wastes and carbohydrates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9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excretory organs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skin</a:t>
            </a:r>
          </a:p>
          <a:p>
            <a:r>
              <a:rPr lang="en-US" dirty="0" smtClean="0"/>
              <a:t>The lungs </a:t>
            </a:r>
          </a:p>
          <a:p>
            <a:r>
              <a:rPr lang="en-US" dirty="0" smtClean="0"/>
              <a:t>The kidneys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1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78" y="209028"/>
            <a:ext cx="6972985" cy="1147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excretory organs and their wastes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Waste product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Sweat</a:t>
            </a:r>
          </a:p>
          <a:p>
            <a:r>
              <a:rPr lang="en-US" dirty="0" smtClean="0"/>
              <a:t>Carbon dioxide and water</a:t>
            </a:r>
          </a:p>
          <a:p>
            <a:r>
              <a:rPr lang="en-US" dirty="0" smtClean="0"/>
              <a:t>urine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Skin</a:t>
            </a:r>
          </a:p>
          <a:p>
            <a:r>
              <a:rPr lang="en-US" dirty="0" smtClean="0"/>
              <a:t>Lungs</a:t>
            </a:r>
          </a:p>
          <a:p>
            <a:r>
              <a:rPr lang="en-US" dirty="0" smtClean="0"/>
              <a:t>kidney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5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825" y="1949115"/>
            <a:ext cx="12169945" cy="49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985550"/>
          </a:xfrm>
        </p:spPr>
        <p:txBody>
          <a:bodyPr/>
          <a:lstStyle/>
          <a:p>
            <a:r>
              <a:rPr lang="en-US" dirty="0" smtClean="0"/>
              <a:t>The skin consists of two layers: </a:t>
            </a:r>
            <a:r>
              <a:rPr lang="en-US" dirty="0" smtClean="0">
                <a:solidFill>
                  <a:srgbClr val="FF0000"/>
                </a:solidFill>
              </a:rPr>
              <a:t>dermis</a:t>
            </a:r>
            <a:r>
              <a:rPr lang="en-US" dirty="0" smtClean="0"/>
              <a:t> which is the inner layer and the </a:t>
            </a:r>
            <a:r>
              <a:rPr lang="en-US" dirty="0" smtClean="0">
                <a:solidFill>
                  <a:srgbClr val="FF0000"/>
                </a:solidFill>
              </a:rPr>
              <a:t>epidermis</a:t>
            </a:r>
            <a:r>
              <a:rPr lang="en-US" dirty="0" smtClean="0"/>
              <a:t> which is the outer layer</a:t>
            </a:r>
          </a:p>
          <a:p>
            <a:r>
              <a:rPr lang="en-US" dirty="0" smtClean="0"/>
              <a:t>Opening on the skin are known as </a:t>
            </a:r>
            <a:r>
              <a:rPr lang="en-US" dirty="0" smtClean="0">
                <a:solidFill>
                  <a:srgbClr val="FF0000"/>
                </a:solidFill>
              </a:rPr>
              <a:t>pores</a:t>
            </a:r>
          </a:p>
          <a:p>
            <a:r>
              <a:rPr lang="en-US" dirty="0" smtClean="0"/>
              <a:t>Sweat glands which are coiled tubes contain blood vessels which transport waste products from other body parts</a:t>
            </a:r>
          </a:p>
          <a:p>
            <a:r>
              <a:rPr lang="en-US" dirty="0" smtClean="0"/>
              <a:t>Sweat produced is stored in the </a:t>
            </a:r>
            <a:r>
              <a:rPr lang="en-US" dirty="0" smtClean="0">
                <a:solidFill>
                  <a:srgbClr val="FF0000"/>
                </a:solidFill>
              </a:rPr>
              <a:t>sweat glands</a:t>
            </a:r>
          </a:p>
          <a:p>
            <a:r>
              <a:rPr lang="en-US" dirty="0" smtClean="0"/>
              <a:t>Sweat from sweat glands goes through the epidermis to the outside of the skin through a pore called </a:t>
            </a:r>
            <a:r>
              <a:rPr lang="en-US" dirty="0" smtClean="0">
                <a:solidFill>
                  <a:srgbClr val="FF0000"/>
                </a:solidFill>
              </a:rPr>
              <a:t>sweat pores</a:t>
            </a:r>
          </a:p>
          <a:p>
            <a:r>
              <a:rPr lang="en-US" dirty="0" smtClean="0"/>
              <a:t>Sweat cools out bodies because it absorbs heat from our bodies as it evaporates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320"/>
            <a:ext cx="8333222" cy="1215566"/>
          </a:xfrm>
        </p:spPr>
        <p:txBody>
          <a:bodyPr/>
          <a:lstStyle/>
          <a:p>
            <a:r>
              <a:rPr lang="en-US" dirty="0" smtClean="0"/>
              <a:t>Structure of the skin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4"/>
          <a:stretch/>
        </p:blipFill>
        <p:spPr>
          <a:xfrm>
            <a:off x="1738413" y="911246"/>
            <a:ext cx="6603774" cy="59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3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523D5540-973A-4113-BFD9-A3F54B7835A4}" vid="{B6DF83A7-33A2-4C69-8C7C-278A94FFD7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sharepoint/v3"/>
    <ds:schemaRef ds:uri="http://purl.org/dc/dcmitype/"/>
    <ds:schemaRef ds:uri="http://schemas.openxmlformats.org/package/2006/metadata/core-properties"/>
    <ds:schemaRef ds:uri="fb0879af-3eba-417a-a55a-ffe6dcd6ca77"/>
    <ds:schemaRef ds:uri="6dc4bcd6-49db-4c07-9060-8acfc67cef9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 Project</Template>
  <TotalTime>0</TotalTime>
  <Words>297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CiscoSans ExtraLight</vt:lpstr>
      <vt:lpstr>Gill Sans SemiBold</vt:lpstr>
      <vt:lpstr>Segoe UI Semibold</vt:lpstr>
      <vt:lpstr>Times New Roman</vt:lpstr>
      <vt:lpstr>Office Theme</vt:lpstr>
      <vt:lpstr>PowerPoint Presentation</vt:lpstr>
      <vt:lpstr>PowerPoint Presentation</vt:lpstr>
      <vt:lpstr>The Excretory System</vt:lpstr>
      <vt:lpstr>Excretion </vt:lpstr>
      <vt:lpstr>Human excretory organs</vt:lpstr>
      <vt:lpstr>Main excretory organs and their wastes</vt:lpstr>
      <vt:lpstr>The skin</vt:lpstr>
      <vt:lpstr>Skin </vt:lpstr>
      <vt:lpstr>Structure of the skin </vt:lpstr>
      <vt:lpstr>The lungs</vt:lpstr>
      <vt:lpstr>The kidneys</vt:lpstr>
      <vt:lpstr>Anatomy of the kidney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2019-04-24T06:49:48Z</dcterms:created>
  <dcterms:modified xsi:type="dcterms:W3CDTF">2019-04-24T07:31:06Z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