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74" autoAdjust="0"/>
  </p:normalViewPr>
  <p:slideViewPr>
    <p:cSldViewPr snapToGrid="0" showGuides="1">
      <p:cViewPr varScale="1">
        <p:scale>
          <a:sx n="60" d="100"/>
          <a:sy n="60" d="100"/>
        </p:scale>
        <p:origin x="96" y="141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61B03-B781-44A3-B849-98F3E7AD5F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17D169E-C42C-4B4F-B6DA-583143C0417B}">
      <dgm:prSet phldrT="[Text]"/>
      <dgm:spPr/>
      <dgm:t>
        <a:bodyPr/>
        <a:lstStyle/>
        <a:p>
          <a:r>
            <a:rPr lang="en-US" dirty="0" smtClean="0"/>
            <a:t>zygote</a:t>
          </a:r>
          <a:endParaRPr lang="en-US" dirty="0"/>
        </a:p>
      </dgm:t>
    </dgm:pt>
    <dgm:pt modelId="{3237919C-184E-4089-BBD5-B3213AA87100}" type="parTrans" cxnId="{7B0BA982-845A-4D9B-8ED1-AAF93F34E71A}">
      <dgm:prSet/>
      <dgm:spPr/>
      <dgm:t>
        <a:bodyPr/>
        <a:lstStyle/>
        <a:p>
          <a:endParaRPr lang="en-US"/>
        </a:p>
      </dgm:t>
    </dgm:pt>
    <dgm:pt modelId="{90093FC5-8935-4C85-9637-B2EE52AC9857}" type="sibTrans" cxnId="{7B0BA982-845A-4D9B-8ED1-AAF93F34E71A}">
      <dgm:prSet/>
      <dgm:spPr/>
      <dgm:t>
        <a:bodyPr/>
        <a:lstStyle/>
        <a:p>
          <a:endParaRPr lang="en-US" dirty="0"/>
        </a:p>
      </dgm:t>
    </dgm:pt>
    <dgm:pt modelId="{8D34D9AF-7141-4C99-A76C-6C44502DC841}">
      <dgm:prSet phldrT="[Text]"/>
      <dgm:spPr/>
      <dgm:t>
        <a:bodyPr/>
        <a:lstStyle/>
        <a:p>
          <a:r>
            <a:rPr lang="en-US" dirty="0" smtClean="0"/>
            <a:t>Embryo </a:t>
          </a:r>
          <a:endParaRPr lang="en-US" dirty="0"/>
        </a:p>
      </dgm:t>
    </dgm:pt>
    <dgm:pt modelId="{5A6DBA34-EEA8-42AD-8D57-ED73BC4D5DFC}" type="parTrans" cxnId="{1A3EB434-C213-49D5-AA61-077A82A67CB5}">
      <dgm:prSet/>
      <dgm:spPr/>
      <dgm:t>
        <a:bodyPr/>
        <a:lstStyle/>
        <a:p>
          <a:endParaRPr lang="en-US"/>
        </a:p>
      </dgm:t>
    </dgm:pt>
    <dgm:pt modelId="{57CDC178-8293-4FD4-9614-E884FBD1D944}" type="sibTrans" cxnId="{1A3EB434-C213-49D5-AA61-077A82A67CB5}">
      <dgm:prSet/>
      <dgm:spPr/>
      <dgm:t>
        <a:bodyPr/>
        <a:lstStyle/>
        <a:p>
          <a:endParaRPr lang="en-US" dirty="0"/>
        </a:p>
      </dgm:t>
    </dgm:pt>
    <dgm:pt modelId="{622F7D7C-0F72-4B09-95FD-2575DF5B8518}">
      <dgm:prSet phldrT="[Text]"/>
      <dgm:spPr/>
      <dgm:t>
        <a:bodyPr/>
        <a:lstStyle/>
        <a:p>
          <a:r>
            <a:rPr lang="en-US" dirty="0" smtClean="0"/>
            <a:t>Foetus </a:t>
          </a:r>
          <a:endParaRPr lang="en-US" dirty="0"/>
        </a:p>
      </dgm:t>
    </dgm:pt>
    <dgm:pt modelId="{9EA8DC9A-8D11-489F-8FE8-57153AFFBA47}" type="parTrans" cxnId="{1857174A-4B10-4F37-9949-941565976E85}">
      <dgm:prSet/>
      <dgm:spPr/>
      <dgm:t>
        <a:bodyPr/>
        <a:lstStyle/>
        <a:p>
          <a:endParaRPr lang="en-US"/>
        </a:p>
      </dgm:t>
    </dgm:pt>
    <dgm:pt modelId="{71D9268F-3163-4E26-93CC-023DC97B657B}" type="sibTrans" cxnId="{1857174A-4B10-4F37-9949-941565976E85}">
      <dgm:prSet/>
      <dgm:spPr/>
      <dgm:t>
        <a:bodyPr/>
        <a:lstStyle/>
        <a:p>
          <a:endParaRPr lang="en-US" dirty="0"/>
        </a:p>
      </dgm:t>
    </dgm:pt>
    <dgm:pt modelId="{CCC57D3E-3C01-4838-8F4F-3CD91F45B1AE}">
      <dgm:prSet/>
      <dgm:spPr/>
      <dgm:t>
        <a:bodyPr/>
        <a:lstStyle/>
        <a:p>
          <a:r>
            <a:rPr lang="en-US" dirty="0" smtClean="0"/>
            <a:t>Full grown baby</a:t>
          </a:r>
          <a:endParaRPr lang="en-US" dirty="0"/>
        </a:p>
      </dgm:t>
    </dgm:pt>
    <dgm:pt modelId="{DD9954CB-902C-4802-8BA7-67030B97C9BC}" type="parTrans" cxnId="{4AFD11D3-2FDC-4999-81CD-DEBA26E28714}">
      <dgm:prSet/>
      <dgm:spPr/>
      <dgm:t>
        <a:bodyPr/>
        <a:lstStyle/>
        <a:p>
          <a:endParaRPr lang="en-US"/>
        </a:p>
      </dgm:t>
    </dgm:pt>
    <dgm:pt modelId="{C7A630B7-8B7C-42CE-B6B3-8A07CB04CD82}" type="sibTrans" cxnId="{4AFD11D3-2FDC-4999-81CD-DEBA26E28714}">
      <dgm:prSet/>
      <dgm:spPr/>
      <dgm:t>
        <a:bodyPr/>
        <a:lstStyle/>
        <a:p>
          <a:endParaRPr lang="en-US"/>
        </a:p>
      </dgm:t>
    </dgm:pt>
    <dgm:pt modelId="{DF8A6D5E-8D57-487C-9767-08BABEEE296A}" type="pres">
      <dgm:prSet presAssocID="{F9A61B03-B781-44A3-B849-98F3E7AD5F2E}" presName="linearFlow" presStyleCnt="0">
        <dgm:presLayoutVars>
          <dgm:resizeHandles val="exact"/>
        </dgm:presLayoutVars>
      </dgm:prSet>
      <dgm:spPr/>
    </dgm:pt>
    <dgm:pt modelId="{C56E3296-D4F5-484E-B74F-844AF2098EAF}" type="pres">
      <dgm:prSet presAssocID="{117D169E-C42C-4B4F-B6DA-583143C0417B}" presName="node" presStyleLbl="node1" presStyleIdx="0" presStyleCnt="4">
        <dgm:presLayoutVars>
          <dgm:bulletEnabled val="1"/>
        </dgm:presLayoutVars>
      </dgm:prSet>
      <dgm:spPr/>
    </dgm:pt>
    <dgm:pt modelId="{6FC370EB-23D0-4BFF-8B0C-4EB6031C9272}" type="pres">
      <dgm:prSet presAssocID="{90093FC5-8935-4C85-9637-B2EE52AC9857}" presName="sibTrans" presStyleLbl="sibTrans2D1" presStyleIdx="0" presStyleCnt="3"/>
      <dgm:spPr/>
    </dgm:pt>
    <dgm:pt modelId="{09CAF854-4ECD-425A-A071-3A4FD1DA25B0}" type="pres">
      <dgm:prSet presAssocID="{90093FC5-8935-4C85-9637-B2EE52AC9857}" presName="connectorText" presStyleLbl="sibTrans2D1" presStyleIdx="0" presStyleCnt="3"/>
      <dgm:spPr/>
    </dgm:pt>
    <dgm:pt modelId="{66F35053-FB8E-4FDF-9905-DC4E7EA96F3F}" type="pres">
      <dgm:prSet presAssocID="{8D34D9AF-7141-4C99-A76C-6C44502DC841}" presName="node" presStyleLbl="node1" presStyleIdx="1" presStyleCnt="4">
        <dgm:presLayoutVars>
          <dgm:bulletEnabled val="1"/>
        </dgm:presLayoutVars>
      </dgm:prSet>
      <dgm:spPr/>
    </dgm:pt>
    <dgm:pt modelId="{55E537CC-CE72-433C-93F7-4B3018F7358D}" type="pres">
      <dgm:prSet presAssocID="{57CDC178-8293-4FD4-9614-E884FBD1D944}" presName="sibTrans" presStyleLbl="sibTrans2D1" presStyleIdx="1" presStyleCnt="3"/>
      <dgm:spPr/>
    </dgm:pt>
    <dgm:pt modelId="{48B11D34-2976-426C-A398-E54DADC03340}" type="pres">
      <dgm:prSet presAssocID="{57CDC178-8293-4FD4-9614-E884FBD1D944}" presName="connectorText" presStyleLbl="sibTrans2D1" presStyleIdx="1" presStyleCnt="3"/>
      <dgm:spPr/>
    </dgm:pt>
    <dgm:pt modelId="{C0A41B8A-7561-4CAD-BB53-048ECA6E7391}" type="pres">
      <dgm:prSet presAssocID="{622F7D7C-0F72-4B09-95FD-2575DF5B8518}" presName="node" presStyleLbl="node1" presStyleIdx="2" presStyleCnt="4">
        <dgm:presLayoutVars>
          <dgm:bulletEnabled val="1"/>
        </dgm:presLayoutVars>
      </dgm:prSet>
      <dgm:spPr/>
    </dgm:pt>
    <dgm:pt modelId="{5B90AF65-1F28-4CB4-9F99-DC2E053B2415}" type="pres">
      <dgm:prSet presAssocID="{71D9268F-3163-4E26-93CC-023DC97B657B}" presName="sibTrans" presStyleLbl="sibTrans2D1" presStyleIdx="2" presStyleCnt="3"/>
      <dgm:spPr/>
    </dgm:pt>
    <dgm:pt modelId="{A446C402-2824-4447-BDBA-2793AD4E839B}" type="pres">
      <dgm:prSet presAssocID="{71D9268F-3163-4E26-93CC-023DC97B657B}" presName="connectorText" presStyleLbl="sibTrans2D1" presStyleIdx="2" presStyleCnt="3"/>
      <dgm:spPr/>
    </dgm:pt>
    <dgm:pt modelId="{01711EA3-ED27-4898-A34D-3A065F3829B2}" type="pres">
      <dgm:prSet presAssocID="{CCC57D3E-3C01-4838-8F4F-3CD91F45B1A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A25018-ACC1-4D63-901D-C2D455C8649C}" type="presOf" srcId="{622F7D7C-0F72-4B09-95FD-2575DF5B8518}" destId="{C0A41B8A-7561-4CAD-BB53-048ECA6E7391}" srcOrd="0" destOrd="0" presId="urn:microsoft.com/office/officeart/2005/8/layout/process2"/>
    <dgm:cxn modelId="{B902B8DB-EE12-4DFE-B0EE-8CA92A42CAC7}" type="presOf" srcId="{CCC57D3E-3C01-4838-8F4F-3CD91F45B1AE}" destId="{01711EA3-ED27-4898-A34D-3A065F3829B2}" srcOrd="0" destOrd="0" presId="urn:microsoft.com/office/officeart/2005/8/layout/process2"/>
    <dgm:cxn modelId="{1857174A-4B10-4F37-9949-941565976E85}" srcId="{F9A61B03-B781-44A3-B849-98F3E7AD5F2E}" destId="{622F7D7C-0F72-4B09-95FD-2575DF5B8518}" srcOrd="2" destOrd="0" parTransId="{9EA8DC9A-8D11-489F-8FE8-57153AFFBA47}" sibTransId="{71D9268F-3163-4E26-93CC-023DC97B657B}"/>
    <dgm:cxn modelId="{84BD9AAE-B3D2-41EF-BF12-5D2EC8A1AB70}" type="presOf" srcId="{F9A61B03-B781-44A3-B849-98F3E7AD5F2E}" destId="{DF8A6D5E-8D57-487C-9767-08BABEEE296A}" srcOrd="0" destOrd="0" presId="urn:microsoft.com/office/officeart/2005/8/layout/process2"/>
    <dgm:cxn modelId="{398FD642-A7A5-4153-BCAC-DFFD2B9E776E}" type="presOf" srcId="{90093FC5-8935-4C85-9637-B2EE52AC9857}" destId="{6FC370EB-23D0-4BFF-8B0C-4EB6031C9272}" srcOrd="0" destOrd="0" presId="urn:microsoft.com/office/officeart/2005/8/layout/process2"/>
    <dgm:cxn modelId="{0EAA39CD-3B0C-4F10-8DE4-D8F3F9CA204B}" type="presOf" srcId="{71D9268F-3163-4E26-93CC-023DC97B657B}" destId="{A446C402-2824-4447-BDBA-2793AD4E839B}" srcOrd="1" destOrd="0" presId="urn:microsoft.com/office/officeart/2005/8/layout/process2"/>
    <dgm:cxn modelId="{B5EE5EE4-2843-4E51-AF33-914FD2115BE1}" type="presOf" srcId="{90093FC5-8935-4C85-9637-B2EE52AC9857}" destId="{09CAF854-4ECD-425A-A071-3A4FD1DA25B0}" srcOrd="1" destOrd="0" presId="urn:microsoft.com/office/officeart/2005/8/layout/process2"/>
    <dgm:cxn modelId="{1A3EB434-C213-49D5-AA61-077A82A67CB5}" srcId="{F9A61B03-B781-44A3-B849-98F3E7AD5F2E}" destId="{8D34D9AF-7141-4C99-A76C-6C44502DC841}" srcOrd="1" destOrd="0" parTransId="{5A6DBA34-EEA8-42AD-8D57-ED73BC4D5DFC}" sibTransId="{57CDC178-8293-4FD4-9614-E884FBD1D944}"/>
    <dgm:cxn modelId="{46E3E685-5798-4D91-94A2-C4BF9416D5E2}" type="presOf" srcId="{8D34D9AF-7141-4C99-A76C-6C44502DC841}" destId="{66F35053-FB8E-4FDF-9905-DC4E7EA96F3F}" srcOrd="0" destOrd="0" presId="urn:microsoft.com/office/officeart/2005/8/layout/process2"/>
    <dgm:cxn modelId="{7B0BA982-845A-4D9B-8ED1-AAF93F34E71A}" srcId="{F9A61B03-B781-44A3-B849-98F3E7AD5F2E}" destId="{117D169E-C42C-4B4F-B6DA-583143C0417B}" srcOrd="0" destOrd="0" parTransId="{3237919C-184E-4089-BBD5-B3213AA87100}" sibTransId="{90093FC5-8935-4C85-9637-B2EE52AC9857}"/>
    <dgm:cxn modelId="{09A343FF-9665-4393-8F47-454BBAAE7FE1}" type="presOf" srcId="{71D9268F-3163-4E26-93CC-023DC97B657B}" destId="{5B90AF65-1F28-4CB4-9F99-DC2E053B2415}" srcOrd="0" destOrd="0" presId="urn:microsoft.com/office/officeart/2005/8/layout/process2"/>
    <dgm:cxn modelId="{06C3E1EE-B55B-41EF-98B4-65D41E9113F1}" type="presOf" srcId="{117D169E-C42C-4B4F-B6DA-583143C0417B}" destId="{C56E3296-D4F5-484E-B74F-844AF2098EAF}" srcOrd="0" destOrd="0" presId="urn:microsoft.com/office/officeart/2005/8/layout/process2"/>
    <dgm:cxn modelId="{4839F9AF-600A-4031-B465-5F8019DEA0F7}" type="presOf" srcId="{57CDC178-8293-4FD4-9614-E884FBD1D944}" destId="{55E537CC-CE72-433C-93F7-4B3018F7358D}" srcOrd="0" destOrd="0" presId="urn:microsoft.com/office/officeart/2005/8/layout/process2"/>
    <dgm:cxn modelId="{4AFD11D3-2FDC-4999-81CD-DEBA26E28714}" srcId="{F9A61B03-B781-44A3-B849-98F3E7AD5F2E}" destId="{CCC57D3E-3C01-4838-8F4F-3CD91F45B1AE}" srcOrd="3" destOrd="0" parTransId="{DD9954CB-902C-4802-8BA7-67030B97C9BC}" sibTransId="{C7A630B7-8B7C-42CE-B6B3-8A07CB04CD82}"/>
    <dgm:cxn modelId="{926D4721-C7D7-4174-96E6-AF07A7962951}" type="presOf" srcId="{57CDC178-8293-4FD4-9614-E884FBD1D944}" destId="{48B11D34-2976-426C-A398-E54DADC03340}" srcOrd="1" destOrd="0" presId="urn:microsoft.com/office/officeart/2005/8/layout/process2"/>
    <dgm:cxn modelId="{76823DD5-F8B1-4D51-984D-0AB4E02D0CA1}" type="presParOf" srcId="{DF8A6D5E-8D57-487C-9767-08BABEEE296A}" destId="{C56E3296-D4F5-484E-B74F-844AF2098EAF}" srcOrd="0" destOrd="0" presId="urn:microsoft.com/office/officeart/2005/8/layout/process2"/>
    <dgm:cxn modelId="{D14BDF36-97FE-4ACB-87FB-2932D42AB262}" type="presParOf" srcId="{DF8A6D5E-8D57-487C-9767-08BABEEE296A}" destId="{6FC370EB-23D0-4BFF-8B0C-4EB6031C9272}" srcOrd="1" destOrd="0" presId="urn:microsoft.com/office/officeart/2005/8/layout/process2"/>
    <dgm:cxn modelId="{F4EAC950-8E61-46BA-AE4F-D83D45A69429}" type="presParOf" srcId="{6FC370EB-23D0-4BFF-8B0C-4EB6031C9272}" destId="{09CAF854-4ECD-425A-A071-3A4FD1DA25B0}" srcOrd="0" destOrd="0" presId="urn:microsoft.com/office/officeart/2005/8/layout/process2"/>
    <dgm:cxn modelId="{29BF3D27-F265-4DCA-85FA-64076DDF329F}" type="presParOf" srcId="{DF8A6D5E-8D57-487C-9767-08BABEEE296A}" destId="{66F35053-FB8E-4FDF-9905-DC4E7EA96F3F}" srcOrd="2" destOrd="0" presId="urn:microsoft.com/office/officeart/2005/8/layout/process2"/>
    <dgm:cxn modelId="{237FEB29-C101-46B5-B61C-CBBE4268578C}" type="presParOf" srcId="{DF8A6D5E-8D57-487C-9767-08BABEEE296A}" destId="{55E537CC-CE72-433C-93F7-4B3018F7358D}" srcOrd="3" destOrd="0" presId="urn:microsoft.com/office/officeart/2005/8/layout/process2"/>
    <dgm:cxn modelId="{39461B7A-C08D-4A87-B606-8D3FC6559EF8}" type="presParOf" srcId="{55E537CC-CE72-433C-93F7-4B3018F7358D}" destId="{48B11D34-2976-426C-A398-E54DADC03340}" srcOrd="0" destOrd="0" presId="urn:microsoft.com/office/officeart/2005/8/layout/process2"/>
    <dgm:cxn modelId="{2AFD9099-BE0D-43BF-B134-31D587CEA016}" type="presParOf" srcId="{DF8A6D5E-8D57-487C-9767-08BABEEE296A}" destId="{C0A41B8A-7561-4CAD-BB53-048ECA6E7391}" srcOrd="4" destOrd="0" presId="urn:microsoft.com/office/officeart/2005/8/layout/process2"/>
    <dgm:cxn modelId="{83DBF5F7-95C9-4FC3-AB51-4372DEEB85A7}" type="presParOf" srcId="{DF8A6D5E-8D57-487C-9767-08BABEEE296A}" destId="{5B90AF65-1F28-4CB4-9F99-DC2E053B2415}" srcOrd="5" destOrd="0" presId="urn:microsoft.com/office/officeart/2005/8/layout/process2"/>
    <dgm:cxn modelId="{EA3DF064-1E8C-467A-95DD-134773E52DD5}" type="presParOf" srcId="{5B90AF65-1F28-4CB4-9F99-DC2E053B2415}" destId="{A446C402-2824-4447-BDBA-2793AD4E839B}" srcOrd="0" destOrd="0" presId="urn:microsoft.com/office/officeart/2005/8/layout/process2"/>
    <dgm:cxn modelId="{4E7D0469-5E45-4024-B92E-7C8ADE2A5FC1}" type="presParOf" srcId="{DF8A6D5E-8D57-487C-9767-08BABEEE296A}" destId="{01711EA3-ED27-4898-A34D-3A065F3829B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E3296-D4F5-484E-B74F-844AF2098EAF}">
      <dsp:nvSpPr>
        <dsp:cNvPr id="0" name=""/>
        <dsp:cNvSpPr/>
      </dsp:nvSpPr>
      <dsp:spPr>
        <a:xfrm>
          <a:off x="3930132" y="2627"/>
          <a:ext cx="175923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zygote</a:t>
          </a:r>
          <a:endParaRPr lang="en-US" sz="2500" kern="1200" dirty="0"/>
        </a:p>
      </dsp:txBody>
      <dsp:txXfrm>
        <a:off x="3958758" y="31253"/>
        <a:ext cx="1701980" cy="920099"/>
      </dsp:txXfrm>
    </dsp:sp>
    <dsp:sp modelId="{6FC370EB-23D0-4BFF-8B0C-4EB6031C9272}">
      <dsp:nvSpPr>
        <dsp:cNvPr id="0" name=""/>
        <dsp:cNvSpPr/>
      </dsp:nvSpPr>
      <dsp:spPr>
        <a:xfrm rot="5400000">
          <a:off x="4626495" y="1004412"/>
          <a:ext cx="366506" cy="439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4677806" y="1041063"/>
        <a:ext cx="263884" cy="256554"/>
      </dsp:txXfrm>
    </dsp:sp>
    <dsp:sp modelId="{66F35053-FB8E-4FDF-9905-DC4E7EA96F3F}">
      <dsp:nvSpPr>
        <dsp:cNvPr id="0" name=""/>
        <dsp:cNvSpPr/>
      </dsp:nvSpPr>
      <dsp:spPr>
        <a:xfrm>
          <a:off x="3930132" y="1468654"/>
          <a:ext cx="175923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Embryo </a:t>
          </a:r>
          <a:endParaRPr lang="en-US" sz="2500" kern="1200" dirty="0"/>
        </a:p>
      </dsp:txBody>
      <dsp:txXfrm>
        <a:off x="3958758" y="1497280"/>
        <a:ext cx="1701980" cy="920099"/>
      </dsp:txXfrm>
    </dsp:sp>
    <dsp:sp modelId="{55E537CC-CE72-433C-93F7-4B3018F7358D}">
      <dsp:nvSpPr>
        <dsp:cNvPr id="0" name=""/>
        <dsp:cNvSpPr/>
      </dsp:nvSpPr>
      <dsp:spPr>
        <a:xfrm rot="5400000">
          <a:off x="4626495" y="2470439"/>
          <a:ext cx="366506" cy="439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4677806" y="2507090"/>
        <a:ext cx="263884" cy="256554"/>
      </dsp:txXfrm>
    </dsp:sp>
    <dsp:sp modelId="{C0A41B8A-7561-4CAD-BB53-048ECA6E7391}">
      <dsp:nvSpPr>
        <dsp:cNvPr id="0" name=""/>
        <dsp:cNvSpPr/>
      </dsp:nvSpPr>
      <dsp:spPr>
        <a:xfrm>
          <a:off x="3930132" y="2934681"/>
          <a:ext cx="175923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Foetus </a:t>
          </a:r>
          <a:endParaRPr lang="en-US" sz="2500" kern="1200" dirty="0"/>
        </a:p>
      </dsp:txBody>
      <dsp:txXfrm>
        <a:off x="3958758" y="2963307"/>
        <a:ext cx="1701980" cy="920099"/>
      </dsp:txXfrm>
    </dsp:sp>
    <dsp:sp modelId="{5B90AF65-1F28-4CB4-9F99-DC2E053B2415}">
      <dsp:nvSpPr>
        <dsp:cNvPr id="0" name=""/>
        <dsp:cNvSpPr/>
      </dsp:nvSpPr>
      <dsp:spPr>
        <a:xfrm rot="5400000">
          <a:off x="4626495" y="3936466"/>
          <a:ext cx="366506" cy="439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4677806" y="3973117"/>
        <a:ext cx="263884" cy="256554"/>
      </dsp:txXfrm>
    </dsp:sp>
    <dsp:sp modelId="{01711EA3-ED27-4898-A34D-3A065F3829B2}">
      <dsp:nvSpPr>
        <dsp:cNvPr id="0" name=""/>
        <dsp:cNvSpPr/>
      </dsp:nvSpPr>
      <dsp:spPr>
        <a:xfrm>
          <a:off x="3930132" y="4400708"/>
          <a:ext cx="175923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Full grown baby</a:t>
          </a:r>
          <a:endParaRPr lang="en-US" sz="2500" kern="1200" dirty="0"/>
        </a:p>
      </dsp:txBody>
      <dsp:txXfrm>
        <a:off x="3958758" y="4429334"/>
        <a:ext cx="170198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24-04-2019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24-04-2019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34536" y="621052"/>
            <a:ext cx="8637587" cy="613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0092" y="232643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57289" y="232643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2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092" y="4295331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3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57290" y="4338246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4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06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4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5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9" r:id="rId2"/>
    <p:sldLayoutId id="2147483651" r:id="rId3"/>
    <p:sldLayoutId id="2147483685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92" r:id="rId18"/>
    <p:sldLayoutId id="2147483717" r:id="rId19"/>
    <p:sldLayoutId id="2147483718" r:id="rId20"/>
    <p:sldLayoutId id="2147483697" r:id="rId21"/>
    <p:sldLayoutId id="2147483674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84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 of pregnancy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menstrual period stops</a:t>
            </a:r>
          </a:p>
          <a:p>
            <a:r>
              <a:rPr lang="en-US" dirty="0" smtClean="0"/>
              <a:t>Breasts become large, tender and sensitive</a:t>
            </a:r>
          </a:p>
          <a:p>
            <a:r>
              <a:rPr lang="en-US" dirty="0" smtClean="0"/>
              <a:t>Morning sickness may occur where women feel nausea</a:t>
            </a:r>
          </a:p>
          <a:p>
            <a:r>
              <a:rPr lang="en-US" dirty="0" smtClean="0"/>
              <a:t>Enlargement of the abdomen</a:t>
            </a:r>
          </a:p>
          <a:p>
            <a:r>
              <a:rPr lang="en-US" dirty="0" smtClean="0"/>
              <a:t>Foetal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Contraction of the uterine wall </a:t>
            </a:r>
          </a:p>
          <a:p>
            <a:r>
              <a:rPr lang="en-US" dirty="0" smtClean="0"/>
              <a:t>Labour pains start</a:t>
            </a:r>
          </a:p>
          <a:p>
            <a:r>
              <a:rPr lang="en-US" dirty="0" smtClean="0"/>
              <a:t>Cervix relaxes or dilates (opens)</a:t>
            </a:r>
          </a:p>
          <a:p>
            <a:r>
              <a:rPr lang="en-US" dirty="0" smtClean="0"/>
              <a:t>Breaking of the amniotic sac</a:t>
            </a:r>
          </a:p>
          <a:p>
            <a:r>
              <a:rPr lang="en-US" dirty="0" smtClean="0"/>
              <a:t>Pushing out of the baby</a:t>
            </a:r>
          </a:p>
          <a:p>
            <a:r>
              <a:rPr lang="en-US" dirty="0" smtClean="0"/>
              <a:t>Coming out of the baby</a:t>
            </a:r>
          </a:p>
          <a:p>
            <a:r>
              <a:rPr lang="en-US" dirty="0" smtClean="0"/>
              <a:t>Umbilical cord is tied and then cut (to separate the baby from the placenta)</a:t>
            </a:r>
          </a:p>
          <a:p>
            <a:r>
              <a:rPr lang="en-US" dirty="0" smtClean="0"/>
              <a:t>Umbilical cord and the placenta break away from the uterus</a:t>
            </a:r>
          </a:p>
          <a:p>
            <a:r>
              <a:rPr lang="en-US" dirty="0" smtClean="0"/>
              <a:t>Expulsion of the afterbirth (placenta)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778" y="2342628"/>
            <a:ext cx="8333222" cy="1215566"/>
          </a:xfrm>
        </p:spPr>
        <p:txBody>
          <a:bodyPr/>
          <a:lstStyle/>
          <a:p>
            <a:r>
              <a:rPr lang="en-US" dirty="0" smtClean="0"/>
              <a:t>Fertilization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3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78" y="689812"/>
            <a:ext cx="10835122" cy="5487152"/>
          </a:xfrm>
        </p:spPr>
        <p:txBody>
          <a:bodyPr/>
          <a:lstStyle/>
          <a:p>
            <a:r>
              <a:rPr lang="en-US" dirty="0" smtClean="0"/>
              <a:t>It occurs when man and woman mate in a process known as coitus or sexual intercourse where male inserts penis into the vagina</a:t>
            </a:r>
          </a:p>
          <a:p>
            <a:r>
              <a:rPr lang="en-US" dirty="0" smtClean="0"/>
              <a:t>Fertilization takes place in the oviduct (fallopian tube)</a:t>
            </a:r>
          </a:p>
          <a:p>
            <a:r>
              <a:rPr lang="en-US" dirty="0" smtClean="0"/>
              <a:t>Fertilization is the fusion of the sperm and the ovum</a:t>
            </a:r>
          </a:p>
          <a:p>
            <a:r>
              <a:rPr lang="en-US" dirty="0" smtClean="0"/>
              <a:t>After fertilization a zygote is formed and moves from fallopian tube and is implanted in the uterus</a:t>
            </a:r>
          </a:p>
          <a:p>
            <a:r>
              <a:rPr lang="en-US" dirty="0" smtClean="0"/>
              <a:t>After implantation, zygote attaches to the uterus walls where it changes to embryo</a:t>
            </a:r>
          </a:p>
          <a:p>
            <a:r>
              <a:rPr lang="en-US" dirty="0" smtClean="0"/>
              <a:t>After about 6 months it develops into foetus</a:t>
            </a:r>
          </a:p>
          <a:p>
            <a:r>
              <a:rPr lang="en-US" dirty="0" smtClean="0"/>
              <a:t>Foetus is connected to the placenta by umbilical 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7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foetal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11191"/>
              </p:ext>
            </p:extLst>
          </p:nvPr>
        </p:nvGraphicFramePr>
        <p:xfrm>
          <a:off x="519114" y="1356997"/>
          <a:ext cx="9619498" cy="538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82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the placenta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Supplies the embryo with food from the mother’s blood</a:t>
            </a:r>
          </a:p>
          <a:p>
            <a:r>
              <a:rPr lang="en-US" dirty="0" smtClean="0"/>
              <a:t>Exchange of oxygen and carbon dioxide takes place</a:t>
            </a:r>
          </a:p>
          <a:p>
            <a:r>
              <a:rPr lang="en-US" dirty="0" smtClean="0"/>
              <a:t>Waste matter from the embryo also passes through the placenta to the mother’s blood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3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the umbilical 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Connects embryo to the placenta</a:t>
            </a:r>
          </a:p>
          <a:p>
            <a:r>
              <a:rPr lang="en-US" dirty="0" smtClean="0"/>
              <a:t>Has an artery and vein</a:t>
            </a:r>
          </a:p>
          <a:p>
            <a:r>
              <a:rPr lang="en-US" dirty="0" smtClean="0"/>
              <a:t>Food substances and oxygen pas to the embryo through the artery while waste products such as the carbon dioxide pass from the embryo through the vein into the placenta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7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Amniotic fluid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uterus the embryo is held in a bag like structure called amnion sac which contains a liquid called amniotic fluid in which the embryo floats</a:t>
            </a:r>
          </a:p>
          <a:p>
            <a:r>
              <a:rPr lang="en-US" dirty="0" smtClean="0"/>
              <a:t>The fluid protects the embryo from shock and physical damage</a:t>
            </a:r>
          </a:p>
          <a:p>
            <a:r>
              <a:rPr lang="en-US" dirty="0" smtClean="0"/>
              <a:t>Also protects the embryo from dehydration</a:t>
            </a:r>
          </a:p>
          <a:p>
            <a:r>
              <a:rPr lang="en-US" dirty="0" smtClean="0"/>
              <a:t>Reduces friction</a:t>
            </a:r>
          </a:p>
          <a:p>
            <a:r>
              <a:rPr lang="en-US" dirty="0" smtClean="0"/>
              <a:t>Allows an easy movement of the foetus</a:t>
            </a:r>
          </a:p>
          <a:p>
            <a:r>
              <a:rPr lang="en-US" dirty="0" smtClean="0"/>
              <a:t>Acts as a lubricant during the birth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078" y="3096607"/>
            <a:ext cx="8333222" cy="1215566"/>
          </a:xfrm>
        </p:spPr>
        <p:txBody>
          <a:bodyPr/>
          <a:lstStyle/>
          <a:p>
            <a:r>
              <a:rPr lang="en-US" dirty="0" smtClean="0"/>
              <a:t>Pregnancy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4"/>
          <a:stretch/>
        </p:blipFill>
        <p:spPr>
          <a:xfrm>
            <a:off x="48126" y="245122"/>
            <a:ext cx="6858000" cy="64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5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Mother’s blood and that of the embryo do not come into contact</a:t>
            </a:r>
          </a:p>
          <a:p>
            <a:r>
              <a:rPr lang="en-US" dirty="0" smtClean="0"/>
              <a:t>Exchange of material takes place in the placenta</a:t>
            </a:r>
          </a:p>
          <a:p>
            <a:r>
              <a:rPr lang="en-US" dirty="0" smtClean="0"/>
              <a:t>The gestation period in human beings is nine months</a:t>
            </a:r>
          </a:p>
          <a:p>
            <a:r>
              <a:rPr lang="en-US" dirty="0" smtClean="0"/>
              <a:t>Gestation is the period taken for a zygote to develop to a full grown baby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0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523D5540-973A-4113-BFD9-A3F54B7835A4}" vid="{B6DF83A7-33A2-4C69-8C7C-278A94FFD7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sharepoint/v3"/>
    <ds:schemaRef ds:uri="http://purl.org/dc/dcmitype/"/>
    <ds:schemaRef ds:uri="http://schemas.openxmlformats.org/package/2006/metadata/core-properties"/>
    <ds:schemaRef ds:uri="fb0879af-3eba-417a-a55a-ffe6dcd6ca77"/>
    <ds:schemaRef ds:uri="6dc4bcd6-49db-4c07-9060-8acfc67cef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 Project</Template>
  <TotalTime>0</TotalTime>
  <Words>384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CiscoSans ExtraLight</vt:lpstr>
      <vt:lpstr>Gill Sans SemiBold</vt:lpstr>
      <vt:lpstr>Segoe UI Semibold</vt:lpstr>
      <vt:lpstr>Times New Roman</vt:lpstr>
      <vt:lpstr>Office Theme</vt:lpstr>
      <vt:lpstr>PowerPoint Presentation</vt:lpstr>
      <vt:lpstr>Fertilization </vt:lpstr>
      <vt:lpstr>PowerPoint Presentation</vt:lpstr>
      <vt:lpstr>Summary of foetal development</vt:lpstr>
      <vt:lpstr>Functions of the placenta</vt:lpstr>
      <vt:lpstr>Functions of the umbilical cord</vt:lpstr>
      <vt:lpstr>Amniotic fluid</vt:lpstr>
      <vt:lpstr>Pregnancy</vt:lpstr>
      <vt:lpstr>Note </vt:lpstr>
      <vt:lpstr>Signs of pregnancy</vt:lpstr>
      <vt:lpstr>The birth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2019-04-24T06:22:29Z</dcterms:created>
  <dcterms:modified xsi:type="dcterms:W3CDTF">2019-04-24T06:49:40Z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