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3" r:id="rId14"/>
    <p:sldId id="282" r:id="rId15"/>
    <p:sldId id="284" r:id="rId16"/>
    <p:sldId id="285" r:id="rId17"/>
    <p:sldId id="286" r:id="rId18"/>
    <p:sldId id="287" r:id="rId19"/>
    <p:sldId id="288" r:id="rId20"/>
    <p:sldId id="29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674" autoAdjust="0"/>
  </p:normalViewPr>
  <p:slideViewPr>
    <p:cSldViewPr snapToGrid="0" showGuides="1">
      <p:cViewPr varScale="1">
        <p:scale>
          <a:sx n="57" d="100"/>
          <a:sy n="57" d="100"/>
        </p:scale>
        <p:origin x="102" y="148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IN" smtClean="0"/>
              <a:t>18-04-2019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IN" smtClean="0"/>
              <a:t>18-04-2019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smtClean="0"/>
              <a:t>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236538" y="350838"/>
            <a:ext cx="8637587" cy="61304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952647" y="1605818"/>
            <a:ext cx="1964191" cy="890133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lphaUcPeriod"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458857" y="1760741"/>
            <a:ext cx="1964191" cy="890133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lphaUcPeriod" startAt="2"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52647" y="3541007"/>
            <a:ext cx="1964191" cy="890133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lphaUcPeriod" startAt="3"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6421712" y="3541006"/>
            <a:ext cx="1964191" cy="890133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lphaUcPeriod" startAt="4"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644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/>
              <a:t>Add a footer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0454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GB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Caption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717" r:id="rId18"/>
    <p:sldLayoutId id="2147483718" r:id="rId19"/>
    <p:sldLayoutId id="2147483697" r:id="rId20"/>
    <p:sldLayoutId id="2147483674" r:id="rId2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894" y="0"/>
            <a:ext cx="4846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4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2387" y="3055951"/>
            <a:ext cx="4853573" cy="1616252"/>
          </a:xfrm>
        </p:spPr>
        <p:txBody>
          <a:bodyPr/>
          <a:lstStyle/>
          <a:p>
            <a:r>
              <a:rPr lang="en-US" dirty="0" smtClean="0"/>
              <a:t>MALE PARTS AND THEIR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61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deposits sperms into the vagina during sexual intercourse</a:t>
            </a:r>
          </a:p>
          <a:p>
            <a:r>
              <a:rPr lang="en-US" dirty="0" smtClean="0"/>
              <a:t>Allows passage of sperms and urine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2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Produces the male sex cells. They are enclosed in the scrotum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0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Urethra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 tube through which urine and sperms pass to the outside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59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Sperm 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tiny tubes that connect the testis to the urethra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37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Epididymis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Stores sperms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67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ADOLESCENCE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stage between childhood and adulthood</a:t>
            </a:r>
          </a:p>
          <a:p>
            <a:r>
              <a:rPr lang="en-US" dirty="0" smtClean="0"/>
              <a:t>A person going through adolescence is called an adolescent</a:t>
            </a:r>
          </a:p>
          <a:p>
            <a:r>
              <a:rPr lang="en-US" dirty="0" smtClean="0"/>
              <a:t>It occurs between the age 12 and 18 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82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Physical Changes During Adolescence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Physical changes in girls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Physical changes in boys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884333" cy="3684588"/>
          </a:xfrm>
        </p:spPr>
        <p:txBody>
          <a:bodyPr/>
          <a:lstStyle/>
          <a:p>
            <a:r>
              <a:rPr lang="en-US" dirty="0" smtClean="0"/>
              <a:t>Testis mature and start producing sperms</a:t>
            </a:r>
          </a:p>
          <a:p>
            <a:r>
              <a:rPr lang="en-US" dirty="0" smtClean="0"/>
              <a:t>Wet dreams</a:t>
            </a:r>
          </a:p>
          <a:p>
            <a:r>
              <a:rPr lang="en-US" dirty="0" smtClean="0"/>
              <a:t>The voice breaks</a:t>
            </a:r>
          </a:p>
          <a:p>
            <a:r>
              <a:rPr lang="en-US" dirty="0" smtClean="0"/>
              <a:t>Hair grows on the chin(beard),cheek and pubic area</a:t>
            </a:r>
          </a:p>
          <a:p>
            <a:r>
              <a:rPr lang="en-US" dirty="0" smtClean="0"/>
              <a:t>Muscles increase in size and body weight increases</a:t>
            </a:r>
          </a:p>
          <a:p>
            <a:r>
              <a:rPr lang="en-US" dirty="0" smtClean="0"/>
              <a:t>The chest and shoulder widens</a:t>
            </a:r>
          </a:p>
          <a:p>
            <a:r>
              <a:rPr lang="en-US" dirty="0" smtClean="0"/>
              <a:t>Pimples may appear on the face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Girls increase in size</a:t>
            </a:r>
          </a:p>
          <a:p>
            <a:r>
              <a:rPr lang="en-US" dirty="0" smtClean="0"/>
              <a:t>Breasts appear</a:t>
            </a:r>
          </a:p>
          <a:p>
            <a:r>
              <a:rPr lang="en-US" dirty="0" smtClean="0"/>
              <a:t>Hips enlarge</a:t>
            </a:r>
          </a:p>
          <a:p>
            <a:r>
              <a:rPr lang="en-US" dirty="0" smtClean="0"/>
              <a:t>Ovaries mature and start releasing the egg</a:t>
            </a:r>
          </a:p>
          <a:p>
            <a:r>
              <a:rPr lang="en-US" dirty="0" smtClean="0"/>
              <a:t>Menstruation begins</a:t>
            </a:r>
          </a:p>
          <a:p>
            <a:r>
              <a:rPr lang="en-US" dirty="0" smtClean="0"/>
              <a:t>Face becomes smooth</a:t>
            </a:r>
          </a:p>
          <a:p>
            <a:r>
              <a:rPr lang="en-US" dirty="0" smtClean="0"/>
              <a:t>Hair grows under the armpits and on the pubic area</a:t>
            </a:r>
          </a:p>
          <a:p>
            <a:r>
              <a:rPr lang="en-US" dirty="0" smtClean="0"/>
              <a:t>Pimples may appear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96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reproduction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09" r="2700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1517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878" y="-163505"/>
            <a:ext cx="8333222" cy="1215566"/>
          </a:xfrm>
        </p:spPr>
        <p:txBody>
          <a:bodyPr/>
          <a:lstStyle/>
          <a:p>
            <a:r>
              <a:rPr lang="en-US" dirty="0" smtClean="0"/>
              <a:t>Female Reproductive system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933" y="1841668"/>
            <a:ext cx="4386638" cy="383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4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Produces female cells [OVA]</a:t>
            </a:r>
          </a:p>
          <a:p>
            <a:r>
              <a:rPr lang="en-US" dirty="0" smtClean="0"/>
              <a:t>This is known as ovulation and takes place after every 28 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11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OVIDUCT [FALLOPIAN TUBE]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passage through which the eggs passes from the ovary to the uterus</a:t>
            </a:r>
          </a:p>
          <a:p>
            <a:r>
              <a:rPr lang="en-US" dirty="0" smtClean="0"/>
              <a:t>It is where fertilization takes place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76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UTERUS/WOMB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Fertilized egg [ZYGOTE] develops into an embryo that attaches itself to the wall of the uterus [uterine wall]</a:t>
            </a:r>
          </a:p>
          <a:p>
            <a:r>
              <a:rPr lang="en-US" dirty="0" smtClean="0"/>
              <a:t>This is called implantation.</a:t>
            </a:r>
          </a:p>
          <a:p>
            <a:r>
              <a:rPr lang="en-US" dirty="0" smtClean="0"/>
              <a:t>The embryo develops into </a:t>
            </a:r>
            <a:r>
              <a:rPr lang="en-US" dirty="0" err="1" smtClean="0"/>
              <a:t>foetus</a:t>
            </a:r>
            <a:r>
              <a:rPr lang="en-US" dirty="0" smtClean="0"/>
              <a:t> which remains in the uterus throughout the gestation period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60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CERVIX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the lower part of the womb</a:t>
            </a:r>
          </a:p>
          <a:p>
            <a:r>
              <a:rPr lang="en-US" dirty="0" smtClean="0"/>
              <a:t>The cervix muscle relaxes during child birth to allow the baby to be born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34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VAGINA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called the birth canal</a:t>
            </a:r>
          </a:p>
          <a:p>
            <a:r>
              <a:rPr lang="en-US" dirty="0" smtClean="0"/>
              <a:t>Allows for the passage of the baby during birth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5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811" y="209028"/>
            <a:ext cx="8333222" cy="12155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MALE REPRODUCTIVE SYSTEM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27"/>
          <a:stretch/>
        </p:blipFill>
        <p:spPr>
          <a:xfrm>
            <a:off x="2827867" y="1359446"/>
            <a:ext cx="6502400" cy="549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6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ght-03 Presentation Layout_CA - v6" id="{E989BABB-6CAC-4B7A-BEDD-AC8E941209AD}" vid="{8EB46C3B-1734-4DB1-861E-420A63F4C2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9AA90D-A39D-4F83-B1BD-92099B1CAD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4D15D6-87BC-477C-8E91-9F90829C2FC8}">
  <ds:schemaRefs>
    <ds:schemaRef ds:uri="6dc4bcd6-49db-4c07-9060-8acfc67cef9f"/>
    <ds:schemaRef ds:uri="http://schemas.microsoft.com/sharepoint/v3"/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fb0879af-3eba-417a-a55a-ffe6dcd6ca7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19A80A7-0DD1-4CF4-ABD5-362A6549C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0</TotalTime>
  <Words>309</Words>
  <Application>Microsoft Office PowerPoint</Application>
  <PresentationFormat>Widescreen</PresentationFormat>
  <Paragraphs>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CiscoSans ExtraLight</vt:lpstr>
      <vt:lpstr>Gill Sans SemiBold</vt:lpstr>
      <vt:lpstr>Segoe UI Semibold</vt:lpstr>
      <vt:lpstr>Times New Roman</vt:lpstr>
      <vt:lpstr>Office Theme</vt:lpstr>
      <vt:lpstr>PowerPoint Presentation</vt:lpstr>
      <vt:lpstr>Human reproduction system</vt:lpstr>
      <vt:lpstr>Female Reproductive system</vt:lpstr>
      <vt:lpstr>OVARY</vt:lpstr>
      <vt:lpstr>OVIDUCT [FALLOPIAN TUBE]</vt:lpstr>
      <vt:lpstr>UTERUS/WOMB</vt:lpstr>
      <vt:lpstr>CERVIX</vt:lpstr>
      <vt:lpstr>THE VAGINA</vt:lpstr>
      <vt:lpstr>THE MALE REPRODUCTIVE SYSTEM</vt:lpstr>
      <vt:lpstr>MALE PARTS AND THEIR FUNCTIONS</vt:lpstr>
      <vt:lpstr>PENIS</vt:lpstr>
      <vt:lpstr>Testis</vt:lpstr>
      <vt:lpstr>Urethra</vt:lpstr>
      <vt:lpstr>Sperm Duct</vt:lpstr>
      <vt:lpstr>Epididymis</vt:lpstr>
      <vt:lpstr>ADOLESCENCE</vt:lpstr>
      <vt:lpstr>Physical Changes During Adolescence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2019-04-11T01:36:19Z</dcterms:created>
  <dcterms:modified xsi:type="dcterms:W3CDTF">2019-04-18T10:30:35Z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