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E137-F4A7-4662-BCD0-013A76DDB9D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034-562E-42D9-A1FD-8C77218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2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E137-F4A7-4662-BCD0-013A76DDB9D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034-562E-42D9-A1FD-8C77218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7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E137-F4A7-4662-BCD0-013A76DDB9D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034-562E-42D9-A1FD-8C77218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7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C805-8E5D-490E-BCE3-1C4ABB021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C7CFA-8176-4B4F-B432-BCCAAC205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A488E-0301-495F-94B1-8992A96E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9452-E794-4375-A9BB-6AB607CD805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47565-9FAC-4CB8-AF27-62107C7C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B8836-9334-485F-858F-C18C104F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AAD7-A7F0-452A-962E-681E364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4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5CD0-593D-4672-836D-A07C452A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C735-516A-4FA4-BB6C-5C14386D0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8E8AA-0FCB-435E-9DAB-CABC3941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9452-E794-4375-A9BB-6AB607CD805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8E86-495C-4C7F-823D-C1BD0755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614A1-2499-4691-ADE7-AACE891B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AAD7-A7F0-452A-962E-681E364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27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BDB2-C0F5-48FD-A85E-00140460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761A-373C-4B1A-A7E8-4E15CD41C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C4915-AA78-4AF3-A6F3-86212E02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9452-E794-4375-A9BB-6AB607CD805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2FD3B-B0E0-49D5-90C3-14443F53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E437-077A-4F3C-BC05-732386C3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AAD7-A7F0-452A-962E-681E364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89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3EDC-460C-4BE9-B8AC-D7546AAE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EFD32-82F5-456B-BCB6-7159E8ED9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3299F-BC38-459F-AD7F-043DD3EC2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69264-1224-44CF-A63E-9C6DC63F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9452-E794-4375-A9BB-6AB607CD805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CC150-08AB-4411-9619-B202263C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034FB-B70F-4368-B3C6-3599B9BE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AAD7-A7F0-452A-962E-681E364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9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68FE-2E86-47EF-9081-31A04FD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47D8B-8DF6-4364-9312-C2C9EB4F2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4174E-DB0F-425A-9097-A0B7B4EF1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CE851-8B3E-46E5-9256-044D9F4C0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31038-0C6E-4196-BA50-A0CC52D4C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2DD48-7E98-41F6-A963-D146EDEC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9452-E794-4375-A9BB-6AB607CD805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B7BED-AC3D-43A8-ACBA-7CDB862E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E91BF-DAFC-4B1D-82F7-883E6AD8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AAD7-A7F0-452A-962E-681E364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21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DC32-6AD8-46CB-A251-16F5A7E1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886EE-7BDB-4524-B6AD-69D6BED0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9452-E794-4375-A9BB-6AB607CD805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823A0-8B2A-4387-949B-09361D62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3B2CB-9A5C-4F64-981C-A47BB5B8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AAD7-A7F0-452A-962E-681E364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37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D696D-1B21-489A-AC86-36591903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9452-E794-4375-A9BB-6AB607CD805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FEED9-3607-412F-A558-F0859CAE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2A984-E61B-402C-B20A-38C83AB0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AAD7-A7F0-452A-962E-681E364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8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04F7-7E8D-4ED8-A910-E4289627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66F50-8360-4021-BCF5-B314F4978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7E963-9EF5-474E-99C6-DEC174C94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EE42E-E3A8-440E-B7CA-D573F20C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9452-E794-4375-A9BB-6AB607CD805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62E63-51AA-4956-9BF4-5426A400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9CED1-2041-4018-A9D5-862854C7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AAD7-A7F0-452A-962E-681E364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9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E137-F4A7-4662-BCD0-013A76DDB9D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034-562E-42D9-A1FD-8C77218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220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5E87-049C-4C01-9DE9-AEBEEAB5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C2252-5930-4EC4-A203-C90016AB0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2F2BE-D3C9-42A8-8967-5168EA095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2B4B7-6D0A-48B5-A0F3-D9F40655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9452-E794-4375-A9BB-6AB607CD805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A056C-EFB9-41E3-83AE-087E20DE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A9195-6219-4D55-AE0A-227A2F05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AAD7-A7F0-452A-962E-681E364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60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E4F0-2A36-4448-B594-C9C144D4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D7A1D-C8B3-416B-8D03-47C794029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A246C-52CD-445C-8C48-0289C56B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9452-E794-4375-A9BB-6AB607CD805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F8E31-B493-4868-9D2F-9725F66C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B09F4-A644-4920-9CD0-26C60A3D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AAD7-A7F0-452A-962E-681E364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3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1D967-9DC5-4ECF-8260-786F18EC6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EEC68-1735-41D0-8ED1-ADFDD14EB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CB691-BD2E-44EA-810C-61710590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9452-E794-4375-A9BB-6AB607CD805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F39BE-4309-4E3A-AC41-B5FD49B0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DBD51-6FF4-436A-A826-84FD94D7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AAD7-A7F0-452A-962E-681E364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3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E137-F4A7-4662-BCD0-013A76DDB9D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034-562E-42D9-A1FD-8C77218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8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E137-F4A7-4662-BCD0-013A76DDB9D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034-562E-42D9-A1FD-8C77218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6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E137-F4A7-4662-BCD0-013A76DDB9D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034-562E-42D9-A1FD-8C77218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E137-F4A7-4662-BCD0-013A76DDB9D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034-562E-42D9-A1FD-8C77218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1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E137-F4A7-4662-BCD0-013A76DDB9D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034-562E-42D9-A1FD-8C77218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E137-F4A7-4662-BCD0-013A76DDB9D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034-562E-42D9-A1FD-8C77218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E137-F4A7-4662-BCD0-013A76DDB9D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034-562E-42D9-A1FD-8C77218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1E137-F4A7-4662-BCD0-013A76DDB9D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87034-562E-42D9-A1FD-8C77218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2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8000"/>
            <a:lum/>
          </a:blip>
          <a:srcRect/>
          <a:stretch>
            <a:fillRect t="-96000" b="-9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EBAEE-55FB-48D6-A4CC-51EEA3DE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B55F7-610D-4DBE-AA81-EF8935DB5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E657F-4792-4FF2-A01F-748C56952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99452-E794-4375-A9BB-6AB607CD805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6A22F-3D0E-47B4-9F4D-D02A6204B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02198-881C-460B-938E-72300F33C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1AAD7-A7F0-452A-962E-681E364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8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23F2-18A7-48FB-962B-58FBC210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31" y="25214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0070C0"/>
                </a:solidFill>
              </a:rPr>
              <a:t>Calnexus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C00000"/>
                </a:solidFill>
              </a:rPr>
              <a:t>Solutions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56A36A-CA9B-4A15-96FE-ADADF2C7AC24}"/>
              </a:ext>
            </a:extLst>
          </p:cNvPr>
          <p:cNvSpPr txBox="1"/>
          <p:nvPr/>
        </p:nvSpPr>
        <p:spPr>
          <a:xfrm>
            <a:off x="4437796" y="3523869"/>
            <a:ext cx="2934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Proposes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2930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Marura</a:t>
            </a:r>
            <a:r>
              <a:rPr lang="en-US" dirty="0" smtClean="0"/>
              <a:t> Hospital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1323F2-18A7-48FB-962B-58FBC210D6C8}"/>
              </a:ext>
            </a:extLst>
          </p:cNvPr>
          <p:cNvSpPr txBox="1">
            <a:spLocks/>
          </p:cNvSpPr>
          <p:nvPr/>
        </p:nvSpPr>
        <p:spPr>
          <a:xfrm>
            <a:off x="585347" y="1248032"/>
            <a:ext cx="10515600" cy="2055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rgbClr val="0070C0"/>
                </a:solidFill>
              </a:rPr>
              <a:t>Custom Hospital management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C00000"/>
                </a:solidFill>
              </a:rPr>
              <a:t>Solution</a:t>
            </a:r>
            <a:endParaRPr lang="en-US" sz="7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03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Why introduce a Custom Hospital Management system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Organizations are accumulating data at a faster pace than ever before. However, this data is only valuable when converted into information that can be easily digested by stakeholders. Sharing critical, easy-to-read pieces of information directly with stakeholders will provide valuable insights that will empower you to transform your business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Creating a </a:t>
            </a:r>
            <a:r>
              <a:rPr lang="en-US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will help and ease the process of porting all the existing hospital records and train the new system to behave exactly like the existing system.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new system will solve all the critical challenges faced from the existing system and add more </a:t>
            </a:r>
            <a:r>
              <a:rPr lang="en-US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functionalities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control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and more improved </a:t>
            </a:r>
            <a:r>
              <a:rPr lang="en-US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security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316575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7" y="233680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Out of the box features we will provide with the custom </a:t>
            </a:r>
            <a:r>
              <a:rPr lang="en-US" dirty="0" smtClean="0">
                <a:solidFill>
                  <a:srgbClr val="0070C0"/>
                </a:solidFill>
              </a:rPr>
              <a:t>solution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43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t="-1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Advanced Collaboration Among Departments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This feature will let departments view and review patient data with ease.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collaboration features will revolve around real-time messaging Platform and easy file sharing features 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Built-in support for comments makes collaboration incredibly easy and effective.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42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World-class </a:t>
            </a:r>
            <a:r>
              <a:rPr lang="en-US" dirty="0" smtClean="0">
                <a:solidFill>
                  <a:srgbClr val="0070C0"/>
                </a:solidFill>
              </a:rPr>
              <a:t>infrastructure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will be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powered by Microsoft’s Azure platform. Microsoft Azure is powered by infrastructure spanning more than 100 highly secure facilities worldwide and linked by one of the largest networks on earth.</a:t>
            </a:r>
          </a:p>
        </p:txBody>
      </p:sp>
    </p:spTree>
    <p:extLst>
      <p:ext uri="{BB962C8B-B14F-4D97-AF65-F5344CB8AC3E}">
        <p14:creationId xmlns:p14="http://schemas.microsoft.com/office/powerpoint/2010/main" val="390701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Access from any </a:t>
            </a:r>
            <a:r>
              <a:rPr lang="en-US" dirty="0" smtClean="0">
                <a:solidFill>
                  <a:srgbClr val="00B0F0"/>
                </a:solidFill>
              </a:rPr>
              <a:t>platform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Your users can view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software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on any platform, including Windows®, Linux,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macOS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®, iOS®, Android™, and Chrome OS™. Bold BI is supported by any device, including tablets and phones.</a:t>
            </a:r>
          </a:p>
        </p:txBody>
      </p:sp>
    </p:spTree>
    <p:extLst>
      <p:ext uri="{BB962C8B-B14F-4D97-AF65-F5344CB8AC3E}">
        <p14:creationId xmlns:p14="http://schemas.microsoft.com/office/powerpoint/2010/main" val="32600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Multi-factor </a:t>
            </a:r>
            <a:r>
              <a:rPr lang="en-US" dirty="0" smtClean="0">
                <a:solidFill>
                  <a:srgbClr val="00B0F0"/>
                </a:solidFill>
              </a:rPr>
              <a:t>authentication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Multi-factor authentication is available when securing the system with providers that support MFA, such as Office 365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system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will allow different access and authorization levels. It will be based on a role bases authorization where each user can only access the system based on their roles and access level.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7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Advanced Traffic </a:t>
            </a:r>
            <a:r>
              <a:rPr lang="en-US" dirty="0" smtClean="0">
                <a:solidFill>
                  <a:srgbClr val="0070C0"/>
                </a:solidFill>
              </a:rPr>
              <a:t>Security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traffic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will be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secured using Transport Layer Security protocol (TLS 1.2). You can rest assured that your data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will be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safe.</a:t>
            </a:r>
          </a:p>
        </p:txBody>
      </p:sp>
    </p:spTree>
    <p:extLst>
      <p:ext uri="{BB962C8B-B14F-4D97-AF65-F5344CB8AC3E}">
        <p14:creationId xmlns:p14="http://schemas.microsoft.com/office/powerpoint/2010/main" val="401123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346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 Light</vt:lpstr>
      <vt:lpstr>Office Theme</vt:lpstr>
      <vt:lpstr>1_Office Theme</vt:lpstr>
      <vt:lpstr>Calnexus Solutions</vt:lpstr>
      <vt:lpstr>PowerPoint Presentation</vt:lpstr>
      <vt:lpstr>Why introduce a Custom Hospital Management system</vt:lpstr>
      <vt:lpstr>Out of the box features we will provide with the custom solution</vt:lpstr>
      <vt:lpstr>Advanced Collaboration Among Departments</vt:lpstr>
      <vt:lpstr>World-class infrastructure</vt:lpstr>
      <vt:lpstr>Access from any platform</vt:lpstr>
      <vt:lpstr>Multi-factor authentication</vt:lpstr>
      <vt:lpstr>Advanced Traffic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Musembi</dc:creator>
  <cp:lastModifiedBy>Kelvin Musembi</cp:lastModifiedBy>
  <cp:revision>7</cp:revision>
  <dcterms:created xsi:type="dcterms:W3CDTF">2019-07-28T13:38:47Z</dcterms:created>
  <dcterms:modified xsi:type="dcterms:W3CDTF">2019-07-28T14:27:39Z</dcterms:modified>
</cp:coreProperties>
</file>