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5" r:id="rId6"/>
    <p:sldId id="263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711C-5963-4133-9167-1184AD2E1E3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819-1671-4170-80BE-ADEA4387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89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711C-5963-4133-9167-1184AD2E1E3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819-1671-4170-80BE-ADEA4387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32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711C-5963-4133-9167-1184AD2E1E3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819-1671-4170-80BE-ADEA4387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1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711C-5963-4133-9167-1184AD2E1E3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819-1671-4170-80BE-ADEA4387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55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711C-5963-4133-9167-1184AD2E1E3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819-1671-4170-80BE-ADEA4387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5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711C-5963-4133-9167-1184AD2E1E3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819-1671-4170-80BE-ADEA4387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711C-5963-4133-9167-1184AD2E1E3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819-1671-4170-80BE-ADEA4387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9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711C-5963-4133-9167-1184AD2E1E3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819-1671-4170-80BE-ADEA4387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70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711C-5963-4133-9167-1184AD2E1E3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819-1671-4170-80BE-ADEA4387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711C-5963-4133-9167-1184AD2E1E3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819-1671-4170-80BE-ADEA4387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72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711C-5963-4133-9167-1184AD2E1E3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819-1671-4170-80BE-ADEA4387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D711C-5963-4133-9167-1184AD2E1E3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F0819-1671-4170-80BE-ADEA4387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6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There two graph data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4000" dirty="0" smtClean="0"/>
          </a:p>
          <a:p>
            <a:r>
              <a:rPr lang="en-US" altLang="ko-KR" sz="4000" dirty="0" smtClean="0"/>
              <a:t>Data graph ( human )</a:t>
            </a:r>
          </a:p>
          <a:p>
            <a:endParaRPr lang="en-US" altLang="ko-KR" sz="4000" dirty="0"/>
          </a:p>
          <a:p>
            <a:r>
              <a:rPr lang="en-US" altLang="ko-KR" sz="4000" dirty="0" smtClean="0"/>
              <a:t>Query graphs ( human_40 )</a:t>
            </a:r>
          </a:p>
          <a:p>
            <a:pPr lvl="1"/>
            <a:r>
              <a:rPr lang="en-US" altLang="ko-KR" sz="3600" dirty="0" smtClean="0"/>
              <a:t>( include 100 graphs 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891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graph ( human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smallest number of vertex is 0.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At first line, “t [graph id] [the number of vertices : v]</a:t>
            </a:r>
          </a:p>
          <a:p>
            <a:pPr lvl="1"/>
            <a:r>
              <a:rPr lang="en-US" altLang="ko-KR" dirty="0" smtClean="0"/>
              <a:t>in human, graph id is always 1. ( There is only one graph in file )</a:t>
            </a:r>
          </a:p>
          <a:p>
            <a:r>
              <a:rPr lang="en-US" altLang="ko-KR" dirty="0" smtClean="0"/>
              <a:t>From second line to v+1 line,</a:t>
            </a:r>
          </a:p>
          <a:p>
            <a:pPr lvl="1"/>
            <a:r>
              <a:rPr lang="en-US" altLang="ko-KR" sz="2800" dirty="0" smtClean="0"/>
              <a:t>“v [vertex id] [label of node]” is given.</a:t>
            </a:r>
            <a:endParaRPr lang="en-US" altLang="ko-KR" sz="2800" dirty="0"/>
          </a:p>
          <a:p>
            <a:r>
              <a:rPr lang="en-US" altLang="ko-KR" sz="3200" dirty="0" smtClean="0"/>
              <a:t>in the rest of lines,</a:t>
            </a:r>
          </a:p>
          <a:p>
            <a:pPr lvl="1"/>
            <a:r>
              <a:rPr lang="en-US" altLang="ko-KR" sz="2800" dirty="0" smtClean="0"/>
              <a:t>“e [vertex 1] [vertex 2] [label of edge]</a:t>
            </a:r>
          </a:p>
          <a:p>
            <a:pPr lvl="1"/>
            <a:r>
              <a:rPr lang="en-US" altLang="ko-KR" sz="2800" dirty="0" smtClean="0">
                <a:solidFill>
                  <a:srgbClr val="FF0000"/>
                </a:solidFill>
              </a:rPr>
              <a:t>but label of edge is not important in this project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78481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85192" y="1475814"/>
            <a:ext cx="4193411" cy="3931323"/>
            <a:chOff x="1066800" y="1962150"/>
            <a:chExt cx="4572000" cy="4286250"/>
          </a:xfrm>
        </p:grpSpPr>
        <p:grpSp>
          <p:nvGrpSpPr>
            <p:cNvPr id="4" name="그룹 3"/>
            <p:cNvGrpSpPr/>
            <p:nvPr/>
          </p:nvGrpSpPr>
          <p:grpSpPr>
            <a:xfrm>
              <a:off x="1066800" y="1962150"/>
              <a:ext cx="4572000" cy="4286250"/>
              <a:chOff x="1066800" y="1962150"/>
              <a:chExt cx="4572000" cy="4286250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066800" y="1962150"/>
                <a:ext cx="4572000" cy="4286250"/>
                <a:chOff x="1066800" y="1962150"/>
                <a:chExt cx="4572000" cy="4286250"/>
              </a:xfrm>
            </p:grpSpPr>
            <p:sp>
              <p:nvSpPr>
                <p:cNvPr id="15" name="타원 14"/>
                <p:cNvSpPr/>
                <p:nvPr/>
              </p:nvSpPr>
              <p:spPr>
                <a:xfrm>
                  <a:off x="1066800" y="1962150"/>
                  <a:ext cx="1447800" cy="14478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4800" dirty="0" smtClean="0">
                      <a:solidFill>
                        <a:schemeClr val="tx1"/>
                      </a:solidFill>
                    </a:rPr>
                    <a:t>0</a:t>
                  </a:r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1066800" y="4800600"/>
                  <a:ext cx="1447800" cy="14478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5400" dirty="0" smtClean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4191000" y="1962150"/>
                  <a:ext cx="1447800" cy="14478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4800" dirty="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4191000" y="4800600"/>
                  <a:ext cx="1447800" cy="14478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5400" dirty="0" smtClean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" name="직선 연결선 6"/>
              <p:cNvCxnSpPr>
                <a:stCxn id="15" idx="4"/>
                <a:endCxn id="16" idx="0"/>
              </p:cNvCxnSpPr>
              <p:nvPr/>
            </p:nvCxnSpPr>
            <p:spPr>
              <a:xfrm>
                <a:off x="1790700" y="3409950"/>
                <a:ext cx="0" cy="1390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>
                <a:stCxn id="15" idx="6"/>
                <a:endCxn id="17" idx="2"/>
              </p:cNvCxnSpPr>
              <p:nvPr/>
            </p:nvCxnSpPr>
            <p:spPr>
              <a:xfrm>
                <a:off x="2514600" y="2686050"/>
                <a:ext cx="1676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>
                <a:stCxn id="17" idx="4"/>
                <a:endCxn id="18" idx="0"/>
              </p:cNvCxnSpPr>
              <p:nvPr/>
            </p:nvCxnSpPr>
            <p:spPr>
              <a:xfrm>
                <a:off x="4914900" y="3409950"/>
                <a:ext cx="0" cy="1390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>
                <a:stCxn id="16" idx="7"/>
                <a:endCxn id="17" idx="3"/>
              </p:cNvCxnSpPr>
              <p:nvPr/>
            </p:nvCxnSpPr>
            <p:spPr>
              <a:xfrm flipV="1">
                <a:off x="2302575" y="3197925"/>
                <a:ext cx="2100450" cy="1814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066800" y="1962150"/>
                <a:ext cx="476250" cy="6375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/>
                  <a:t>1</a:t>
                </a:r>
                <a:endParaRPr lang="ko-KR" altLang="en-US" sz="32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91001" y="1962150"/>
                <a:ext cx="476250" cy="6375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/>
                  <a:t>0</a:t>
                </a:r>
                <a:endParaRPr lang="ko-KR" altLang="en-US" sz="3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66800" y="4800600"/>
                <a:ext cx="476250" cy="6375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/>
                  <a:t>0</a:t>
                </a:r>
                <a:endParaRPr lang="ko-KR" altLang="en-US" sz="3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191001" y="4800600"/>
                <a:ext cx="476250" cy="6375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/>
                  <a:t>1</a:t>
                </a:r>
                <a:endParaRPr lang="ko-KR" altLang="en-US" sz="3200" dirty="0"/>
              </a:p>
            </p:txBody>
          </p:sp>
        </p:grpSp>
        <p:cxnSp>
          <p:nvCxnSpPr>
            <p:cNvPr id="5" name="직선 연결선 4"/>
            <p:cNvCxnSpPr>
              <a:stCxn id="16" idx="6"/>
              <a:endCxn id="18" idx="2"/>
            </p:cNvCxnSpPr>
            <p:nvPr/>
          </p:nvCxnSpPr>
          <p:spPr>
            <a:xfrm>
              <a:off x="2514600" y="5524500"/>
              <a:ext cx="167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오른쪽 화살표 18"/>
          <p:cNvSpPr/>
          <p:nvPr/>
        </p:nvSpPr>
        <p:spPr>
          <a:xfrm>
            <a:off x="5089149" y="2977216"/>
            <a:ext cx="1586204" cy="928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894576" y="1316736"/>
            <a:ext cx="41422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t 1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4</a:t>
            </a:r>
          </a:p>
          <a:p>
            <a:r>
              <a:rPr lang="en-US" altLang="ko-KR" sz="3200" dirty="0" smtClean="0"/>
              <a:t>v 0 1</a:t>
            </a:r>
          </a:p>
          <a:p>
            <a:r>
              <a:rPr lang="en-US" altLang="ko-KR" sz="3200" dirty="0" smtClean="0"/>
              <a:t>v 1 0</a:t>
            </a:r>
          </a:p>
          <a:p>
            <a:r>
              <a:rPr lang="en-US" altLang="ko-KR" sz="3200" dirty="0" smtClean="0"/>
              <a:t>v 2 0</a:t>
            </a:r>
          </a:p>
          <a:p>
            <a:r>
              <a:rPr lang="en-US" altLang="ko-KR" sz="3200" dirty="0" smtClean="0"/>
              <a:t>v 3 1</a:t>
            </a:r>
          </a:p>
          <a:p>
            <a:r>
              <a:rPr lang="en-US" altLang="ko-KR" sz="3200" dirty="0" smtClean="0"/>
              <a:t>e 0 1 0 </a:t>
            </a:r>
          </a:p>
          <a:p>
            <a:r>
              <a:rPr lang="en-US" altLang="ko-KR" sz="3200" dirty="0" smtClean="0"/>
              <a:t>e 0 2 0</a:t>
            </a:r>
          </a:p>
          <a:p>
            <a:r>
              <a:rPr lang="en-US" altLang="ko-KR" sz="3200" dirty="0" smtClean="0"/>
              <a:t>e 1 3 1 </a:t>
            </a:r>
          </a:p>
          <a:p>
            <a:r>
              <a:rPr lang="en-US" altLang="ko-KR" sz="3200" dirty="0" smtClean="0"/>
              <a:t>e 1 2 1</a:t>
            </a:r>
          </a:p>
          <a:p>
            <a:r>
              <a:rPr lang="en-US" altLang="ko-KR" sz="3200" dirty="0" smtClean="0"/>
              <a:t>e 2 3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4161" y="3149086"/>
            <a:ext cx="43681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0</a:t>
            </a:r>
            <a:endParaRPr lang="ko-KR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363490" y="1847382"/>
            <a:ext cx="43681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0</a:t>
            </a:r>
            <a:endParaRPr lang="ko-KR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2363490" y="4529973"/>
            <a:ext cx="43681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0</a:t>
            </a:r>
            <a:endParaRPr lang="ko-KR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3787504" y="3149085"/>
            <a:ext cx="43681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</a:t>
            </a:r>
            <a:endParaRPr lang="ko-KR" alt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365370" y="3149085"/>
            <a:ext cx="43681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9645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graphs ( human_40n 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There 100 graph instances are included in query graph file.</a:t>
                </a:r>
              </a:p>
              <a:p>
                <a:r>
                  <a:rPr lang="en-US" altLang="ko-KR" dirty="0" smtClean="0"/>
                  <a:t>Each graph is given sequentially.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At first line,</a:t>
                </a:r>
              </a:p>
              <a:p>
                <a:pPr lvl="1"/>
                <a:r>
                  <a:rPr lang="en-US" altLang="ko-KR" dirty="0" smtClean="0"/>
                  <a:t>“t [graph id] [the number of vertices : v] [sum of degree]”</a:t>
                </a:r>
              </a:p>
              <a:p>
                <a:r>
                  <a:rPr lang="en-US" altLang="ko-KR" dirty="0" smtClean="0"/>
                  <a:t>From second line to v + 1line,</a:t>
                </a:r>
              </a:p>
              <a:p>
                <a:pPr lvl="1"/>
                <a:r>
                  <a:rPr lang="en-US" altLang="ko-KR" dirty="0" smtClean="0"/>
                  <a:t>“[vertex id : x] [label of vertex] [degree of vertex : d]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/>
                  <a:t> …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( where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/>
                  <a:t> are the neighbors of the node x 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12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85192" y="1475814"/>
            <a:ext cx="4193411" cy="3931323"/>
            <a:chOff x="1066800" y="1962150"/>
            <a:chExt cx="4572000" cy="4286250"/>
          </a:xfrm>
        </p:grpSpPr>
        <p:grpSp>
          <p:nvGrpSpPr>
            <p:cNvPr id="4" name="그룹 3"/>
            <p:cNvGrpSpPr/>
            <p:nvPr/>
          </p:nvGrpSpPr>
          <p:grpSpPr>
            <a:xfrm>
              <a:off x="1066800" y="1962150"/>
              <a:ext cx="4572000" cy="4286250"/>
              <a:chOff x="1066800" y="1962150"/>
              <a:chExt cx="4572000" cy="4286250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066800" y="1962150"/>
                <a:ext cx="4572000" cy="4286250"/>
                <a:chOff x="1066800" y="1962150"/>
                <a:chExt cx="4572000" cy="4286250"/>
              </a:xfrm>
            </p:grpSpPr>
            <p:sp>
              <p:nvSpPr>
                <p:cNvPr id="15" name="타원 14"/>
                <p:cNvSpPr/>
                <p:nvPr/>
              </p:nvSpPr>
              <p:spPr>
                <a:xfrm>
                  <a:off x="1066800" y="1962150"/>
                  <a:ext cx="1447800" cy="14478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4800" dirty="0" smtClean="0">
                      <a:solidFill>
                        <a:schemeClr val="tx1"/>
                      </a:solidFill>
                    </a:rPr>
                    <a:t>0</a:t>
                  </a:r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1066800" y="4800600"/>
                  <a:ext cx="1447800" cy="14478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5400" dirty="0" smtClean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4191000" y="1962150"/>
                  <a:ext cx="1447800" cy="14478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4800" dirty="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4191000" y="4800600"/>
                  <a:ext cx="1447800" cy="14478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5400" dirty="0" smtClean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" name="직선 연결선 6"/>
              <p:cNvCxnSpPr>
                <a:stCxn id="15" idx="4"/>
                <a:endCxn id="16" idx="0"/>
              </p:cNvCxnSpPr>
              <p:nvPr/>
            </p:nvCxnSpPr>
            <p:spPr>
              <a:xfrm>
                <a:off x="1790700" y="3409950"/>
                <a:ext cx="0" cy="1390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>
                <a:stCxn id="15" idx="6"/>
                <a:endCxn id="17" idx="2"/>
              </p:cNvCxnSpPr>
              <p:nvPr/>
            </p:nvCxnSpPr>
            <p:spPr>
              <a:xfrm>
                <a:off x="2514600" y="2686050"/>
                <a:ext cx="1676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>
                <a:stCxn id="17" idx="4"/>
                <a:endCxn id="18" idx="0"/>
              </p:cNvCxnSpPr>
              <p:nvPr/>
            </p:nvCxnSpPr>
            <p:spPr>
              <a:xfrm>
                <a:off x="4914900" y="3409950"/>
                <a:ext cx="0" cy="1390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>
                <a:stCxn id="16" idx="7"/>
                <a:endCxn id="17" idx="3"/>
              </p:cNvCxnSpPr>
              <p:nvPr/>
            </p:nvCxnSpPr>
            <p:spPr>
              <a:xfrm flipV="1">
                <a:off x="2302575" y="3197925"/>
                <a:ext cx="2100450" cy="1814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066800" y="1962150"/>
                <a:ext cx="476250" cy="6375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/>
                  <a:t>1</a:t>
                </a:r>
                <a:endParaRPr lang="ko-KR" altLang="en-US" sz="32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91001" y="1962150"/>
                <a:ext cx="476250" cy="6375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/>
                  <a:t>0</a:t>
                </a:r>
                <a:endParaRPr lang="ko-KR" altLang="en-US" sz="3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66800" y="4800600"/>
                <a:ext cx="476250" cy="6375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/>
                  <a:t>0</a:t>
                </a:r>
                <a:endParaRPr lang="ko-KR" altLang="en-US" sz="3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191001" y="4800600"/>
                <a:ext cx="476250" cy="6375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/>
                  <a:t>1</a:t>
                </a:r>
                <a:endParaRPr lang="ko-KR" altLang="en-US" sz="3200" dirty="0"/>
              </a:p>
            </p:txBody>
          </p:sp>
        </p:grpSp>
        <p:cxnSp>
          <p:nvCxnSpPr>
            <p:cNvPr id="5" name="직선 연결선 4"/>
            <p:cNvCxnSpPr>
              <a:stCxn id="16" idx="6"/>
              <a:endCxn id="18" idx="2"/>
            </p:cNvCxnSpPr>
            <p:nvPr/>
          </p:nvCxnSpPr>
          <p:spPr>
            <a:xfrm>
              <a:off x="2514600" y="5524500"/>
              <a:ext cx="167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오른쪽 화살표 18"/>
          <p:cNvSpPr/>
          <p:nvPr/>
        </p:nvSpPr>
        <p:spPr>
          <a:xfrm>
            <a:off x="5089149" y="2977216"/>
            <a:ext cx="1586204" cy="928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025205" y="2188635"/>
            <a:ext cx="41422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t 0 4 10</a:t>
            </a:r>
          </a:p>
          <a:p>
            <a:r>
              <a:rPr lang="en-US" altLang="ko-KR" sz="3200" dirty="0" smtClean="0"/>
              <a:t>0 1 2 1 2 </a:t>
            </a:r>
          </a:p>
          <a:p>
            <a:r>
              <a:rPr lang="en-US" altLang="ko-KR" sz="3200" dirty="0" smtClean="0"/>
              <a:t>1 0 3 0 2 3</a:t>
            </a:r>
          </a:p>
          <a:p>
            <a:r>
              <a:rPr lang="en-US" altLang="ko-KR" sz="3200" dirty="0" smtClean="0"/>
              <a:t>2 0 3 0 1 3</a:t>
            </a:r>
          </a:p>
          <a:p>
            <a:r>
              <a:rPr lang="en-US" altLang="ko-KR" sz="3200" dirty="0"/>
              <a:t>3</a:t>
            </a:r>
            <a:r>
              <a:rPr lang="en-US" altLang="ko-KR" sz="3200" dirty="0" smtClean="0"/>
              <a:t> 1 2 1 2</a:t>
            </a:r>
          </a:p>
        </p:txBody>
      </p:sp>
    </p:spTree>
    <p:extLst>
      <p:ext uri="{BB962C8B-B14F-4D97-AF65-F5344CB8AC3E}">
        <p14:creationId xmlns:p14="http://schemas.microsoft.com/office/powerpoint/2010/main" val="305349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Dag output format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each graph instance, permutation of vertices should be given in one line.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8315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56851" y="264274"/>
            <a:ext cx="4035140" cy="3575320"/>
            <a:chOff x="270239" y="301597"/>
            <a:chExt cx="4035140" cy="3575320"/>
          </a:xfrm>
        </p:grpSpPr>
        <p:grpSp>
          <p:nvGrpSpPr>
            <p:cNvPr id="2" name="그룹 1"/>
            <p:cNvGrpSpPr/>
            <p:nvPr/>
          </p:nvGrpSpPr>
          <p:grpSpPr>
            <a:xfrm>
              <a:off x="1264794" y="1026368"/>
              <a:ext cx="3040585" cy="2850549"/>
              <a:chOff x="1066800" y="1962150"/>
              <a:chExt cx="4572000" cy="428625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66800" y="1962150"/>
                <a:ext cx="4572000" cy="4286250"/>
                <a:chOff x="1066800" y="1962150"/>
                <a:chExt cx="4572000" cy="4286250"/>
              </a:xfrm>
            </p:grpSpPr>
            <p:grpSp>
              <p:nvGrpSpPr>
                <p:cNvPr id="5" name="그룹 4"/>
                <p:cNvGrpSpPr/>
                <p:nvPr/>
              </p:nvGrpSpPr>
              <p:grpSpPr>
                <a:xfrm>
                  <a:off x="1066800" y="1962150"/>
                  <a:ext cx="4572000" cy="4286250"/>
                  <a:chOff x="1066800" y="1962150"/>
                  <a:chExt cx="4572000" cy="4286250"/>
                </a:xfrm>
              </p:grpSpPr>
              <p:sp>
                <p:nvSpPr>
                  <p:cNvPr id="14" name="타원 13"/>
                  <p:cNvSpPr/>
                  <p:nvPr/>
                </p:nvSpPr>
                <p:spPr>
                  <a:xfrm>
                    <a:off x="1066800" y="1962150"/>
                    <a:ext cx="1447800" cy="144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4800" dirty="0" smtClean="0">
                        <a:solidFill>
                          <a:schemeClr val="tx1"/>
                        </a:solidFill>
                      </a:rPr>
                      <a:t>0</a:t>
                    </a:r>
                    <a:endParaRPr lang="ko-KR" altLang="en-US" sz="4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타원 14"/>
                  <p:cNvSpPr/>
                  <p:nvPr/>
                </p:nvSpPr>
                <p:spPr>
                  <a:xfrm>
                    <a:off x="1066800" y="4800600"/>
                    <a:ext cx="1447800" cy="144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5400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>
                    <a:off x="4191000" y="1962150"/>
                    <a:ext cx="1447800" cy="144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48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ko-KR" altLang="en-US" sz="4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>
                    <a:off x="4191000" y="4800600"/>
                    <a:ext cx="1447800" cy="144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5400" dirty="0" smtClean="0">
                        <a:solidFill>
                          <a:schemeClr val="tx1"/>
                        </a:solidFill>
                      </a:rPr>
                      <a:t>3</a:t>
                    </a:r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" name="직선 연결선 5"/>
                <p:cNvCxnSpPr>
                  <a:stCxn id="14" idx="4"/>
                  <a:endCxn id="15" idx="0"/>
                </p:cNvCxnSpPr>
                <p:nvPr/>
              </p:nvCxnSpPr>
              <p:spPr>
                <a:xfrm>
                  <a:off x="1790700" y="3409950"/>
                  <a:ext cx="0" cy="13906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/>
                <p:cNvCxnSpPr>
                  <a:stCxn id="14" idx="6"/>
                  <a:endCxn id="16" idx="2"/>
                </p:cNvCxnSpPr>
                <p:nvPr/>
              </p:nvCxnSpPr>
              <p:spPr>
                <a:xfrm>
                  <a:off x="2514600" y="2686050"/>
                  <a:ext cx="1676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 7"/>
                <p:cNvCxnSpPr>
                  <a:stCxn id="16" idx="4"/>
                  <a:endCxn id="17" idx="0"/>
                </p:cNvCxnSpPr>
                <p:nvPr/>
              </p:nvCxnSpPr>
              <p:spPr>
                <a:xfrm>
                  <a:off x="4914900" y="3409950"/>
                  <a:ext cx="0" cy="13906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연결선 8"/>
                <p:cNvCxnSpPr>
                  <a:stCxn id="15" idx="7"/>
                  <a:endCxn id="16" idx="3"/>
                </p:cNvCxnSpPr>
                <p:nvPr/>
              </p:nvCxnSpPr>
              <p:spPr>
                <a:xfrm flipV="1">
                  <a:off x="2302575" y="3197925"/>
                  <a:ext cx="2100450" cy="18147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1066800" y="1962150"/>
                  <a:ext cx="476250" cy="637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200" dirty="0" smtClean="0"/>
                    <a:t>1</a:t>
                  </a:r>
                  <a:endParaRPr lang="ko-KR" altLang="en-US" sz="32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4191001" y="1962150"/>
                  <a:ext cx="476250" cy="637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200" dirty="0" smtClean="0"/>
                    <a:t>0</a:t>
                  </a:r>
                  <a:endParaRPr lang="ko-KR" altLang="en-US" sz="32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066800" y="4800600"/>
                  <a:ext cx="476250" cy="637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200" dirty="0" smtClean="0"/>
                    <a:t>0</a:t>
                  </a:r>
                  <a:endParaRPr lang="ko-KR" altLang="en-US" sz="32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191001" y="4800600"/>
                  <a:ext cx="476250" cy="637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200" dirty="0" smtClean="0"/>
                    <a:t>1</a:t>
                  </a:r>
                  <a:endParaRPr lang="ko-KR" altLang="en-US" sz="3200" dirty="0"/>
                </a:p>
              </p:txBody>
            </p:sp>
          </p:grpSp>
          <p:cxnSp>
            <p:nvCxnSpPr>
              <p:cNvPr id="4" name="직선 연결선 3"/>
              <p:cNvCxnSpPr>
                <a:stCxn id="15" idx="6"/>
                <a:endCxn id="17" idx="2"/>
              </p:cNvCxnSpPr>
              <p:nvPr/>
            </p:nvCxnSpPr>
            <p:spPr>
              <a:xfrm>
                <a:off x="2514600" y="5524500"/>
                <a:ext cx="1676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70239" y="301597"/>
              <a:ext cx="3072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query graph</a:t>
              </a:r>
              <a:endParaRPr lang="ko-KR" altLang="en-US" sz="28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6851" y="5436243"/>
            <a:ext cx="46839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permutation output for query graph :  3 0 1 2</a:t>
            </a:r>
            <a:endParaRPr lang="ko-KR" altLang="en-US" sz="3200" dirty="0"/>
          </a:p>
        </p:txBody>
      </p:sp>
      <p:sp>
        <p:nvSpPr>
          <p:cNvPr id="22" name="덧셈 기호 21"/>
          <p:cNvSpPr/>
          <p:nvPr/>
        </p:nvSpPr>
        <p:spPr>
          <a:xfrm>
            <a:off x="2414258" y="4010733"/>
            <a:ext cx="1368096" cy="13680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6167400" y="3294539"/>
            <a:ext cx="5869730" cy="988205"/>
            <a:chOff x="5646192" y="1907540"/>
            <a:chExt cx="5869730" cy="988205"/>
          </a:xfrm>
        </p:grpSpPr>
        <p:grpSp>
          <p:nvGrpSpPr>
            <p:cNvPr id="29" name="그룹 28"/>
            <p:cNvGrpSpPr/>
            <p:nvPr/>
          </p:nvGrpSpPr>
          <p:grpSpPr>
            <a:xfrm>
              <a:off x="5646192" y="1913890"/>
              <a:ext cx="962852" cy="962852"/>
              <a:chOff x="7302302" y="2088107"/>
              <a:chExt cx="962852" cy="962852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7302302" y="2088107"/>
                <a:ext cx="962852" cy="9628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302303" y="2088107"/>
                <a:ext cx="316728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/>
                  <a:t>1</a:t>
                </a:r>
                <a:endParaRPr lang="ko-KR" altLang="en-US" sz="3200" dirty="0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281818" y="1913890"/>
              <a:ext cx="962852" cy="962852"/>
              <a:chOff x="7302302" y="2088107"/>
              <a:chExt cx="962852" cy="962852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7302302" y="2088107"/>
                <a:ext cx="962852" cy="9628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302303" y="2088107"/>
                <a:ext cx="316728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/>
                  <a:t>1</a:t>
                </a:r>
                <a:endParaRPr lang="ko-KR" altLang="en-US" sz="3200" dirty="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8917444" y="1913890"/>
              <a:ext cx="962852" cy="962852"/>
              <a:chOff x="7302302" y="2088107"/>
              <a:chExt cx="962852" cy="962852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7302302" y="2088107"/>
                <a:ext cx="962852" cy="9628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302303" y="2088107"/>
                <a:ext cx="316728" cy="424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/>
                  <a:t>0</a:t>
                </a:r>
                <a:endParaRPr lang="ko-KR" altLang="en-US" sz="3200" dirty="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0553070" y="1932893"/>
              <a:ext cx="962852" cy="962852"/>
              <a:chOff x="7302302" y="2088107"/>
              <a:chExt cx="962852" cy="962852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7302302" y="2088107"/>
                <a:ext cx="962852" cy="9628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302303" y="2088107"/>
                <a:ext cx="316728" cy="424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/>
                  <a:t>0</a:t>
                </a:r>
                <a:endParaRPr lang="ko-KR" altLang="en-US" sz="3200" dirty="0"/>
              </a:p>
            </p:txBody>
          </p:sp>
        </p:grpSp>
        <p:cxnSp>
          <p:nvCxnSpPr>
            <p:cNvPr id="40" name="구부러진 연결선 39"/>
            <p:cNvCxnSpPr>
              <a:stCxn id="25" idx="0"/>
              <a:endCxn id="34" idx="0"/>
            </p:cNvCxnSpPr>
            <p:nvPr/>
          </p:nvCxnSpPr>
          <p:spPr>
            <a:xfrm rot="5400000" flipH="1" flipV="1">
              <a:off x="7763244" y="278264"/>
              <a:ext cx="12700" cy="3271252"/>
            </a:xfrm>
            <a:prstGeom prst="curvedConnector3">
              <a:avLst>
                <a:gd name="adj1" fmla="val 180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오른쪽 화살표 41"/>
          <p:cNvSpPr/>
          <p:nvPr/>
        </p:nvSpPr>
        <p:spPr>
          <a:xfrm>
            <a:off x="4891758" y="3486243"/>
            <a:ext cx="1011571" cy="592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구부러진 연결선 44"/>
          <p:cNvCxnSpPr>
            <a:stCxn id="25" idx="0"/>
            <a:endCxn id="37" idx="0"/>
          </p:cNvCxnSpPr>
          <p:nvPr/>
        </p:nvCxnSpPr>
        <p:spPr>
          <a:xfrm rot="16200000" flipH="1">
            <a:off x="9092763" y="856951"/>
            <a:ext cx="19003" cy="4906878"/>
          </a:xfrm>
          <a:prstGeom prst="curvedConnector3">
            <a:avLst>
              <a:gd name="adj1" fmla="val -1188533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stCxn id="31" idx="0"/>
            <a:endCxn id="34" idx="0"/>
          </p:cNvCxnSpPr>
          <p:nvPr/>
        </p:nvCxnSpPr>
        <p:spPr>
          <a:xfrm rot="5400000" flipH="1" flipV="1">
            <a:off x="9102265" y="2483076"/>
            <a:ext cx="12700" cy="1635626"/>
          </a:xfrm>
          <a:prstGeom prst="curvedConnector3">
            <a:avLst>
              <a:gd name="adj1" fmla="val 8784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>
            <a:stCxn id="31" idx="0"/>
            <a:endCxn id="37" idx="0"/>
          </p:cNvCxnSpPr>
          <p:nvPr/>
        </p:nvCxnSpPr>
        <p:spPr>
          <a:xfrm rot="16200000" flipH="1">
            <a:off x="9910576" y="1674764"/>
            <a:ext cx="19003" cy="3271252"/>
          </a:xfrm>
          <a:prstGeom prst="curvedConnector3">
            <a:avLst>
              <a:gd name="adj1" fmla="val -428257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stCxn id="34" idx="4"/>
            <a:endCxn id="37" idx="4"/>
          </p:cNvCxnSpPr>
          <p:nvPr/>
        </p:nvCxnSpPr>
        <p:spPr>
          <a:xfrm rot="16200000" flipH="1">
            <a:off x="10728390" y="3455429"/>
            <a:ext cx="19003" cy="1635626"/>
          </a:xfrm>
          <a:prstGeom prst="curvedConnector3">
            <a:avLst>
              <a:gd name="adj1" fmla="val 130296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3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324</Words>
  <Application>Microsoft Office PowerPoint</Application>
  <PresentationFormat>와이드스크린</PresentationFormat>
  <Paragraphs>81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There two graph data file</vt:lpstr>
      <vt:lpstr>Data graph ( human )</vt:lpstr>
      <vt:lpstr>PowerPoint 프레젠테이션</vt:lpstr>
      <vt:lpstr>Query graphs ( human_40n )</vt:lpstr>
      <vt:lpstr>PowerPoint 프레젠테이션</vt:lpstr>
      <vt:lpstr>Dag output format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There two data</dc:title>
  <dc:creator>Windows 사용자</dc:creator>
  <cp:lastModifiedBy>Windows 사용자</cp:lastModifiedBy>
  <cp:revision>16</cp:revision>
  <dcterms:created xsi:type="dcterms:W3CDTF">2019-06-13T01:58:40Z</dcterms:created>
  <dcterms:modified xsi:type="dcterms:W3CDTF">2019-06-13T04:45:28Z</dcterms:modified>
</cp:coreProperties>
</file>