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60F242-58D0-4C91-BC6F-73CF52000976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6/14/19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85FBB0-44ED-4A6C-B208-1E90ACF8A8F7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7A49B33-6B0E-4D46-93F6-A24E703CDF17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6/14/19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3598E7-BE1D-4A2C-9053-C3B917CB743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1" descr=""/>
          <p:cNvPicPr/>
          <p:nvPr/>
        </p:nvPicPr>
        <p:blipFill>
          <a:blip r:embed="rId1"/>
          <a:stretch/>
        </p:blipFill>
        <p:spPr>
          <a:xfrm>
            <a:off x="408240" y="996480"/>
            <a:ext cx="11369160" cy="20188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467720" y="1532520"/>
            <a:ext cx="1082520" cy="664920"/>
          </a:xfrm>
          <a:prstGeom prst="rect">
            <a:avLst/>
          </a:prstGeom>
          <a:noFill/>
          <a:ln w="572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9272160" y="996480"/>
            <a:ext cx="1082520" cy="664920"/>
          </a:xfrm>
          <a:prstGeom prst="rect">
            <a:avLst/>
          </a:prstGeom>
          <a:noFill/>
          <a:ln w="572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2009160" y="2197800"/>
            <a:ext cx="1120320" cy="13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2550600" y="3551760"/>
            <a:ext cx="1157760" cy="10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Issues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7387560" y="3290040"/>
            <a:ext cx="1018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star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 flipH="1">
            <a:off x="7895880" y="1668240"/>
            <a:ext cx="1934280" cy="162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3" descr=""/>
          <p:cNvPicPr/>
          <p:nvPr/>
        </p:nvPicPr>
        <p:blipFill>
          <a:blip r:embed="rId1"/>
          <a:stretch/>
        </p:blipFill>
        <p:spPr>
          <a:xfrm>
            <a:off x="433080" y="293400"/>
            <a:ext cx="4876560" cy="3447720"/>
          </a:xfrm>
          <a:prstGeom prst="rect">
            <a:avLst/>
          </a:prstGeom>
          <a:ln>
            <a:noFill/>
          </a:ln>
        </p:spPr>
      </p:pic>
      <p:pic>
        <p:nvPicPr>
          <p:cNvPr id="90" name="그림 4" descr=""/>
          <p:cNvPicPr/>
          <p:nvPr/>
        </p:nvPicPr>
        <p:blipFill>
          <a:blip r:embed="rId2"/>
          <a:stretch/>
        </p:blipFill>
        <p:spPr>
          <a:xfrm>
            <a:off x="6097320" y="293400"/>
            <a:ext cx="4809600" cy="35431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009440" y="4251240"/>
            <a:ext cx="989748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Send me a image of issue ( one image for one issue 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There should be student number on issue.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( Student id of only one member of team is enough. 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Modified submission format.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Send me two images with your report and source file.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201927354.zip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-&gt;201927354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--&gt;main.py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--&gt;document.doc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--&gt;images1.jpg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--&gt;images2.jpg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Application>LibreOffice/6.0.7.3$Linux_X86_64 LibreOffice_project/00m0$Build-3</Application>
  <Words>154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2019-06-13T13:51:25Z</dcterms:created>
  <dc:creator>Windows 사용자</dc:creator>
  <dc:description/>
  <dc:language>en-US</dc:language>
  <cp:lastModifiedBy/>
  <dcterms:modified xsi:type="dcterms:W3CDTF">2019-06-14T19:49:29Z</dcterms:modified>
  <cp:revision>57</cp:revision>
  <dc:subject/>
  <dc:title>Print format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