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1" r:id="rId4"/>
    <p:sldId id="262" r:id="rId5"/>
    <p:sldId id="264" r:id="rId6"/>
    <p:sldId id="265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E0EF6-6FC3-4498-AC2F-23542F5B90F3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11BC7-52CB-4E3A-9F48-31138CD7A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1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11BC7-52CB-4E3A-9F48-31138CD7A0D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173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11BC7-52CB-4E3A-9F48-31138CD7A0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382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815-83B1-4BBD-A2D7-B367EE0CC799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0444-293A-46F3-9701-ABC34CF40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8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815-83B1-4BBD-A2D7-B367EE0CC799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0444-293A-46F3-9701-ABC34CF40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56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815-83B1-4BBD-A2D7-B367EE0CC799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0444-293A-46F3-9701-ABC34CF40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66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815-83B1-4BBD-A2D7-B367EE0CC799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0444-293A-46F3-9701-ABC34CF40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78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815-83B1-4BBD-A2D7-B367EE0CC799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0444-293A-46F3-9701-ABC34CF40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94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815-83B1-4BBD-A2D7-B367EE0CC799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0444-293A-46F3-9701-ABC34CF40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3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815-83B1-4BBD-A2D7-B367EE0CC799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0444-293A-46F3-9701-ABC34CF40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9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815-83B1-4BBD-A2D7-B367EE0CC799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0444-293A-46F3-9701-ABC34CF40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0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815-83B1-4BBD-A2D7-B367EE0CC799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0444-293A-46F3-9701-ABC34CF40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7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815-83B1-4BBD-A2D7-B367EE0CC799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0444-293A-46F3-9701-ABC34CF40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2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815-83B1-4BBD-A2D7-B367EE0CC799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0444-293A-46F3-9701-ABC34CF40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99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12815-83B1-4BBD-A2D7-B367EE0CC799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A0444-293A-46F3-9701-ABC34CF40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4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Print format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you execute daf_1min file, then result would be like below images.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1735"/>
            <a:ext cx="5287011" cy="24628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651" y="3001735"/>
            <a:ext cx="4097149" cy="246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4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24" y="258536"/>
            <a:ext cx="7417292" cy="445870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538" y="1915886"/>
            <a:ext cx="4746171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614057" y="2220686"/>
            <a:ext cx="1451429" cy="262708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2823" y="4914006"/>
            <a:ext cx="114587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/>
              <a:t>[graph id] </a:t>
            </a:r>
            <a:r>
              <a:rPr lang="en-US" altLang="ko-KR" sz="2200" dirty="0" smtClean="0"/>
              <a:t>[</a:t>
            </a:r>
            <a:r>
              <a:rPr lang="en-US" altLang="ko-KR" sz="2200" dirty="0" smtClean="0"/>
              <a:t>search time</a:t>
            </a:r>
            <a:r>
              <a:rPr lang="en-US" altLang="ko-KR" sz="2200" dirty="0" smtClean="0"/>
              <a:t>] </a:t>
            </a:r>
            <a:r>
              <a:rPr lang="en-US" altLang="ko-KR" sz="2200" dirty="0" smtClean="0"/>
              <a:t>[total time] [recursion time] </a:t>
            </a:r>
            <a:r>
              <a:rPr lang="en-US" altLang="ko-KR" sz="2200" dirty="0" smtClean="0"/>
              <a:t>[matching number] </a:t>
            </a:r>
            <a:r>
              <a:rPr lang="en-US" altLang="ko-KR" sz="2200" dirty="0" smtClean="0"/>
              <a:t>[is it solved ?]</a:t>
            </a:r>
            <a:endParaRPr lang="ko-KR" alt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572823" y="5349573"/>
            <a:ext cx="10204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( You don’t have to care “[…]” parts )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72823" y="5872793"/>
            <a:ext cx="10204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( answer for “is it solved?” -&gt; 0 : yes / 1 : no )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9855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24" y="258536"/>
            <a:ext cx="7417292" cy="445870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2080" y="2815771"/>
            <a:ext cx="7083463" cy="15965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194381" y="4394000"/>
            <a:ext cx="363105" cy="69396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8310" y="4986010"/>
            <a:ext cx="841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These values are used for performance evaluation.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806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Standards for performance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Average Total time per Query ( 10 points )</a:t>
            </a:r>
          </a:p>
          <a:p>
            <a:r>
              <a:rPr lang="en-US" altLang="ko-KR" dirty="0" smtClean="0"/>
              <a:t>Average Recursive Call Count ( 10 points )</a:t>
            </a:r>
          </a:p>
          <a:p>
            <a:r>
              <a:rPr lang="en-US" altLang="ko-KR" dirty="0" smtClean="0"/>
              <a:t>End Queries ( 15 points 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Total 35 points for performance evaluation.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80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Average Total time per 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[ 1000 ~ ] : 0 points</a:t>
            </a:r>
          </a:p>
          <a:p>
            <a:r>
              <a:rPr lang="en-US" altLang="ko-KR" dirty="0" smtClean="0"/>
              <a:t>[ 800 ~ 1000 ] : 4 points</a:t>
            </a:r>
          </a:p>
          <a:p>
            <a:r>
              <a:rPr lang="en-US" altLang="ko-KR" dirty="0" smtClean="0"/>
              <a:t>[ </a:t>
            </a:r>
            <a:r>
              <a:rPr lang="en-US" altLang="ko-KR" dirty="0" smtClean="0"/>
              <a:t>550 </a:t>
            </a:r>
            <a:r>
              <a:rPr lang="en-US" altLang="ko-KR" dirty="0" smtClean="0"/>
              <a:t>~ 800 ] : 6 points</a:t>
            </a:r>
          </a:p>
          <a:p>
            <a:r>
              <a:rPr lang="en-US" altLang="ko-KR" dirty="0" smtClean="0"/>
              <a:t>[ 0 ~ </a:t>
            </a:r>
            <a:r>
              <a:rPr lang="en-US" altLang="ko-KR" dirty="0" smtClean="0"/>
              <a:t>550 </a:t>
            </a:r>
            <a:r>
              <a:rPr lang="en-US" altLang="ko-KR" dirty="0" smtClean="0"/>
              <a:t>] : 10 points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8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Average Recursive Call Count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 </a:t>
            </a:r>
            <a:r>
              <a:rPr lang="en-US" altLang="ko-KR" dirty="0" smtClean="0"/>
              <a:t>70001 </a:t>
            </a:r>
            <a:r>
              <a:rPr lang="en-US" altLang="ko-KR" dirty="0" smtClean="0"/>
              <a:t>~ ] : 0 points</a:t>
            </a:r>
          </a:p>
          <a:p>
            <a:r>
              <a:rPr lang="en-US" altLang="ko-KR" dirty="0" smtClean="0"/>
              <a:t>[ </a:t>
            </a:r>
            <a:r>
              <a:rPr lang="en-US" altLang="ko-KR" dirty="0" smtClean="0"/>
              <a:t>50001 </a:t>
            </a:r>
            <a:r>
              <a:rPr lang="en-US" altLang="ko-KR" dirty="0" smtClean="0"/>
              <a:t>~  70000 ] : 4 points</a:t>
            </a:r>
          </a:p>
          <a:p>
            <a:r>
              <a:rPr lang="en-US" altLang="ko-KR" dirty="0" smtClean="0"/>
              <a:t>[ </a:t>
            </a:r>
            <a:r>
              <a:rPr lang="en-US" altLang="ko-KR" dirty="0" smtClean="0"/>
              <a:t>30001 </a:t>
            </a:r>
            <a:r>
              <a:rPr lang="en-US" altLang="ko-KR" dirty="0" smtClean="0"/>
              <a:t>~ 50000 ] : 6 points</a:t>
            </a:r>
          </a:p>
          <a:p>
            <a:r>
              <a:rPr lang="en-US" altLang="ko-KR" dirty="0" smtClean="0"/>
              <a:t>[ 0 ~ </a:t>
            </a:r>
            <a:r>
              <a:rPr lang="en-US" altLang="ko-KR" dirty="0" smtClean="0"/>
              <a:t>30000 </a:t>
            </a:r>
            <a:r>
              <a:rPr lang="en-US" altLang="ko-KR" dirty="0" smtClean="0"/>
              <a:t>] : 10 points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94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End Queries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[ 0 ~ </a:t>
            </a:r>
            <a:r>
              <a:rPr lang="en-US" altLang="ko-KR" dirty="0" smtClean="0"/>
              <a:t>80 </a:t>
            </a:r>
            <a:r>
              <a:rPr lang="en-US" altLang="ko-KR" dirty="0" smtClean="0"/>
              <a:t>] : 0 points</a:t>
            </a:r>
          </a:p>
          <a:p>
            <a:r>
              <a:rPr lang="en-US" altLang="ko-KR" dirty="0" smtClean="0"/>
              <a:t>[ </a:t>
            </a:r>
            <a:r>
              <a:rPr lang="en-US" altLang="ko-KR" dirty="0" smtClean="0"/>
              <a:t>81</a:t>
            </a:r>
            <a:r>
              <a:rPr lang="en-US" altLang="ko-KR" dirty="0" smtClean="0"/>
              <a:t> </a:t>
            </a:r>
            <a:r>
              <a:rPr lang="en-US" altLang="ko-KR" dirty="0" smtClean="0"/>
              <a:t>~ </a:t>
            </a:r>
            <a:r>
              <a:rPr lang="en-US" altLang="ko-KR" dirty="0" smtClean="0"/>
              <a:t>90 </a:t>
            </a:r>
            <a:r>
              <a:rPr lang="en-US" altLang="ko-KR" dirty="0" smtClean="0"/>
              <a:t>] : 10 points</a:t>
            </a:r>
          </a:p>
          <a:p>
            <a:r>
              <a:rPr lang="en-US" altLang="ko-KR" dirty="0" smtClean="0"/>
              <a:t>[ </a:t>
            </a:r>
            <a:r>
              <a:rPr lang="en-US" altLang="ko-KR" dirty="0" smtClean="0"/>
              <a:t>91 </a:t>
            </a:r>
            <a:r>
              <a:rPr lang="en-US" altLang="ko-KR" dirty="0" smtClean="0"/>
              <a:t>~ 100 ] : 15 points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991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208</Words>
  <Application>Microsoft Office PowerPoint</Application>
  <PresentationFormat>와이드스크린</PresentationFormat>
  <Paragraphs>28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Print format</vt:lpstr>
      <vt:lpstr>PowerPoint 프레젠테이션</vt:lpstr>
      <vt:lpstr>PowerPoint 프레젠테이션</vt:lpstr>
      <vt:lpstr>Standards for performance evaluation</vt:lpstr>
      <vt:lpstr>Average Total time per Query</vt:lpstr>
      <vt:lpstr>Average Recursive Call Count</vt:lpstr>
      <vt:lpstr>End 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 format</dc:title>
  <dc:creator>Windows 사용자</dc:creator>
  <cp:lastModifiedBy>Windows 사용자</cp:lastModifiedBy>
  <cp:revision>66</cp:revision>
  <dcterms:created xsi:type="dcterms:W3CDTF">2019-06-13T13:51:25Z</dcterms:created>
  <dcterms:modified xsi:type="dcterms:W3CDTF">2019-06-14T08:04:09Z</dcterms:modified>
</cp:coreProperties>
</file>