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5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B308-86DE-455C-9A57-C83482176E34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02F1-74AC-4995-960C-ACE4DE19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7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B308-86DE-455C-9A57-C83482176E34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02F1-74AC-4995-960C-ACE4DE19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44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B308-86DE-455C-9A57-C83482176E34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02F1-74AC-4995-960C-ACE4DE19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6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B308-86DE-455C-9A57-C83482176E34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02F1-74AC-4995-960C-ACE4DE19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2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B308-86DE-455C-9A57-C83482176E34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02F1-74AC-4995-960C-ACE4DE19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8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B308-86DE-455C-9A57-C83482176E34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02F1-74AC-4995-960C-ACE4DE19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7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B308-86DE-455C-9A57-C83482176E34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02F1-74AC-4995-960C-ACE4DE19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9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B308-86DE-455C-9A57-C83482176E34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02F1-74AC-4995-960C-ACE4DE19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B308-86DE-455C-9A57-C83482176E34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02F1-74AC-4995-960C-ACE4DE19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49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B308-86DE-455C-9A57-C83482176E34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02F1-74AC-4995-960C-ACE4DE19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1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B308-86DE-455C-9A57-C83482176E34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02F1-74AC-4995-960C-ACE4DE19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17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9B308-86DE-455C-9A57-C83482176E34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D02F1-74AC-4995-960C-ACE4DE19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04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about graph format.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Is there any loop in graph? ( for both data graph and query graph )</a:t>
            </a:r>
          </a:p>
          <a:p>
            <a:pPr lvl="1"/>
            <a:r>
              <a:rPr lang="en-US" altLang="ko-KR" sz="3600" dirty="0" smtClean="0"/>
              <a:t>There is no loop in a given data graph</a:t>
            </a:r>
            <a:r>
              <a:rPr lang="en-US" altLang="ko-KR" sz="3600" dirty="0" smtClean="0"/>
              <a:t>.</a:t>
            </a:r>
          </a:p>
          <a:p>
            <a:pPr lvl="1"/>
            <a:r>
              <a:rPr lang="en-US" altLang="ko-KR" sz="3600" dirty="0" smtClean="0"/>
              <a:t>There is no query in a given query graph.</a:t>
            </a:r>
            <a:endParaRPr lang="en-US" altLang="ko-KR" sz="3600" dirty="0" smtClean="0"/>
          </a:p>
          <a:p>
            <a:pPr lvl="1"/>
            <a:endParaRPr lang="en-US" altLang="ko-KR" sz="3600" dirty="0" smtClean="0"/>
          </a:p>
          <a:p>
            <a:pPr lvl="1"/>
            <a:endParaRPr lang="en-US" altLang="ko-KR" sz="3600" dirty="0" smtClean="0"/>
          </a:p>
          <a:p>
            <a:pPr lvl="1"/>
            <a:endParaRPr lang="en-US" altLang="ko-KR" sz="3600" dirty="0" smtClean="0"/>
          </a:p>
          <a:p>
            <a:pPr lvl="1"/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429388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about graph format.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Is it possible that the number of labels in query graph be greater than the number of labels in data graph</a:t>
            </a:r>
            <a:r>
              <a:rPr lang="en-US" altLang="ko-KR" sz="4000" dirty="0" smtClean="0"/>
              <a:t>?</a:t>
            </a:r>
          </a:p>
          <a:p>
            <a:pPr lvl="1"/>
            <a:r>
              <a:rPr lang="en-US" altLang="ko-KR" sz="3600" dirty="0" smtClean="0"/>
              <a:t>sure</a:t>
            </a:r>
            <a:endParaRPr lang="en-US" altLang="ko-KR" sz="3600" dirty="0" smtClean="0"/>
          </a:p>
          <a:p>
            <a:pPr lvl="1"/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9419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about graph format.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Is it possible that different nodes in a query graph have a same label?</a:t>
            </a:r>
          </a:p>
          <a:p>
            <a:pPr lvl="1"/>
            <a:r>
              <a:rPr lang="en-US" altLang="ko-KR" sz="3600" dirty="0" smtClean="0"/>
              <a:t>sure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5800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about graph format.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Is it possible that there are multiple edges between a same pair of vertices</a:t>
            </a:r>
            <a:r>
              <a:rPr lang="en-US" altLang="ko-KR" sz="4000" dirty="0" smtClean="0"/>
              <a:t>.</a:t>
            </a:r>
          </a:p>
          <a:p>
            <a:pPr lvl="1"/>
            <a:r>
              <a:rPr lang="en-US" altLang="ko-KR" sz="3200" dirty="0" smtClean="0"/>
              <a:t>There is no multiple edges between same pair of vertices in a given query graph.</a:t>
            </a:r>
          </a:p>
          <a:p>
            <a:pPr lvl="1"/>
            <a:r>
              <a:rPr lang="en-US" altLang="ko-KR" sz="3200" dirty="0"/>
              <a:t>There is no multiple edges between same pair of vertices in a given </a:t>
            </a:r>
            <a:r>
              <a:rPr lang="en-US" altLang="ko-KR" sz="3200" dirty="0" smtClean="0"/>
              <a:t>data </a:t>
            </a:r>
            <a:r>
              <a:rPr lang="en-US" altLang="ko-KR" sz="3200" dirty="0"/>
              <a:t>graph.</a:t>
            </a:r>
          </a:p>
        </p:txBody>
      </p:sp>
      <p:sp>
        <p:nvSpPr>
          <p:cNvPr id="4" name="타원 3"/>
          <p:cNvSpPr/>
          <p:nvPr/>
        </p:nvSpPr>
        <p:spPr>
          <a:xfrm>
            <a:off x="1491916" y="5438274"/>
            <a:ext cx="834189" cy="834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232484" y="5438274"/>
            <a:ext cx="834189" cy="834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6"/>
          <p:cNvCxnSpPr>
            <a:stCxn id="4" idx="0"/>
            <a:endCxn id="5" idx="0"/>
          </p:cNvCxnSpPr>
          <p:nvPr/>
        </p:nvCxnSpPr>
        <p:spPr>
          <a:xfrm rot="5400000" flipH="1" flipV="1">
            <a:off x="2779295" y="4567990"/>
            <a:ext cx="12700" cy="174056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4" idx="4"/>
            <a:endCxn id="5" idx="4"/>
          </p:cNvCxnSpPr>
          <p:nvPr/>
        </p:nvCxnSpPr>
        <p:spPr>
          <a:xfrm rot="16200000" flipH="1">
            <a:off x="2779295" y="5402179"/>
            <a:ext cx="12700" cy="174056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38200" y="4732020"/>
            <a:ext cx="4053840" cy="21259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838200" y="4846320"/>
            <a:ext cx="3688080" cy="18059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60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142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Question about graph format.</vt:lpstr>
      <vt:lpstr>Question about graph format.</vt:lpstr>
      <vt:lpstr>Question about graph format.</vt:lpstr>
      <vt:lpstr>Question about graph format.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about graph format.</dc:title>
  <dc:creator>Windows 사용자</dc:creator>
  <cp:lastModifiedBy>Windows 사용자</cp:lastModifiedBy>
  <cp:revision>4</cp:revision>
  <dcterms:created xsi:type="dcterms:W3CDTF">2019-06-13T04:43:20Z</dcterms:created>
  <dcterms:modified xsi:type="dcterms:W3CDTF">2019-06-13T05:35:45Z</dcterms:modified>
</cp:coreProperties>
</file>