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8" r:id="rId3"/>
    <p:sldId id="287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11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0323A2C-65EA-4E3C-9526-C0E31067CC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F8B57F-36A3-45DD-BEE6-02047A14A7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F920D-A594-444B-97CA-E94B817380A4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977D13-1C09-4731-B323-737C3D58C9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BC636-2FDB-4429-8936-0A7BB6E45D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C1DC7-07B7-4828-9B57-17A983F17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434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9B527-8C61-4FA9-B574-D8CAC3B4993F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633C4-B2B9-428C-8884-21539CC32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834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68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제목 개체 틀 9">
            <a:extLst>
              <a:ext uri="{FF2B5EF4-FFF2-40B4-BE49-F238E27FC236}">
                <a16:creationId xmlns:a16="http://schemas.microsoft.com/office/drawing/2014/main" id="{CB3B43F4-07CC-450A-BF74-3D289B2303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665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F885156-5132-49CB-872B-747E27803D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1165972"/>
            <a:ext cx="7886699" cy="53269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000">
                <a:latin typeface="+mj-lt"/>
                <a:ea typeface="+mj-ea"/>
              </a:defRPr>
            </a:lvl1pPr>
            <a:lvl2pPr>
              <a:lnSpc>
                <a:spcPct val="100000"/>
              </a:lnSpc>
              <a:defRPr sz="2000">
                <a:latin typeface="+mj-lt"/>
              </a:defRPr>
            </a:lvl2pPr>
            <a:lvl3pPr>
              <a:lnSpc>
                <a:spcPct val="120000"/>
              </a:lnSpc>
              <a:defRPr sz="1800">
                <a:latin typeface="+mj-lt"/>
              </a:defRPr>
            </a:lvl3pPr>
            <a:lvl4pPr>
              <a:lnSpc>
                <a:spcPct val="120000"/>
              </a:lnSpc>
              <a:defRPr sz="1600">
                <a:latin typeface="+mj-lt"/>
              </a:defRPr>
            </a:lvl4pPr>
            <a:lvl5pPr>
              <a:lnSpc>
                <a:spcPct val="120000"/>
              </a:lnSpc>
              <a:defRPr sz="1600">
                <a:latin typeface="+mj-lt"/>
              </a:defRPr>
            </a:lvl5pPr>
            <a:lvl6pPr marL="2286000" indent="0">
              <a:lnSpc>
                <a:spcPct val="120000"/>
              </a:lnSpc>
              <a:buNone/>
              <a:defRPr>
                <a:latin typeface="+mj-lt"/>
              </a:defRPr>
            </a:lvl6pPr>
          </a:lstStyle>
          <a:p>
            <a:pPr lvl="0"/>
            <a:r>
              <a:rPr lang="ko-KR" altLang="en-US" dirty="0"/>
              <a:t>한글</a:t>
            </a:r>
            <a:endParaRPr lang="en-US" altLang="ko-KR" dirty="0"/>
          </a:p>
          <a:p>
            <a:pPr lvl="1"/>
            <a:r>
              <a:rPr lang="en-US" altLang="ko-KR" dirty="0"/>
              <a:t>Content 2</a:t>
            </a:r>
          </a:p>
          <a:p>
            <a:pPr lvl="2"/>
            <a:r>
              <a:rPr lang="en-US" altLang="ko-KR" dirty="0"/>
              <a:t>Content 3</a:t>
            </a:r>
          </a:p>
          <a:p>
            <a:pPr lvl="3"/>
            <a:r>
              <a:rPr lang="en-US" altLang="ko-KR" dirty="0"/>
              <a:t>Content 4</a:t>
            </a:r>
          </a:p>
          <a:p>
            <a:pPr lvl="4"/>
            <a:r>
              <a:rPr lang="en-US" altLang="ko-KR" dirty="0"/>
              <a:t>Content 5</a:t>
            </a:r>
          </a:p>
          <a:p>
            <a:pPr lvl="5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37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0259" y="6629398"/>
            <a:ext cx="573741" cy="228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fld id="{8FE489FD-5EDD-4E54-BD87-8337E1B9CF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5274EB9-E9CE-45BB-A228-39F4257F43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0264D-F984-492E-84DD-0E468DBBEA8E}"/>
              </a:ext>
            </a:extLst>
          </p:cNvPr>
          <p:cNvSpPr txBox="1"/>
          <p:nvPr userDrawn="1"/>
        </p:nvSpPr>
        <p:spPr>
          <a:xfrm>
            <a:off x="0" y="0"/>
            <a:ext cx="1782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2020 </a:t>
            </a:r>
            <a:r>
              <a:rPr lang="en-US" sz="1000" b="1" i="0" dirty="0">
                <a:solidFill>
                  <a:schemeClr val="bg1"/>
                </a:solidFill>
                <a:latin typeface="CMU Sans Serif" panose="02000603000000000000"/>
                <a:ea typeface="CMU Sans Serif" panose="02000603000000000000" pitchFamily="2" charset="0"/>
                <a:cs typeface="CMU Sans Serif" panose="02000603000000000000" pitchFamily="2" charset="0"/>
              </a:rPr>
              <a:t>Spring</a:t>
            </a:r>
            <a:r>
              <a:rPr lang="en-US" sz="1000" b="1" i="0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 Introduction</a:t>
            </a:r>
            <a:r>
              <a:rPr lang="ko-KR" altLang="en-US" sz="1000" b="1" i="0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altLang="ko-KR" sz="1000" b="1" i="0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to</a:t>
            </a:r>
            <a:r>
              <a:rPr lang="ko-KR" altLang="en-US" sz="1000" b="1" i="0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altLang="ko-KR" sz="1000" b="1" i="0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</a:t>
            </a:r>
            <a:endParaRPr lang="en-US" sz="1000" b="1" i="0" dirty="0">
              <a:solidFill>
                <a:schemeClr val="bg1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0" name="제목 개체 틀 9">
            <a:extLst>
              <a:ext uri="{FF2B5EF4-FFF2-40B4-BE49-F238E27FC236}">
                <a16:creationId xmlns:a16="http://schemas.microsoft.com/office/drawing/2014/main" id="{28CC9860-340C-47DE-A0AC-6FD36248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65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3962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</p:sldLayoutIdLst>
  <p:hf hdr="0" ftr="0" dt="0"/>
  <p:txStyles>
    <p:titleStyle>
      <a:lvl1pPr marL="0" marR="0" indent="0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90000"/>
        </a:lnSpc>
        <a:spcBef>
          <a:spcPts val="1000"/>
        </a:spcBef>
        <a:buClr>
          <a:srgbClr val="002060"/>
        </a:buClr>
        <a:buSzPct val="120000"/>
        <a:buFont typeface="Wingdings" panose="05000000000000000000" pitchFamily="2" charset="2"/>
        <a:buChar char="§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0D64AF-FF66-446D-986E-D7120B930F89}"/>
              </a:ext>
            </a:extLst>
          </p:cNvPr>
          <p:cNvSpPr txBox="1">
            <a:spLocks/>
          </p:cNvSpPr>
          <p:nvPr/>
        </p:nvSpPr>
        <p:spPr bwMode="auto">
          <a:xfrm>
            <a:off x="685800" y="170815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defTabSz="914400"/>
            <a:r>
              <a:rPr lang="en-US" kern="0" dirty="0">
                <a:ea typeface="CMU Sans Serif" panose="02000603000000000000" pitchFamily="2" charset="0"/>
              </a:rPr>
              <a:t>C</a:t>
            </a:r>
            <a:r>
              <a:rPr lang="ko-KR" altLang="en-US" kern="0" dirty="0">
                <a:ea typeface="CMU Sans Serif" panose="02000603000000000000" pitchFamily="2" charset="0"/>
              </a:rPr>
              <a:t> </a:t>
            </a:r>
            <a:r>
              <a:rPr lang="en-US" altLang="ko-KR" kern="0" dirty="0">
                <a:ea typeface="CMU Sans Serif" panose="02000603000000000000" pitchFamily="2" charset="0"/>
              </a:rPr>
              <a:t>Installation</a:t>
            </a:r>
            <a:br>
              <a:rPr lang="en-US" kern="0" dirty="0">
                <a:ea typeface="CMU Sans Serif" panose="02000603000000000000" pitchFamily="2" charset="0"/>
              </a:rPr>
            </a:br>
            <a:br>
              <a:rPr lang="en-US" kern="0" dirty="0">
                <a:ea typeface="CMU Sans Serif" panose="02000603000000000000" pitchFamily="2" charset="0"/>
              </a:rPr>
            </a:br>
            <a:r>
              <a:rPr lang="en-US" sz="1800" b="0" kern="0" dirty="0">
                <a:ea typeface="CMU Sans Serif" panose="02000603000000000000" pitchFamily="2" charset="0"/>
              </a:rPr>
              <a:t>2020 Spring: Introduction to C</a:t>
            </a:r>
            <a:endParaRPr lang="en-US" sz="2000" b="0" kern="0" dirty="0">
              <a:ea typeface="CMU Sans Serif" panose="02000603000000000000" pitchFamily="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AC62957-D946-4353-91A0-853C8ED5AC41}"/>
              </a:ext>
            </a:extLst>
          </p:cNvPr>
          <p:cNvSpPr txBox="1">
            <a:spLocks/>
          </p:cNvSpPr>
          <p:nvPr/>
        </p:nvSpPr>
        <p:spPr bwMode="auto">
          <a:xfrm>
            <a:off x="685800" y="3478213"/>
            <a:ext cx="7678738" cy="403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0000"/>
              <a:buFont typeface="Wingdings 2" pitchFamily="18" charset="2"/>
              <a:buNone/>
              <a:defRPr sz="2000" b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April 22</a:t>
            </a:r>
            <a:r>
              <a:rPr lang="en-US" kern="0" baseline="30000" dirty="0" err="1">
                <a:solidFill>
                  <a:srgbClr val="000000"/>
                </a:solidFill>
              </a:rPr>
              <a:t>nd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1564909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2FC83C-4159-4FFB-99C8-52C2A25A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29D04C0-235E-4B7B-A2C7-F94E58AB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Hello, World!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BC52B8-7429-4793-A687-20698E098D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Click on 'Save'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DEDE87-9392-45C5-AF20-22E2620E20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7" t="20283" r="61960" b="52179"/>
          <a:stretch/>
        </p:blipFill>
        <p:spPr>
          <a:xfrm>
            <a:off x="1451457" y="2205318"/>
            <a:ext cx="6241082" cy="306592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D222996-C0DC-463D-8DDB-3EAABD4A354E}"/>
              </a:ext>
            </a:extLst>
          </p:cNvPr>
          <p:cNvSpPr/>
          <p:nvPr/>
        </p:nvSpPr>
        <p:spPr>
          <a:xfrm>
            <a:off x="1873624" y="2572871"/>
            <a:ext cx="197223" cy="2061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258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E385629-9CDA-4653-9824-D1ED1717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CC4602A-7B88-4AC9-84C9-98E7ED85E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Hello, World!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5FFF5A-F175-4FA1-92B2-E0873251E2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Select a place to save your code for this study!</a:t>
            </a:r>
          </a:p>
          <a:p>
            <a:r>
              <a:rPr lang="en-US" altLang="ko-KR" dirty="0"/>
              <a:t>Important!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File extension </a:t>
            </a:r>
            <a:r>
              <a:rPr lang="en-US" altLang="ko-KR" u="sng" dirty="0">
                <a:solidFill>
                  <a:srgbClr val="FF0000"/>
                </a:solidFill>
              </a:rPr>
              <a:t>must be</a:t>
            </a:r>
            <a:r>
              <a:rPr lang="en-US" altLang="ko-KR" dirty="0">
                <a:solidFill>
                  <a:srgbClr val="FF0000"/>
                </a:solidFill>
              </a:rPr>
              <a:t> C source files (*.c)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79F80E-B71F-4F4D-83FD-F5FF539C7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5" y="2779059"/>
            <a:ext cx="6143625" cy="36480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D3817F-F387-42AB-874D-4073F6B898A1}"/>
              </a:ext>
            </a:extLst>
          </p:cNvPr>
          <p:cNvSpPr/>
          <p:nvPr/>
        </p:nvSpPr>
        <p:spPr>
          <a:xfrm>
            <a:off x="2572872" y="6159686"/>
            <a:ext cx="3845858" cy="1962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853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BDF02EE-B199-4E4C-BB9E-3583D9FD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2E98FC1-532C-41E9-BD2A-4AFD763B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Hello, World!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2A1767-0595-4BF3-834D-41551104C4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Click on 'Compile &amp; Run'</a:t>
            </a:r>
          </a:p>
          <a:p>
            <a:pPr lvl="1"/>
            <a:r>
              <a:rPr lang="en-US" altLang="ko-KR" dirty="0"/>
              <a:t>Can also be done by pressing F11 on your keyboard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C0E73F-121C-44A3-89A2-4C41CB353D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44" t="20457" r="54314" b="53922"/>
          <a:stretch/>
        </p:blipFill>
        <p:spPr>
          <a:xfrm>
            <a:off x="977151" y="2462305"/>
            <a:ext cx="7189693" cy="31645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FC1F4B4-BEB0-45F6-827B-558DD9D0FD75}"/>
              </a:ext>
            </a:extLst>
          </p:cNvPr>
          <p:cNvSpPr/>
          <p:nvPr/>
        </p:nvSpPr>
        <p:spPr>
          <a:xfrm>
            <a:off x="3926541" y="2868706"/>
            <a:ext cx="197223" cy="2061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513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BDF02EE-B199-4E4C-BB9E-3583D9FD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2E98FC1-532C-41E9-BD2A-4AFD763B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Hello, World!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2A1767-0595-4BF3-834D-41551104C4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 window should pop up</a:t>
            </a:r>
          </a:p>
          <a:p>
            <a:pPr lvl="1"/>
            <a:r>
              <a:rPr lang="en-US" altLang="ko-KR" dirty="0"/>
              <a:t>And it should say "Hello, world!"</a:t>
            </a:r>
          </a:p>
          <a:p>
            <a:r>
              <a:rPr lang="en-US" altLang="ko-KR" dirty="0"/>
              <a:t>Good Job!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B17BD9-73C7-44DA-9AF3-D4EBFCD21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3" y="2618440"/>
            <a:ext cx="80200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3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A6C673-58F1-4528-A7AA-F6CDE8C1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8" name="제목 2">
            <a:extLst>
              <a:ext uri="{FF2B5EF4-FFF2-40B4-BE49-F238E27FC236}">
                <a16:creationId xmlns:a16="http://schemas.microsoft.com/office/drawing/2014/main" id="{668E2BE8-8FE9-4887-B9C6-13498497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65816"/>
          </a:xfrm>
        </p:spPr>
        <p:txBody>
          <a:bodyPr/>
          <a:lstStyle/>
          <a:p>
            <a:r>
              <a:rPr lang="en-US" altLang="ko-KR" dirty="0"/>
              <a:t>Today</a:t>
            </a:r>
            <a:endParaRPr lang="ko-KR" altLang="en-US" dirty="0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24DAF610-6BDC-4190-8C6B-5AE39E488B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1165972"/>
            <a:ext cx="7886699" cy="53269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000" dirty="0">
                <a:latin typeface="+mn-lt"/>
              </a:rPr>
              <a:t>Introduction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latin typeface="+mj-lt"/>
              </a:rPr>
              <a:t>C Installation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latin typeface="+mn-lt"/>
              </a:rPr>
              <a:t>Hello, World!</a:t>
            </a:r>
          </a:p>
          <a:p>
            <a:endParaRPr lang="en-US" altLang="ko-K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738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73DA24-235F-482F-B9D6-149434B9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388807A-167B-446C-8263-F17EBE0F5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Installation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32FCA6-DEA3-475F-B512-2BB75B9B5C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000" dirty="0">
                <a:latin typeface="+mj-lt"/>
              </a:rPr>
              <a:t>Google Search "Dev C++"</a:t>
            </a:r>
          </a:p>
          <a:p>
            <a:endParaRPr lang="en-US" altLang="ko-KR" sz="2000" dirty="0">
              <a:latin typeface="+mj-lt"/>
            </a:endParaRPr>
          </a:p>
          <a:p>
            <a:endParaRPr lang="ko-KR" altLang="en-US" dirty="0">
              <a:latin typeface="+mj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61D398-6FAF-4F58-B05F-548732E8A3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275"/>
          <a:stretch/>
        </p:blipFill>
        <p:spPr>
          <a:xfrm>
            <a:off x="744068" y="2053154"/>
            <a:ext cx="7655859" cy="355253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E0160CE-6177-47AC-9051-5BFDC10E7191}"/>
              </a:ext>
            </a:extLst>
          </p:cNvPr>
          <p:cNvSpPr/>
          <p:nvPr/>
        </p:nvSpPr>
        <p:spPr>
          <a:xfrm>
            <a:off x="2106706" y="3693459"/>
            <a:ext cx="3191435" cy="277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92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5342A4E-0C12-4998-9A65-0434381F4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1943100"/>
            <a:ext cx="6238875" cy="29718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73DA24-235F-482F-B9D6-149434B9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388807A-167B-446C-8263-F17EBE0F5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Installation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32FCA6-DEA3-475F-B512-2BB75B9B5C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000" dirty="0">
                <a:latin typeface="+mj-lt"/>
              </a:rPr>
              <a:t>Click on "Download"</a:t>
            </a:r>
            <a:endParaRPr lang="ko-KR" altLang="en-US" sz="2000" dirty="0"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0160CE-6177-47AC-9051-5BFDC10E7191}"/>
              </a:ext>
            </a:extLst>
          </p:cNvPr>
          <p:cNvSpPr/>
          <p:nvPr/>
        </p:nvSpPr>
        <p:spPr>
          <a:xfrm>
            <a:off x="1550894" y="4025153"/>
            <a:ext cx="2375647" cy="4303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76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73DA24-235F-482F-B9D6-149434B9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388807A-167B-446C-8263-F17EBE0F5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Installation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32FCA6-DEA3-475F-B512-2BB75B9B5C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000" dirty="0">
                <a:latin typeface="+mj-lt"/>
              </a:rPr>
              <a:t>Run downloaded file</a:t>
            </a:r>
          </a:p>
          <a:p>
            <a:r>
              <a:rPr lang="en-US" altLang="ko-KR" dirty="0"/>
              <a:t>Install options: Full</a:t>
            </a:r>
          </a:p>
          <a:p>
            <a:r>
              <a:rPr lang="en-US" altLang="ko-KR" sz="2000" i="1" dirty="0">
                <a:latin typeface="+mj-lt"/>
              </a:rPr>
              <a:t>C/C++ will both be installed, but </a:t>
            </a:r>
            <a:r>
              <a:rPr lang="en-US" altLang="ko-KR" i="1" dirty="0"/>
              <a:t>we will only use C</a:t>
            </a:r>
            <a:endParaRPr lang="ko-KR" altLang="en-US" sz="2000" i="1" dirty="0">
              <a:latin typeface="+mj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9ECFCE-3DD0-4623-BB21-7C7663B23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0" y="2939303"/>
            <a:ext cx="55149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298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73DA24-235F-482F-B9D6-149434B9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388807A-167B-446C-8263-F17EBE0F5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Installation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32FCA6-DEA3-475F-B512-2BB75B9B5C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000" dirty="0">
                <a:latin typeface="+mj-lt"/>
              </a:rPr>
              <a:t>First time configuration</a:t>
            </a:r>
          </a:p>
          <a:p>
            <a:pPr lvl="1"/>
            <a:r>
              <a:rPr lang="en-US" altLang="ko-KR" dirty="0"/>
              <a:t>English is better for future uses and Googling!</a:t>
            </a:r>
            <a:endParaRPr lang="ko-KR" altLang="en-US" dirty="0"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784D89-9C3F-470E-8603-98A7248AB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3" y="2181598"/>
            <a:ext cx="53530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7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51CDB03-6B38-4DE9-A507-DD7FFA43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75717F4-6EC9-48A9-AC52-1D81521D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Hello, World!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54A17F-24D3-4938-8C02-B30F2EB928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We will write our first C program!</a:t>
            </a:r>
          </a:p>
          <a:p>
            <a:endParaRPr lang="en-US" altLang="ko-KR" dirty="0"/>
          </a:p>
          <a:p>
            <a:r>
              <a:rPr lang="en-US" altLang="ko-KR" dirty="0"/>
              <a:t>Run Dev-C++</a:t>
            </a:r>
          </a:p>
          <a:p>
            <a:r>
              <a:rPr lang="en-US" altLang="ko-KR" dirty="0"/>
              <a:t>File &gt; New &gt; Source File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BA9D54-AB38-41CF-B06B-D93E9DC264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36" t="20289" r="70294" b="52630"/>
          <a:stretch/>
        </p:blipFill>
        <p:spPr>
          <a:xfrm>
            <a:off x="2093256" y="3233552"/>
            <a:ext cx="4957483" cy="325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85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2FC83C-4159-4FFB-99C8-52C2A25A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29D04C0-235E-4B7B-A2C7-F94E58AB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Hello, World!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BC52B8-7429-4793-A687-20698E098D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New file has been created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426D7A-1AEB-4EF2-ADA3-951FE3228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0" y="2171700"/>
            <a:ext cx="41814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25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2FC83C-4159-4FFB-99C8-52C2A25A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29D04C0-235E-4B7B-A2C7-F94E58AB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Hello, World!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BC52B8-7429-4793-A687-20698E098D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Type in the following!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032890-DD45-4D3C-81AA-E43BD3BDB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48" y="2448298"/>
            <a:ext cx="55245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49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PCSA">
      <a:majorFont>
        <a:latin typeface="Calibri"/>
        <a:ea typeface="Noto Sans KR Bold"/>
        <a:cs typeface=""/>
      </a:majorFont>
      <a:minorFont>
        <a:latin typeface="Calibri"/>
        <a:ea typeface="Noto Sans KR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</TotalTime>
  <Words>202</Words>
  <Application>Microsoft Office PowerPoint</Application>
  <PresentationFormat>화면 슬라이드 쇼(4:3)</PresentationFormat>
  <Paragraphs>51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CMU Sans Serif</vt:lpstr>
      <vt:lpstr>맑은 고딕</vt:lpstr>
      <vt:lpstr>Arial</vt:lpstr>
      <vt:lpstr>Calibri</vt:lpstr>
      <vt:lpstr>Times New Roman</vt:lpstr>
      <vt:lpstr>Wingdings</vt:lpstr>
      <vt:lpstr>Wingdings 2</vt:lpstr>
      <vt:lpstr>Office 테마</vt:lpstr>
      <vt:lpstr>PowerPoint 프레젠테이션</vt:lpstr>
      <vt:lpstr>Today</vt:lpstr>
      <vt:lpstr>C Installation</vt:lpstr>
      <vt:lpstr>C Installation</vt:lpstr>
      <vt:lpstr>C Installation</vt:lpstr>
      <vt:lpstr>C Installation</vt:lpstr>
      <vt:lpstr>Hello, World!</vt:lpstr>
      <vt:lpstr>Hello, World!</vt:lpstr>
      <vt:lpstr>Hello, World!</vt:lpstr>
      <vt:lpstr>Hello, World!</vt:lpstr>
      <vt:lpstr>Hello, World!</vt:lpstr>
      <vt:lpstr>Hello, World!</vt:lpstr>
      <vt:lpstr>Hello, World!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이성찬</dc:creator>
  <cp:lastModifiedBy>이성찬</cp:lastModifiedBy>
  <cp:revision>50</cp:revision>
  <dcterms:created xsi:type="dcterms:W3CDTF">2019-12-22T12:06:45Z</dcterms:created>
  <dcterms:modified xsi:type="dcterms:W3CDTF">2020-04-21T11:25:42Z</dcterms:modified>
</cp:coreProperties>
</file>