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1" r:id="rId4"/>
    <p:sldId id="263" r:id="rId5"/>
    <p:sldId id="262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5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633C4-B2B9-428C-8884-21539CC329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4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>
                <a:latin typeface="+mj-ea"/>
                <a:ea typeface="+mj-ea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  <a:lvl6pPr marL="2286000" indent="0">
              <a:lnSpc>
                <a:spcPct val="120000"/>
              </a:lnSpc>
              <a:buNone/>
              <a:defRPr/>
            </a:lvl6pPr>
          </a:lstStyle>
          <a:p>
            <a:pPr lvl="0"/>
            <a:r>
              <a:rPr lang="ko-KR" altLang="en-US" dirty="0"/>
              <a:t>한글</a:t>
            </a:r>
            <a:endParaRPr lang="en-US" altLang="ko-KR" dirty="0"/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AP Computer Science A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Introduction / Java</a:t>
            </a:r>
            <a:r>
              <a:rPr lang="ko-KR" altLang="en-US" kern="0" dirty="0">
                <a:ea typeface="CMU Sans Serif" panose="02000603000000000000" pitchFamily="2" charset="0"/>
              </a:rPr>
              <a:t> </a:t>
            </a:r>
            <a:r>
              <a:rPr lang="en-US" altLang="ko-KR" kern="0" dirty="0">
                <a:ea typeface="CMU Sans Serif" panose="02000603000000000000" pitchFamily="2" charset="0"/>
              </a:rPr>
              <a:t>Installation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AP Computer Science A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December 26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7886699" cy="5326902"/>
          </a:xfrm>
        </p:spPr>
        <p:txBody>
          <a:bodyPr/>
          <a:lstStyle/>
          <a:p>
            <a:r>
              <a:rPr lang="ko-KR" altLang="en-US" dirty="0"/>
              <a:t>새로 만들기 클릭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설치 경로에 </a:t>
            </a:r>
            <a:r>
              <a:rPr lang="en-US" altLang="ko-KR" dirty="0"/>
              <a:t>“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\bin</a:t>
            </a:r>
            <a:r>
              <a:rPr lang="en-US" altLang="ko-KR" dirty="0"/>
              <a:t>”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붙여 넣은 경로 입력 후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C:\Program Files\Java\jdk-13.0.1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</a:rPr>
              <a:t>\bin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63996-1C6D-4E1F-803E-A0662858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38" y="2880409"/>
            <a:ext cx="3884519" cy="367615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469B75-95B1-4024-87CC-9D3663A3A623}"/>
              </a:ext>
            </a:extLst>
          </p:cNvPr>
          <p:cNvSpPr/>
          <p:nvPr/>
        </p:nvSpPr>
        <p:spPr>
          <a:xfrm>
            <a:off x="5788122" y="3263152"/>
            <a:ext cx="657501" cy="165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7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7886699" cy="5326902"/>
          </a:xfrm>
        </p:spPr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” </a:t>
            </a:r>
            <a:r>
              <a:rPr lang="ko-KR" altLang="en-US" dirty="0"/>
              <a:t>버튼을 눌러 종료</a:t>
            </a:r>
            <a:endParaRPr lang="en-US" altLang="ko-KR" dirty="0"/>
          </a:p>
          <a:p>
            <a:r>
              <a:rPr lang="en-US" altLang="ko-KR" dirty="0"/>
              <a:t>Win + R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눌러 실행 창을 열고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입력 후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r>
              <a:rPr lang="ko-KR" altLang="en-US" dirty="0"/>
              <a:t>이 검은 창의 이름은 </a:t>
            </a:r>
            <a:r>
              <a:rPr lang="ko-KR" altLang="en-US" dirty="0">
                <a:latin typeface="+mj-ea"/>
                <a:ea typeface="+mj-ea"/>
              </a:rPr>
              <a:t>명령 프롬프트</a:t>
            </a:r>
            <a:r>
              <a:rPr lang="en-US" altLang="ko-KR" dirty="0"/>
              <a:t>(Command Prompt)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B2D67A-9931-4563-B1B6-DF9E859F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61" y="2720974"/>
            <a:ext cx="3733800" cy="1895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3FA9C0-064D-4E42-9AD3-F1C9C031B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48" y="4753815"/>
            <a:ext cx="46958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8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7886699" cy="5326902"/>
          </a:xfrm>
        </p:spPr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” </a:t>
            </a:r>
            <a:r>
              <a:rPr lang="ko-KR" altLang="en-US" dirty="0"/>
              <a:t>버튼을 눌러 종료</a:t>
            </a:r>
            <a:endParaRPr lang="en-US" altLang="ko-KR" dirty="0"/>
          </a:p>
          <a:p>
            <a:r>
              <a:rPr lang="en-US" altLang="ko-KR" dirty="0"/>
              <a:t>Win + R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눌러 실행 창을 열고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입력 후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r>
              <a:rPr lang="ko-KR" altLang="en-US" dirty="0"/>
              <a:t>이 검은 창의 이름은 </a:t>
            </a:r>
            <a:r>
              <a:rPr lang="ko-KR" altLang="en-US" dirty="0">
                <a:latin typeface="+mj-ea"/>
                <a:ea typeface="+mj-ea"/>
              </a:rPr>
              <a:t>명령 프롬프트</a:t>
            </a:r>
            <a:r>
              <a:rPr lang="en-US" altLang="ko-KR" dirty="0"/>
              <a:t>(Command Prompt)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B2D67A-9931-4563-B1B6-DF9E859F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7" y="2720974"/>
            <a:ext cx="3733800" cy="1895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3FA9C0-064D-4E42-9AD3-F1C9C031B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5" y="4753815"/>
            <a:ext cx="469582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6AD23-BA4E-4BAC-8E54-891E68A10E18}"/>
              </a:ext>
            </a:extLst>
          </p:cNvPr>
          <p:cNvSpPr txBox="1"/>
          <p:nvPr/>
        </p:nvSpPr>
        <p:spPr>
          <a:xfrm>
            <a:off x="3025585" y="6007559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cmd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창 이라고 부르겠습니다</a:t>
            </a:r>
          </a:p>
        </p:txBody>
      </p:sp>
    </p:spTree>
    <p:extLst>
      <p:ext uri="{BB962C8B-B14F-4D97-AF65-F5344CB8AC3E}">
        <p14:creationId xmlns:p14="http://schemas.microsoft.com/office/powerpoint/2010/main" val="11234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7886699" cy="5326902"/>
          </a:xfrm>
        </p:spPr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 </a:t>
            </a:r>
            <a:r>
              <a:rPr lang="en-US" altLang="ko-KR" dirty="0">
                <a:latin typeface="Consolas" panose="020B0609020204030204" pitchFamily="49" charset="0"/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를 입력하고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r>
              <a:rPr lang="ko-KR" altLang="en-US" dirty="0"/>
              <a:t>다음과 같은 메시지가 출력되어야 합니다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04D130-D449-4804-B69D-6AC349EF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825466"/>
            <a:ext cx="5572125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46E8B-A798-4B67-83F7-580955937DB0}"/>
              </a:ext>
            </a:extLst>
          </p:cNvPr>
          <p:cNvSpPr txBox="1"/>
          <p:nvPr/>
        </p:nvSpPr>
        <p:spPr>
          <a:xfrm>
            <a:off x="3025588" y="5322696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후략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71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</a:t>
            </a:r>
            <a:r>
              <a:rPr lang="ko-KR" altLang="en-US" dirty="0"/>
              <a:t> </a:t>
            </a:r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https://www.eclipse.org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에서 설치파일 다운로드</a:t>
            </a:r>
            <a:endParaRPr lang="en-US" altLang="ko-KR" dirty="0"/>
          </a:p>
          <a:p>
            <a:r>
              <a:rPr lang="ko-KR" altLang="en-US" dirty="0"/>
              <a:t>설치 파일 실행</a:t>
            </a:r>
            <a:endParaRPr lang="en-US" altLang="ko-KR" dirty="0"/>
          </a:p>
          <a:p>
            <a:r>
              <a:rPr lang="en-US" altLang="ko-KR" dirty="0"/>
              <a:t>Eclipse IDE for Java Developers </a:t>
            </a:r>
            <a:r>
              <a:rPr lang="ko-KR" altLang="en-US" dirty="0"/>
              <a:t>선택 후 </a:t>
            </a:r>
            <a:r>
              <a:rPr lang="en-US" altLang="ko-KR" dirty="0"/>
              <a:t>Install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6441C2-27E7-46E4-95D4-BDE0332C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58" y="2938370"/>
            <a:ext cx="3706684" cy="38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</a:t>
            </a:r>
            <a:r>
              <a:rPr lang="ko-KR" altLang="en-US" dirty="0"/>
              <a:t> </a:t>
            </a:r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1.8+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 경로가 맞는지 확인하고 설치</a:t>
            </a:r>
            <a:endParaRPr lang="en-US" altLang="ko-KR" dirty="0"/>
          </a:p>
          <a:p>
            <a:pPr lvl="1"/>
            <a:r>
              <a:rPr lang="ko-KR" altLang="en-US" dirty="0"/>
              <a:t>약관은 동의하고 넘어갑시다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290E6-0157-4C62-BEF8-DACEFCB9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57" y="2373276"/>
            <a:ext cx="5483881" cy="41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1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</a:t>
            </a:r>
            <a:r>
              <a:rPr lang="ko-KR" altLang="en-US" dirty="0"/>
              <a:t> </a:t>
            </a:r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설치 완료</a:t>
            </a:r>
            <a:endParaRPr lang="en-US" altLang="ko-KR" dirty="0"/>
          </a:p>
          <a:p>
            <a:pPr lvl="1"/>
            <a:r>
              <a:rPr lang="ko-KR" altLang="en-US" dirty="0"/>
              <a:t>바탕화면에 </a:t>
            </a:r>
            <a:r>
              <a:rPr lang="en-US" altLang="ko-KR" dirty="0"/>
              <a:t>Eclipse IDE </a:t>
            </a:r>
            <a:r>
              <a:rPr lang="ko-KR" altLang="en-US" dirty="0"/>
              <a:t>아이콘 생성 확인</a:t>
            </a:r>
            <a:endParaRPr lang="en-US" altLang="ko-KR" dirty="0"/>
          </a:p>
          <a:p>
            <a:pPr lvl="1"/>
            <a:r>
              <a:rPr lang="en-US" altLang="ko-KR" dirty="0"/>
              <a:t>LAUNCH </a:t>
            </a:r>
            <a:r>
              <a:rPr lang="ko-KR" altLang="en-US" dirty="0"/>
              <a:t>로 실행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1C4DA-A621-43F8-9DC5-8206AFA1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84" y="2770845"/>
            <a:ext cx="4011428" cy="36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</a:t>
            </a:r>
            <a:r>
              <a:rPr lang="ko-KR" altLang="en-US" dirty="0"/>
              <a:t> </a:t>
            </a:r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폴더 설정</a:t>
            </a:r>
            <a:endParaRPr lang="en-US" altLang="ko-KR" dirty="0"/>
          </a:p>
          <a:p>
            <a:pPr lvl="1"/>
            <a:r>
              <a:rPr lang="ko-KR" altLang="en-US" dirty="0"/>
              <a:t>작업 내역을 모아둘 폴더를 적당히 지정</a:t>
            </a:r>
            <a:endParaRPr lang="en-US" altLang="ko-KR" dirty="0"/>
          </a:p>
          <a:p>
            <a:pPr lvl="1"/>
            <a:r>
              <a:rPr lang="en-US" altLang="ko-KR" dirty="0"/>
              <a:t>Browse</a:t>
            </a:r>
            <a:r>
              <a:rPr lang="ko-KR" altLang="en-US" dirty="0"/>
              <a:t> 로 폴더 선택 가능</a:t>
            </a:r>
            <a:endParaRPr lang="en-US" altLang="ko-KR" dirty="0"/>
          </a:p>
          <a:p>
            <a:pPr lvl="1"/>
            <a:r>
              <a:rPr lang="en-US" altLang="ko-KR" dirty="0"/>
              <a:t>Launch!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5FEEF-E8E3-420A-B610-78BA1667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8" y="3252320"/>
            <a:ext cx="5791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0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</a:t>
            </a:r>
            <a:r>
              <a:rPr lang="ko-KR" altLang="en-US" dirty="0"/>
              <a:t> </a:t>
            </a:r>
            <a:r>
              <a:rPr lang="en-US" altLang="ko-KR" dirty="0"/>
              <a:t>Installation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F60A37-67BC-4B9E-8B05-C1DAD987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6" y="2552245"/>
            <a:ext cx="5755343" cy="419145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다음과 같은 화면이 나오면 설치 성공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Welcome</a:t>
            </a:r>
            <a:r>
              <a:rPr lang="ko-KR" altLang="en-US" dirty="0"/>
              <a:t> 옆의 </a:t>
            </a:r>
            <a:r>
              <a:rPr lang="en-US" altLang="ko-KR" dirty="0"/>
              <a:t>x </a:t>
            </a:r>
            <a:r>
              <a:rPr lang="ko-KR" altLang="en-US" dirty="0"/>
              <a:t>를 눌러 꺼줍시다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799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&gt; Java Project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A62C1C-BB7F-4789-AB9E-8E061057D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7" t="18721" r="45098" b="36121"/>
          <a:stretch/>
        </p:blipFill>
        <p:spPr>
          <a:xfrm>
            <a:off x="2129114" y="1939405"/>
            <a:ext cx="4885767" cy="4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Java </a:t>
            </a:r>
            <a:r>
              <a:rPr lang="ko-KR" altLang="en-US" dirty="0"/>
              <a:t>환경 설치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Hello,</a:t>
            </a:r>
            <a:r>
              <a:rPr lang="ko-KR" altLang="en-US" dirty="0"/>
              <a:t> </a:t>
            </a:r>
            <a:r>
              <a:rPr lang="en-US" altLang="ko-KR" dirty="0"/>
              <a:t>Java!</a:t>
            </a: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이름</a:t>
            </a:r>
            <a:r>
              <a:rPr lang="en-US" altLang="ko-KR" dirty="0"/>
              <a:t>: </a:t>
            </a:r>
            <a:r>
              <a:rPr lang="en-US" altLang="ko-KR" dirty="0" err="1">
                <a:latin typeface="Consolas" panose="020B0609020204030204" pitchFamily="49" charset="0"/>
              </a:rPr>
              <a:t>HelloJava</a:t>
            </a:r>
            <a:r>
              <a:rPr lang="en-US" altLang="ko-KR" dirty="0"/>
              <a:t> </a:t>
            </a:r>
            <a:r>
              <a:rPr lang="ko-KR" altLang="en-US" dirty="0"/>
              <a:t>로 입력 후</a:t>
            </a:r>
            <a:r>
              <a:rPr lang="en-US" altLang="ko-KR" dirty="0"/>
              <a:t> Finish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/>
              <a:t>앞으로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대소문자는 </a:t>
            </a:r>
            <a:r>
              <a:rPr lang="ko-KR" altLang="en-US" dirty="0">
                <a:latin typeface="+mj-ea"/>
                <a:ea typeface="+mj-ea"/>
              </a:rPr>
              <a:t>반드시</a:t>
            </a:r>
            <a:r>
              <a:rPr lang="ko-KR" altLang="en-US" dirty="0"/>
              <a:t> 구분해 주세요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module-info.java</a:t>
            </a:r>
            <a:r>
              <a:rPr lang="en-US" altLang="ko-KR" dirty="0"/>
              <a:t> </a:t>
            </a:r>
            <a:r>
              <a:rPr lang="ko-KR" altLang="en-US" dirty="0"/>
              <a:t>는 생성하지 않습니다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D60CA-F331-423C-A9C9-D9AD3E06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92" y="2841813"/>
            <a:ext cx="3882211" cy="37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IDE </a:t>
            </a:r>
            <a:r>
              <a:rPr lang="ko-KR" altLang="en-US" dirty="0"/>
              <a:t>모습</a:t>
            </a:r>
            <a:endParaRPr lang="en-US" altLang="ko-KR" dirty="0"/>
          </a:p>
          <a:p>
            <a:pPr lvl="1"/>
            <a:r>
              <a:rPr lang="ko-KR" altLang="en-US" dirty="0"/>
              <a:t>폴더 아이콘 옆의 </a:t>
            </a:r>
            <a:r>
              <a:rPr lang="en-US" altLang="ko-KR" dirty="0"/>
              <a:t>“&gt;” </a:t>
            </a:r>
            <a:r>
              <a:rPr lang="ko-KR" altLang="en-US" dirty="0"/>
              <a:t>를 누르면 하위 폴더가 나옵니다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881D1-EF6A-4F35-B139-DF17099A5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19"/>
          <a:stretch/>
        </p:blipFill>
        <p:spPr>
          <a:xfrm>
            <a:off x="2371722" y="2471457"/>
            <a:ext cx="4400550" cy="1643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EAE918-1D9D-4092-BE9A-6E9AE4006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0" y="4820583"/>
            <a:ext cx="2314575" cy="733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FCCFF-705E-4080-AEE1-35CD778ADBC4}"/>
              </a:ext>
            </a:extLst>
          </p:cNvPr>
          <p:cNvSpPr txBox="1"/>
          <p:nvPr/>
        </p:nvSpPr>
        <p:spPr>
          <a:xfrm>
            <a:off x="3025585" y="5654109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&gt; </a:t>
            </a:r>
            <a:r>
              <a:rPr lang="ko-KR" altLang="en-US" dirty="0"/>
              <a:t>클릭 시 모습</a:t>
            </a:r>
          </a:p>
        </p:txBody>
      </p:sp>
    </p:spTree>
    <p:extLst>
      <p:ext uri="{BB962C8B-B14F-4D97-AF65-F5344CB8AC3E}">
        <p14:creationId xmlns:p14="http://schemas.microsoft.com/office/powerpoint/2010/main" val="366253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Java!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ko-KR" altLang="en-US" dirty="0"/>
              <a:t> 를 오른쪽 마우스 클릭</a:t>
            </a:r>
            <a:endParaRPr lang="en-US" altLang="ko-KR" dirty="0"/>
          </a:p>
          <a:p>
            <a:pPr lvl="1"/>
            <a:r>
              <a:rPr lang="en-US" altLang="ko-KR" dirty="0"/>
              <a:t>New &gt; Class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HelloJava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Finish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E389E-1B9D-4151-9B50-3C3DEAC0E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3" t="27081" r="48039" b="42069"/>
          <a:stretch/>
        </p:blipFill>
        <p:spPr>
          <a:xfrm>
            <a:off x="310401" y="3364518"/>
            <a:ext cx="4347883" cy="31283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0F72EF-4910-4CA2-89B6-4616459C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065" y="1894067"/>
            <a:ext cx="3857064" cy="459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4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Hello, Java!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IDE </a:t>
            </a:r>
            <a:r>
              <a:rPr lang="ko-KR" altLang="en-US" dirty="0"/>
              <a:t>모습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04957-F8DD-4CCB-8A35-400A1665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8" y="2124075"/>
            <a:ext cx="55245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Hello, Java!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HelloJava.java </a:t>
            </a:r>
            <a:r>
              <a:rPr lang="ko-KR" altLang="en-US" dirty="0"/>
              <a:t>를 다음 코드로 채워줍니다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C05689-0278-44EB-B729-28BC2B91053B}"/>
              </a:ext>
            </a:extLst>
          </p:cNvPr>
          <p:cNvSpPr/>
          <p:nvPr/>
        </p:nvSpPr>
        <p:spPr>
          <a:xfrm>
            <a:off x="1676398" y="1951672"/>
            <a:ext cx="579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HelloJava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0F246A-A926-4C55-87FA-A8852AFD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3" y="4100233"/>
            <a:ext cx="61531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95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Hello, Java!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왼쪽 위의 실행 버튼으로 코드를 실행하고</a:t>
            </a:r>
            <a:endParaRPr lang="en-US" altLang="ko-KR" dirty="0"/>
          </a:p>
          <a:p>
            <a:r>
              <a:rPr lang="en-US" altLang="ko-KR" dirty="0"/>
              <a:t>Console </a:t>
            </a:r>
            <a:r>
              <a:rPr lang="ko-KR" altLang="en-US" dirty="0"/>
              <a:t>에 </a:t>
            </a:r>
            <a:r>
              <a:rPr lang="en-US" altLang="ko-KR" dirty="0"/>
              <a:t>“Hello, Java!” </a:t>
            </a:r>
            <a:r>
              <a:rPr lang="ko-KR" altLang="en-US" dirty="0"/>
              <a:t>가 출력되는지 확인</a:t>
            </a:r>
            <a:r>
              <a:rPr lang="en-US" altLang="ko-KR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BF354-B60C-4493-9EBB-FB240266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90" y="2260451"/>
            <a:ext cx="5586133" cy="41343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A2AA89-68A9-413F-8210-FB4CDFFD2DA8}"/>
              </a:ext>
            </a:extLst>
          </p:cNvPr>
          <p:cNvSpPr/>
          <p:nvPr/>
        </p:nvSpPr>
        <p:spPr>
          <a:xfrm>
            <a:off x="1783976" y="2653553"/>
            <a:ext cx="313766" cy="170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24D4E-09AA-4CD0-ABA5-A0CA6ECAD2C9}"/>
              </a:ext>
            </a:extLst>
          </p:cNvPr>
          <p:cNvSpPr txBox="1"/>
          <p:nvPr/>
        </p:nvSpPr>
        <p:spPr>
          <a:xfrm>
            <a:off x="6357098" y="2554052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 코드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364609-DB90-4816-BBF7-86699CD75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64" y="2633943"/>
            <a:ext cx="247650" cy="209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466239-A5D4-4CBF-B092-3AB8985E02BB}"/>
              </a:ext>
            </a:extLst>
          </p:cNvPr>
          <p:cNvSpPr txBox="1"/>
          <p:nvPr/>
        </p:nvSpPr>
        <p:spPr>
          <a:xfrm>
            <a:off x="6051176" y="5889850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← 출력 결과 확인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56A398-9569-4790-901E-AFE5A7431F6F}"/>
              </a:ext>
            </a:extLst>
          </p:cNvPr>
          <p:cNvSpPr/>
          <p:nvPr/>
        </p:nvSpPr>
        <p:spPr>
          <a:xfrm>
            <a:off x="2726951" y="6074516"/>
            <a:ext cx="858931" cy="184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계획서 참조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2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ko-KR" altLang="en-US" dirty="0"/>
              <a:t>검색</a:t>
            </a:r>
            <a:r>
              <a:rPr lang="en-US" altLang="ko-KR" dirty="0"/>
              <a:t>: “java </a:t>
            </a:r>
            <a:r>
              <a:rPr lang="en-US" altLang="ko-KR" dirty="0" err="1"/>
              <a:t>jdk</a:t>
            </a:r>
            <a:r>
              <a:rPr lang="en-US" altLang="ko-KR" dirty="0"/>
              <a:t>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CBD1E7-03BC-4FF5-ADBF-E6291EC05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0" y="2046294"/>
            <a:ext cx="7262515" cy="37718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BCE6FB-B377-4543-8AFC-45570F60F5AC}"/>
              </a:ext>
            </a:extLst>
          </p:cNvPr>
          <p:cNvSpPr/>
          <p:nvPr/>
        </p:nvSpPr>
        <p:spPr>
          <a:xfrm>
            <a:off x="1999130" y="3684495"/>
            <a:ext cx="3523129" cy="179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8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Click Download on Java Platform (JDK)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AC6D7-EA0C-4297-9F51-9233484C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9" y="1896872"/>
            <a:ext cx="7234518" cy="44797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0BB6B5-D92B-4A62-BA3B-8A926E202713}"/>
              </a:ext>
            </a:extLst>
          </p:cNvPr>
          <p:cNvSpPr/>
          <p:nvPr/>
        </p:nvSpPr>
        <p:spPr>
          <a:xfrm>
            <a:off x="4518212" y="4285130"/>
            <a:ext cx="824753" cy="17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Accept License Agreement</a:t>
            </a:r>
          </a:p>
          <a:p>
            <a:r>
              <a:rPr lang="ko-KR" altLang="en-US" dirty="0"/>
              <a:t>운영체제에 알맞게 선택하여 다운로드 후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BFC89-AAD6-4FE8-B55C-6AD8823D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3" y="2905405"/>
            <a:ext cx="5429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9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설치 경로 기억 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!!)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C:\Program Files\Java\jdk-13.0.1</a:t>
            </a:r>
            <a:endParaRPr lang="en-US" altLang="ko-KR" dirty="0"/>
          </a:p>
          <a:p>
            <a:r>
              <a:rPr lang="ko-KR" altLang="en-US" dirty="0"/>
              <a:t>이외의 것들은 </a:t>
            </a:r>
            <a:r>
              <a:rPr lang="en-US" altLang="ko-KR" dirty="0"/>
              <a:t>Next </a:t>
            </a:r>
            <a:r>
              <a:rPr lang="ko-KR" altLang="en-US" dirty="0"/>
              <a:t>로 넘어간다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B07264-8BBF-40B6-A16E-7633D7C4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695201"/>
            <a:ext cx="4781550" cy="3629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11EE54-1279-4BE9-81B7-49669B6C9659}"/>
              </a:ext>
            </a:extLst>
          </p:cNvPr>
          <p:cNvSpPr/>
          <p:nvPr/>
        </p:nvSpPr>
        <p:spPr>
          <a:xfrm>
            <a:off x="2339791" y="4921625"/>
            <a:ext cx="3523129" cy="56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5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시스템 환경 변수 편집 </a:t>
            </a:r>
            <a:r>
              <a:rPr lang="en-US" altLang="ko-KR" dirty="0"/>
              <a:t>(Environment Variables)</a:t>
            </a:r>
          </a:p>
          <a:p>
            <a:pPr lvl="1"/>
            <a:r>
              <a:rPr lang="ko-KR" altLang="en-US" dirty="0"/>
              <a:t>제어판에서 검색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2E3EEA-52D5-425F-9E67-D2A18792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5" y="2447925"/>
            <a:ext cx="4848225" cy="19621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CA53A2D-3839-459E-9687-5A2FE2E79AC5}"/>
              </a:ext>
            </a:extLst>
          </p:cNvPr>
          <p:cNvSpPr/>
          <p:nvPr/>
        </p:nvSpPr>
        <p:spPr>
          <a:xfrm>
            <a:off x="2689416" y="3547035"/>
            <a:ext cx="1416420" cy="22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환경 변수 </a:t>
            </a:r>
            <a:r>
              <a:rPr lang="en-US" altLang="ko-KR" dirty="0"/>
              <a:t>&gt; </a:t>
            </a:r>
            <a:r>
              <a:rPr lang="ko-KR" altLang="en-US" dirty="0"/>
              <a:t>시스템 변수에서 </a:t>
            </a:r>
            <a:r>
              <a:rPr lang="en-US" altLang="ko-KR" dirty="0"/>
              <a:t>Path </a:t>
            </a:r>
            <a:r>
              <a:rPr lang="ko-KR" altLang="en-US" dirty="0"/>
              <a:t>선택하여 편집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472DD3-9685-42AC-AE53-FBAC12047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50"/>
          <a:stretch/>
        </p:blipFill>
        <p:spPr>
          <a:xfrm>
            <a:off x="628648" y="1751660"/>
            <a:ext cx="7886699" cy="48762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7E3461-E8B7-48AF-9994-5AD530F4FEBE}"/>
              </a:ext>
            </a:extLst>
          </p:cNvPr>
          <p:cNvSpPr/>
          <p:nvPr/>
        </p:nvSpPr>
        <p:spPr>
          <a:xfrm>
            <a:off x="3092829" y="5339976"/>
            <a:ext cx="1255054" cy="22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213F7-B39E-44B6-BA41-5108CADA111E}"/>
              </a:ext>
            </a:extLst>
          </p:cNvPr>
          <p:cNvSpPr/>
          <p:nvPr/>
        </p:nvSpPr>
        <p:spPr>
          <a:xfrm>
            <a:off x="6589066" y="5044140"/>
            <a:ext cx="726134" cy="22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471</Words>
  <Application>Microsoft Office PowerPoint</Application>
  <PresentationFormat>화면 슬라이드 쇼(4:3)</PresentationFormat>
  <Paragraphs>114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CMU Sans Serif</vt:lpstr>
      <vt:lpstr>Noto Sans KR Bold</vt:lpstr>
      <vt:lpstr>맑은 고딕</vt:lpstr>
      <vt:lpstr>Arial</vt:lpstr>
      <vt:lpstr>Calibri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Introduction</vt:lpstr>
      <vt:lpstr>Java Installation</vt:lpstr>
      <vt:lpstr>Java Installation</vt:lpstr>
      <vt:lpstr>Java Installation</vt:lpstr>
      <vt:lpstr>Java Installation</vt:lpstr>
      <vt:lpstr>Java Installation</vt:lpstr>
      <vt:lpstr>Java Installation</vt:lpstr>
      <vt:lpstr>Java Installation</vt:lpstr>
      <vt:lpstr>중간 점검</vt:lpstr>
      <vt:lpstr>중간 점검</vt:lpstr>
      <vt:lpstr>중간 점검</vt:lpstr>
      <vt:lpstr>Eclipse IDE Installation</vt:lpstr>
      <vt:lpstr>Eclipse IDE Installation</vt:lpstr>
      <vt:lpstr>Eclipse IDE Installation</vt:lpstr>
      <vt:lpstr>Eclipse IDE Installation</vt:lpstr>
      <vt:lpstr>Eclipse IDE Installation</vt:lpstr>
      <vt:lpstr>New Java Project</vt:lpstr>
      <vt:lpstr>New Java Project</vt:lpstr>
      <vt:lpstr>New Java Project</vt:lpstr>
      <vt:lpstr>Hello, Java!</vt:lpstr>
      <vt:lpstr>Hello, Java!</vt:lpstr>
      <vt:lpstr>Hello, Java!</vt:lpstr>
      <vt:lpstr>Hello, Java!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38</cp:revision>
  <dcterms:created xsi:type="dcterms:W3CDTF">2019-12-22T12:06:45Z</dcterms:created>
  <dcterms:modified xsi:type="dcterms:W3CDTF">2019-12-22T15:03:44Z</dcterms:modified>
</cp:coreProperties>
</file>