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757FF2-72A8-4B81-853F-77C43BA7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4CDA74-1261-41ED-8640-4C3B5A7C1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DB4D08-F08D-433E-B3E8-FB09E76C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9F5F3A-BF7F-4A4B-933B-5BA0342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8E917-A14F-4D3E-9691-C93B2394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415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9FE55-F952-46DC-AD1E-298B9CA1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9FB707-3432-45A8-90F4-7E9ECAB94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09CC3-83F8-43D7-A596-F955C7A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C87CBF-FFC7-43F1-B8DD-5FB9008A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868008-03DC-4B89-B1D5-28BC9BD6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33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7BACE9-5B7C-49B6-AF51-DFEE8930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191277-97D3-4E3A-9B74-2F349620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92CC98-472E-4350-8B0D-EAF31823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42B18-FB5E-45DD-B3FA-C30050C0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42B922-CF91-4F4E-81C7-A73649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91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F3ED01-72C8-41EB-9A54-15866251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0C3677-9F32-4BE7-9959-C854840DE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542F41-C517-4A95-B818-21D668BD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BF9E1E-FCBD-4C5C-8458-0A62DD7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2A245E-8F2F-4724-A19A-ED50836B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2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1EACDE-FC85-4967-AFF0-6D907EEA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C039ED-1831-4420-AD42-F6852A4D9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F5F2FB-8C34-400C-9074-05AC67AB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75E150-7BD9-4283-AA5F-8E225A60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9A0801-1192-4987-BE5B-83ACA005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57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EBE90-254F-4306-ABBC-264AD0C4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33CB94-62E4-486B-8C9D-5EDEAE534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254216-5C99-44F4-AB02-D93C9FCE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4E61F0-CDC0-4875-89F2-AE55615C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A26A9E-BD78-41C2-97EF-5305E36F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9A978E-76E1-4D8D-81D0-02192650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86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0341-F9FC-466B-8633-6C707F23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B13B13-A0CA-49B5-9F98-F19B65108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9F1CBB-590B-4C08-8288-31128228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6CCFAD-ED4E-4E90-99DB-D7D7E82BD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563F84-3305-4570-A179-8BA7F4B8E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D9642D-780B-47A2-8EC2-67671680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7AAAC2-1A15-45FE-A819-858AE7EB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EA786A-808E-4748-B328-BBE814DE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463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59D50D-9269-4D45-8472-E88092E7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C9405F-5F4B-4FAE-9E57-E7C2044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13FB81-3DF4-46FE-9432-D3F78456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37C3FD-BF52-44A2-BD66-1F94E8B8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8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E827CFD-1E0E-47C8-B53D-200C8475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FF5570-2283-49A3-847C-AFE74EE2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CEC0CF-A719-4518-8E91-109944EB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983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C1D300-2C84-46A2-9674-1536819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439EF2-3908-462C-B771-96031DC6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39D2D7-9F58-4BD9-A8B3-EE74A731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CC5492-19F0-4109-AF53-CAC27740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10624F-5676-4E4C-99E3-1BF6A260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F096C3-508B-40C7-B625-87BA6A53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810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DC1F5-A496-4FC7-81C8-1B42BA6A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BB190D-04E4-49E5-B04D-71B8D7334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6D193E-A187-462C-8137-591D805A4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FE23D6-7A3C-45C7-B786-7FF24A62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2891A-AFFF-41C3-9C68-3E90E2A5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BCCB71-9BE2-4C9B-B87E-B74FCB97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485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A085A3-389B-48C3-9D3A-849F752B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43FF22-9E22-4623-9A94-AF18BD7F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CB31F8-25F1-4802-B408-002B0797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119CF-D912-4BEE-A853-D0E03C168639}" type="datetimeFigureOut">
              <a:rPr lang="it-IT" smtClean="0"/>
              <a:t>25/03/2021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55604E-E3EE-448D-9483-5D26A35E1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B096F4-1432-4397-9623-8AED6D42A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6C16-334A-4C8B-9F9B-6A1A046915D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15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3CC76-9D44-4A09-86F0-BA17BF4B8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MHW1 Web Programming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16219-D70A-43B9-A8B2-C0126554D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Calogero Falcone (O46002276)</a:t>
            </a:r>
          </a:p>
        </p:txBody>
      </p:sp>
    </p:spTree>
    <p:extLst>
      <p:ext uri="{BB962C8B-B14F-4D97-AF65-F5344CB8AC3E}">
        <p14:creationId xmlns:p14="http://schemas.microsoft.com/office/powerpoint/2010/main" val="171679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1AD36C5-5444-429C-9773-8B2082410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70" y="840597"/>
            <a:ext cx="10964449" cy="767644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B39FDB06-B536-4E18-88C6-41537395B53B}"/>
              </a:ext>
            </a:extLst>
          </p:cNvPr>
          <p:cNvCxnSpPr>
            <a:cxnSpLocks/>
          </p:cNvCxnSpPr>
          <p:nvPr/>
        </p:nvCxnSpPr>
        <p:spPr>
          <a:xfrm>
            <a:off x="513567" y="601249"/>
            <a:ext cx="11064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34D7060-2E8E-4404-8A7B-3D3F495282AC}"/>
              </a:ext>
            </a:extLst>
          </p:cNvPr>
          <p:cNvCxnSpPr/>
          <p:nvPr/>
        </p:nvCxnSpPr>
        <p:spPr>
          <a:xfrm>
            <a:off x="513567" y="601249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61FE12B-05A6-46D2-B53A-6A03A67CE546}"/>
              </a:ext>
            </a:extLst>
          </p:cNvPr>
          <p:cNvCxnSpPr/>
          <p:nvPr/>
        </p:nvCxnSpPr>
        <p:spPr>
          <a:xfrm>
            <a:off x="11578224" y="601249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A51B0B0-2FD6-405E-A730-F718D0FDF86D}"/>
              </a:ext>
            </a:extLst>
          </p:cNvPr>
          <p:cNvSpPr txBox="1"/>
          <p:nvPr/>
        </p:nvSpPr>
        <p:spPr>
          <a:xfrm>
            <a:off x="4751882" y="260829"/>
            <a:ext cx="197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della pagina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B9959D8-9B82-4D29-A97E-23FE8BE5E45B}"/>
              </a:ext>
            </a:extLst>
          </p:cNvPr>
          <p:cNvCxnSpPr/>
          <p:nvPr/>
        </p:nvCxnSpPr>
        <p:spPr>
          <a:xfrm flipH="1">
            <a:off x="254833" y="841745"/>
            <a:ext cx="138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D5352EA-B506-4353-AF5B-8F2E814D6D3D}"/>
              </a:ext>
            </a:extLst>
          </p:cNvPr>
          <p:cNvCxnSpPr/>
          <p:nvPr/>
        </p:nvCxnSpPr>
        <p:spPr>
          <a:xfrm>
            <a:off x="254833" y="840597"/>
            <a:ext cx="0" cy="767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4B56847-256E-496A-A12E-4C699CDB80D2}"/>
              </a:ext>
            </a:extLst>
          </p:cNvPr>
          <p:cNvCxnSpPr/>
          <p:nvPr/>
        </p:nvCxnSpPr>
        <p:spPr>
          <a:xfrm>
            <a:off x="254833" y="1608241"/>
            <a:ext cx="1388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DC168EF-4FAA-43DE-9828-B4D9D9DAACC2}"/>
              </a:ext>
            </a:extLst>
          </p:cNvPr>
          <p:cNvSpPr txBox="1"/>
          <p:nvPr/>
        </p:nvSpPr>
        <p:spPr>
          <a:xfrm>
            <a:off x="0" y="1634011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13% dell’header</a:t>
            </a: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D3FCCF0C-3EB2-45A6-80FC-E9BC65BE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75" y="2154809"/>
            <a:ext cx="10964449" cy="3862594"/>
          </a:xfrm>
          <a:prstGeom prst="rect">
            <a:avLst/>
          </a:prstGeom>
        </p:spPr>
      </p:pic>
      <p:cxnSp>
        <p:nvCxnSpPr>
          <p:cNvPr id="79" name="Connettore diritto 78">
            <a:extLst>
              <a:ext uri="{FF2B5EF4-FFF2-40B4-BE49-F238E27FC236}">
                <a16:creationId xmlns:a16="http://schemas.microsoft.com/office/drawing/2014/main" id="{7FF3D6CD-2A5D-4E37-ADB4-2C9ADA83B70E}"/>
              </a:ext>
            </a:extLst>
          </p:cNvPr>
          <p:cNvCxnSpPr/>
          <p:nvPr/>
        </p:nvCxnSpPr>
        <p:spPr>
          <a:xfrm>
            <a:off x="4047344" y="35976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43CD43D-4861-49C6-B1B3-9CD7FB2A634E}"/>
              </a:ext>
            </a:extLst>
          </p:cNvPr>
          <p:cNvSpPr txBox="1"/>
          <p:nvPr/>
        </p:nvSpPr>
        <p:spPr>
          <a:xfrm>
            <a:off x="4886797" y="3986665"/>
            <a:ext cx="266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20% dell’header</a:t>
            </a:r>
          </a:p>
        </p:txBody>
      </p: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40F2B865-5967-427E-A470-C35242730A80}"/>
              </a:ext>
            </a:extLst>
          </p:cNvPr>
          <p:cNvCxnSpPr>
            <a:cxnSpLocks/>
          </p:cNvCxnSpPr>
          <p:nvPr/>
        </p:nvCxnSpPr>
        <p:spPr>
          <a:xfrm>
            <a:off x="4736889" y="3577865"/>
            <a:ext cx="0" cy="1186933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A10524FA-A99C-4D6E-8BD9-E1A5A5AD0F5C}"/>
              </a:ext>
            </a:extLst>
          </p:cNvPr>
          <p:cNvSpPr txBox="1"/>
          <p:nvPr/>
        </p:nvSpPr>
        <p:spPr>
          <a:xfrm>
            <a:off x="4736889" y="6069934"/>
            <a:ext cx="66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della pagina</a:t>
            </a:r>
          </a:p>
        </p:txBody>
      </p: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70FC1A93-FEC9-48B3-950E-91BAEE2386E9}"/>
              </a:ext>
            </a:extLst>
          </p:cNvPr>
          <p:cNvCxnSpPr>
            <a:cxnSpLocks/>
          </p:cNvCxnSpPr>
          <p:nvPr/>
        </p:nvCxnSpPr>
        <p:spPr>
          <a:xfrm>
            <a:off x="513567" y="6439266"/>
            <a:ext cx="11064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4EC1CD3D-85AE-4337-B4AE-76B8E3D6BACA}"/>
              </a:ext>
            </a:extLst>
          </p:cNvPr>
          <p:cNvCxnSpPr/>
          <p:nvPr/>
        </p:nvCxnSpPr>
        <p:spPr>
          <a:xfrm>
            <a:off x="11578224" y="6199918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91CAED23-D836-4E66-B148-1D74D180AA46}"/>
              </a:ext>
            </a:extLst>
          </p:cNvPr>
          <p:cNvCxnSpPr/>
          <p:nvPr/>
        </p:nvCxnSpPr>
        <p:spPr>
          <a:xfrm>
            <a:off x="513567" y="6199918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9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CF46CA0-5FBC-438F-86BB-3E2827626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7" y="221401"/>
            <a:ext cx="10932826" cy="245779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99FDE0B4-7E77-4DB2-AE8A-744446A552E4}"/>
              </a:ext>
            </a:extLst>
          </p:cNvPr>
          <p:cNvCxnSpPr/>
          <p:nvPr/>
        </p:nvCxnSpPr>
        <p:spPr>
          <a:xfrm>
            <a:off x="5531370" y="1708879"/>
            <a:ext cx="0" cy="56962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9EC76D-8F78-426A-A7EF-1A84BD75EBB5}"/>
              </a:ext>
            </a:extLst>
          </p:cNvPr>
          <p:cNvSpPr txBox="1"/>
          <p:nvPr/>
        </p:nvSpPr>
        <p:spPr>
          <a:xfrm>
            <a:off x="5711251" y="1809026"/>
            <a:ext cx="249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5% dell’header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CB51468-95D4-4ED7-A72B-DFC0D672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7" y="3043079"/>
            <a:ext cx="10932826" cy="1646101"/>
          </a:xfrm>
          <a:prstGeom prst="rect">
            <a:avLst/>
          </a:prstGeom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26B444D-7D79-4D6F-94B6-E860FC3207FE}"/>
              </a:ext>
            </a:extLst>
          </p:cNvPr>
          <p:cNvCxnSpPr/>
          <p:nvPr/>
        </p:nvCxnSpPr>
        <p:spPr>
          <a:xfrm flipV="1">
            <a:off x="4841823" y="3043079"/>
            <a:ext cx="0" cy="55456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89E4A0A-8D16-4562-9FD7-4DA8389A9018}"/>
              </a:ext>
            </a:extLst>
          </p:cNvPr>
          <p:cNvCxnSpPr/>
          <p:nvPr/>
        </p:nvCxnSpPr>
        <p:spPr>
          <a:xfrm>
            <a:off x="4826833" y="4107305"/>
            <a:ext cx="0" cy="581875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BD02DD6-5BAC-42E9-9392-8BAD4A1A8D55}"/>
              </a:ext>
            </a:extLst>
          </p:cNvPr>
          <p:cNvSpPr txBox="1"/>
          <p:nvPr/>
        </p:nvSpPr>
        <p:spPr>
          <a:xfrm>
            <a:off x="5036695" y="3222885"/>
            <a:ext cx="264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5% della section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AC96C8-4810-47AA-AFE9-036189BBF4C0}"/>
              </a:ext>
            </a:extLst>
          </p:cNvPr>
          <p:cNvSpPr txBox="1"/>
          <p:nvPr/>
        </p:nvSpPr>
        <p:spPr>
          <a:xfrm>
            <a:off x="5036694" y="4213576"/>
            <a:ext cx="27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5% della section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F0CF132-2006-4F6F-9302-3F69A08A391C}"/>
              </a:ext>
            </a:extLst>
          </p:cNvPr>
          <p:cNvSpPr txBox="1"/>
          <p:nvPr/>
        </p:nvSpPr>
        <p:spPr>
          <a:xfrm>
            <a:off x="629587" y="5561351"/>
            <a:ext cx="1093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items della navbar e dell’header sono disposti con l’utilizzo di </a:t>
            </a:r>
            <a:r>
              <a:rPr lang="it-IT" i="1" dirty="0"/>
              <a:t>flexbox</a:t>
            </a:r>
            <a:r>
              <a:rPr lang="it-IT" dirty="0"/>
              <a:t>.</a:t>
            </a:r>
          </a:p>
          <a:p>
            <a:r>
              <a:rPr lang="it-IT" dirty="0"/>
              <a:t>La scritta «Le proposte più popolari» è centrata all’interno del block che la contiene grazie all’utilizzo di</a:t>
            </a:r>
            <a:r>
              <a:rPr lang="it-IT" i="1" dirty="0"/>
              <a:t> text-align</a:t>
            </a:r>
            <a:r>
              <a:rPr lang="it-IT" dirty="0"/>
              <a:t>.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2D66B6-6F0C-4754-ACA3-01A401D40536}"/>
              </a:ext>
            </a:extLst>
          </p:cNvPr>
          <p:cNvSpPr txBox="1"/>
          <p:nvPr/>
        </p:nvSpPr>
        <p:spPr>
          <a:xfrm>
            <a:off x="4786993" y="4689180"/>
            <a:ext cx="6655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della pagina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88C19D7-47D5-4E7A-8D8B-36E045222E62}"/>
              </a:ext>
            </a:extLst>
          </p:cNvPr>
          <p:cNvCxnSpPr>
            <a:cxnSpLocks/>
          </p:cNvCxnSpPr>
          <p:nvPr/>
        </p:nvCxnSpPr>
        <p:spPr>
          <a:xfrm>
            <a:off x="563671" y="5058512"/>
            <a:ext cx="110646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26D0229-6216-4EB8-941A-64D73AC5EA88}"/>
              </a:ext>
            </a:extLst>
          </p:cNvPr>
          <p:cNvCxnSpPr/>
          <p:nvPr/>
        </p:nvCxnSpPr>
        <p:spPr>
          <a:xfrm>
            <a:off x="11628328" y="4819164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ABEB724-522E-4001-AB1D-325A3F22886F}"/>
              </a:ext>
            </a:extLst>
          </p:cNvPr>
          <p:cNvCxnSpPr/>
          <p:nvPr/>
        </p:nvCxnSpPr>
        <p:spPr>
          <a:xfrm>
            <a:off x="563671" y="4819164"/>
            <a:ext cx="0" cy="239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1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165C919B-C2AC-48E1-BE49-6AB1AA9A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86" y="513413"/>
            <a:ext cx="7235628" cy="5831174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DD713F2-B7E5-440C-8A1F-81E6984F565B}"/>
              </a:ext>
            </a:extLst>
          </p:cNvPr>
          <p:cNvCxnSpPr/>
          <p:nvPr/>
        </p:nvCxnSpPr>
        <p:spPr>
          <a:xfrm flipH="1">
            <a:off x="1963711" y="944380"/>
            <a:ext cx="514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7A55BE-C504-44A6-9231-D6AA18AC0BDF}"/>
              </a:ext>
            </a:extLst>
          </p:cNvPr>
          <p:cNvSpPr txBox="1"/>
          <p:nvPr/>
        </p:nvSpPr>
        <p:spPr>
          <a:xfrm>
            <a:off x="719528" y="734518"/>
            <a:ext cx="12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Bordo: 2px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40B3725-5D8B-474F-B10A-7581738AFE70}"/>
              </a:ext>
            </a:extLst>
          </p:cNvPr>
          <p:cNvCxnSpPr/>
          <p:nvPr/>
        </p:nvCxnSpPr>
        <p:spPr>
          <a:xfrm>
            <a:off x="11077731" y="269823"/>
            <a:ext cx="2998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02AAA06-31F3-45EA-A367-3A4DD5360440}"/>
              </a:ext>
            </a:extLst>
          </p:cNvPr>
          <p:cNvCxnSpPr/>
          <p:nvPr/>
        </p:nvCxnSpPr>
        <p:spPr>
          <a:xfrm>
            <a:off x="11377534" y="269823"/>
            <a:ext cx="0" cy="6235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27C91BD-E717-4C73-A1D2-FEB649FCA81C}"/>
              </a:ext>
            </a:extLst>
          </p:cNvPr>
          <p:cNvCxnSpPr/>
          <p:nvPr/>
        </p:nvCxnSpPr>
        <p:spPr>
          <a:xfrm flipH="1">
            <a:off x="11077731" y="6505731"/>
            <a:ext cx="2998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178A8E-A0FE-4739-B26F-A02A79F85E1F}"/>
              </a:ext>
            </a:extLst>
          </p:cNvPr>
          <p:cNvSpPr txBox="1"/>
          <p:nvPr/>
        </p:nvSpPr>
        <p:spPr>
          <a:xfrm>
            <a:off x="11377534" y="2926112"/>
            <a:ext cx="919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22% della section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E14EA0A-B0B9-464D-BE27-D315E10E2D93}"/>
              </a:ext>
            </a:extLst>
          </p:cNvPr>
          <p:cNvCxnSpPr/>
          <p:nvPr/>
        </p:nvCxnSpPr>
        <p:spPr>
          <a:xfrm flipV="1">
            <a:off x="2220948" y="269823"/>
            <a:ext cx="0" cy="24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89CFA7D-F859-45D4-A961-E0375370D7DB}"/>
              </a:ext>
            </a:extLst>
          </p:cNvPr>
          <p:cNvCxnSpPr/>
          <p:nvPr/>
        </p:nvCxnSpPr>
        <p:spPr>
          <a:xfrm>
            <a:off x="2220948" y="269823"/>
            <a:ext cx="768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A9B9418-E41A-4B71-A1DB-29B6D939DC64}"/>
              </a:ext>
            </a:extLst>
          </p:cNvPr>
          <p:cNvCxnSpPr/>
          <p:nvPr/>
        </p:nvCxnSpPr>
        <p:spPr>
          <a:xfrm>
            <a:off x="9917723" y="269823"/>
            <a:ext cx="0" cy="24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1F884697-D731-4EE9-B9CD-3B6B698013B0}"/>
              </a:ext>
            </a:extLst>
          </p:cNvPr>
          <p:cNvSpPr txBox="1"/>
          <p:nvPr/>
        </p:nvSpPr>
        <p:spPr>
          <a:xfrm>
            <a:off x="5161229" y="-43238"/>
            <a:ext cx="178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50% della pagina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F7430FA9-B23A-4815-AB3E-363819B4A27A}"/>
              </a:ext>
            </a:extLst>
          </p:cNvPr>
          <p:cNvCxnSpPr>
            <a:cxnSpLocks/>
          </p:cNvCxnSpPr>
          <p:nvPr/>
        </p:nvCxnSpPr>
        <p:spPr>
          <a:xfrm>
            <a:off x="9798220" y="370834"/>
            <a:ext cx="1898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8CC1D172-70C4-4046-99D2-D6BD501F874E}"/>
              </a:ext>
            </a:extLst>
          </p:cNvPr>
          <p:cNvCxnSpPr/>
          <p:nvPr/>
        </p:nvCxnSpPr>
        <p:spPr>
          <a:xfrm>
            <a:off x="9988061" y="368298"/>
            <a:ext cx="0" cy="3880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AFDA32D-C9F6-4E21-9BF7-D04D7094E620}"/>
              </a:ext>
            </a:extLst>
          </p:cNvPr>
          <p:cNvCxnSpPr/>
          <p:nvPr/>
        </p:nvCxnSpPr>
        <p:spPr>
          <a:xfrm flipH="1">
            <a:off x="9808734" y="4248444"/>
            <a:ext cx="1898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054BD5F-0894-4909-9B3D-F1C8844C0A13}"/>
              </a:ext>
            </a:extLst>
          </p:cNvPr>
          <p:cNvCxnSpPr>
            <a:cxnSpLocks/>
          </p:cNvCxnSpPr>
          <p:nvPr/>
        </p:nvCxnSpPr>
        <p:spPr>
          <a:xfrm>
            <a:off x="9847383" y="3849442"/>
            <a:ext cx="305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21A2D395-6C91-41F0-AFFF-3CD61E42EDA9}"/>
              </a:ext>
            </a:extLst>
          </p:cNvPr>
          <p:cNvCxnSpPr/>
          <p:nvPr/>
        </p:nvCxnSpPr>
        <p:spPr>
          <a:xfrm>
            <a:off x="10142806" y="3849442"/>
            <a:ext cx="0" cy="2656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D1562AB9-A6F7-44E6-B979-991801BF27A7}"/>
              </a:ext>
            </a:extLst>
          </p:cNvPr>
          <p:cNvCxnSpPr/>
          <p:nvPr/>
        </p:nvCxnSpPr>
        <p:spPr>
          <a:xfrm flipH="1">
            <a:off x="9727882" y="6505731"/>
            <a:ext cx="40085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8060BA4-1DD8-4FAD-88F7-AC48211FEC0C}"/>
              </a:ext>
            </a:extLst>
          </p:cNvPr>
          <p:cNvSpPr txBox="1"/>
          <p:nvPr/>
        </p:nvSpPr>
        <p:spPr>
          <a:xfrm>
            <a:off x="10142806" y="1491175"/>
            <a:ext cx="1069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60% del singolo box della section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3E3F0EC-3582-450A-80C9-A5600D5D8A55}"/>
              </a:ext>
            </a:extLst>
          </p:cNvPr>
          <p:cNvSpPr txBox="1"/>
          <p:nvPr/>
        </p:nvSpPr>
        <p:spPr>
          <a:xfrm>
            <a:off x="10153319" y="4740812"/>
            <a:ext cx="119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40% del singolo box della section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6A2A91A-84F0-4333-88DC-C1B699FE36F2}"/>
              </a:ext>
            </a:extLst>
          </p:cNvPr>
          <p:cNvCxnSpPr>
            <a:cxnSpLocks/>
          </p:cNvCxnSpPr>
          <p:nvPr/>
        </p:nvCxnSpPr>
        <p:spPr>
          <a:xfrm flipH="1">
            <a:off x="2869809" y="5941141"/>
            <a:ext cx="26306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B873C857-C4FB-42D1-96D3-2BE318BD1EEB}"/>
              </a:ext>
            </a:extLst>
          </p:cNvPr>
          <p:cNvCxnSpPr>
            <a:cxnSpLocks/>
          </p:cNvCxnSpPr>
          <p:nvPr/>
        </p:nvCxnSpPr>
        <p:spPr>
          <a:xfrm>
            <a:off x="6682154" y="5941141"/>
            <a:ext cx="2700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97FD94EF-3E76-4A67-89D0-3DD27E8AF756}"/>
              </a:ext>
            </a:extLst>
          </p:cNvPr>
          <p:cNvSpPr txBox="1"/>
          <p:nvPr/>
        </p:nvSpPr>
        <p:spPr>
          <a:xfrm>
            <a:off x="3123028" y="5943795"/>
            <a:ext cx="248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Margine:37% del box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3E8F01E-8BBC-40DE-A643-20C4298F7B85}"/>
              </a:ext>
            </a:extLst>
          </p:cNvPr>
          <p:cNvSpPr txBox="1"/>
          <p:nvPr/>
        </p:nvSpPr>
        <p:spPr>
          <a:xfrm>
            <a:off x="6787662" y="5941141"/>
            <a:ext cx="248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Margine:37% del box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AA999C78-93F1-4883-899D-0A94BE944F63}"/>
              </a:ext>
            </a:extLst>
          </p:cNvPr>
          <p:cNvCxnSpPr/>
          <p:nvPr/>
        </p:nvCxnSpPr>
        <p:spPr>
          <a:xfrm flipV="1">
            <a:off x="6096000" y="5556738"/>
            <a:ext cx="0" cy="2532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35418020-8C18-4482-ACDD-C97063D0CA7A}"/>
              </a:ext>
            </a:extLst>
          </p:cNvPr>
          <p:cNvSpPr txBox="1"/>
          <p:nvPr/>
        </p:nvSpPr>
        <p:spPr>
          <a:xfrm>
            <a:off x="1791666" y="5514534"/>
            <a:ext cx="443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Margine: 5% del sottoblocco del box di  testo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CF485ED5-8181-4E4E-B3C5-294F06E5E11A}"/>
              </a:ext>
            </a:extLst>
          </p:cNvPr>
          <p:cNvSpPr txBox="1"/>
          <p:nvPr/>
        </p:nvSpPr>
        <p:spPr>
          <a:xfrm>
            <a:off x="1861098" y="4456569"/>
            <a:ext cx="501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Margine: 5% del sottoblocco del box di testo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3EE48507-9625-4E49-A337-432A66F4A28F}"/>
              </a:ext>
            </a:extLst>
          </p:cNvPr>
          <p:cNvCxnSpPr/>
          <p:nvPr/>
        </p:nvCxnSpPr>
        <p:spPr>
          <a:xfrm flipV="1">
            <a:off x="6096000" y="4514852"/>
            <a:ext cx="0" cy="297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61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C0F17B2-9063-4C79-B6D4-211297EE6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2204"/>
            <a:ext cx="12192000" cy="479359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A03DF48-D31A-41FF-9438-C2CB166F9AFC}"/>
              </a:ext>
            </a:extLst>
          </p:cNvPr>
          <p:cNvCxnSpPr>
            <a:stCxn id="5" idx="1"/>
          </p:cNvCxnSpPr>
          <p:nvPr/>
        </p:nvCxnSpPr>
        <p:spPr>
          <a:xfrm flipV="1">
            <a:off x="0" y="3428999"/>
            <a:ext cx="3123028" cy="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1D7F3AA-D614-4264-975F-BE626FCFF160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9129932" y="3428999"/>
            <a:ext cx="3062068" cy="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0DF9CB-577A-43F4-84EB-1171B724C529}"/>
              </a:ext>
            </a:extLst>
          </p:cNvPr>
          <p:cNvSpPr txBox="1"/>
          <p:nvPr/>
        </p:nvSpPr>
        <p:spPr>
          <a:xfrm>
            <a:off x="174673" y="3080712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25% della pagina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02B3D12-1F5B-4F2E-BA48-BF1B715494F9}"/>
              </a:ext>
            </a:extLst>
          </p:cNvPr>
          <p:cNvSpPr txBox="1"/>
          <p:nvPr/>
        </p:nvSpPr>
        <p:spPr>
          <a:xfrm>
            <a:off x="9481625" y="3059667"/>
            <a:ext cx="271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25% della pagina</a:t>
            </a:r>
          </a:p>
        </p:txBody>
      </p:sp>
    </p:spTree>
    <p:extLst>
      <p:ext uri="{BB962C8B-B14F-4D97-AF65-F5344CB8AC3E}">
        <p14:creationId xmlns:p14="http://schemas.microsoft.com/office/powerpoint/2010/main" val="38643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92DCB1A-5A20-4498-AB72-D88597F48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42" y="256732"/>
            <a:ext cx="7640116" cy="317226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8AA0BF8-E47E-44C7-80C5-68F2DBB404AC}"/>
              </a:ext>
            </a:extLst>
          </p:cNvPr>
          <p:cNvCxnSpPr/>
          <p:nvPr/>
        </p:nvCxnSpPr>
        <p:spPr>
          <a:xfrm>
            <a:off x="5627077" y="1294228"/>
            <a:ext cx="0" cy="28135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B5BC753-60F0-4019-80F1-5FCBBA9BA255}"/>
              </a:ext>
            </a:extLst>
          </p:cNvPr>
          <p:cNvSpPr txBox="1"/>
          <p:nvPr/>
        </p:nvSpPr>
        <p:spPr>
          <a:xfrm>
            <a:off x="5627077" y="1250239"/>
            <a:ext cx="321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Margine: 2% della section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8CA509-E290-4B43-9B94-67C47F1D9E68}"/>
              </a:ext>
            </a:extLst>
          </p:cNvPr>
          <p:cNvSpPr txBox="1"/>
          <p:nvPr/>
        </p:nvSpPr>
        <p:spPr>
          <a:xfrm>
            <a:off x="785446" y="3812346"/>
            <a:ext cx="106211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section contiene 4 box; le misure sopracitate valgono anche per gli altri 3 box.</a:t>
            </a:r>
          </a:p>
          <a:p>
            <a:r>
              <a:rPr lang="it-IT" sz="2000" dirty="0"/>
              <a:t>Ogni box è diviso in due sottoblocchi: uno che contiene l’immagine e uno che contiene il testo. L’immagine riempie in altezza e in larghezza l’intero sottoblocco, mentre il sottoblocco di testo contiene un titolo, un paragrafo e un button separati da appositi margini. </a:t>
            </a:r>
          </a:p>
          <a:p>
            <a:r>
              <a:rPr lang="it-IT" sz="2000" dirty="0"/>
              <a:t>L’altezza totale della section è 3000 px.</a:t>
            </a:r>
          </a:p>
          <a:p>
            <a:endParaRPr lang="it-IT" sz="2000" dirty="0"/>
          </a:p>
          <a:p>
            <a:r>
              <a:rPr lang="it-IT" sz="2000" b="1" dirty="0"/>
              <a:t>NB</a:t>
            </a:r>
            <a:r>
              <a:rPr lang="it-IT" sz="2000" dirty="0"/>
              <a:t>: grazie all’utilizzo delle media query è stata implementata una versione mobile del sito, nella quale i box della section occupano il 100% della larghezza della pagina. (Inoltre, cambiano anche il metodo di visualizzazione della navbar e, leggermente, il footer.)</a:t>
            </a:r>
          </a:p>
        </p:txBody>
      </p:sp>
    </p:spTree>
    <p:extLst>
      <p:ext uri="{BB962C8B-B14F-4D97-AF65-F5344CB8AC3E}">
        <p14:creationId xmlns:p14="http://schemas.microsoft.com/office/powerpoint/2010/main" val="74974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177AC9C-3C8E-45B0-B14D-FED9617E7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692"/>
            <a:ext cx="12192000" cy="131145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382F6D-8C9E-43C0-8B23-5303112D4755}"/>
              </a:ext>
            </a:extLst>
          </p:cNvPr>
          <p:cNvSpPr txBox="1"/>
          <p:nvPr/>
        </p:nvSpPr>
        <p:spPr>
          <a:xfrm>
            <a:off x="806548" y="3273253"/>
            <a:ext cx="10578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footer contiene un flex container </a:t>
            </a:r>
            <a:r>
              <a:rPr lang="it-IT" sz="2400" i="1" dirty="0"/>
              <a:t>p </a:t>
            </a:r>
            <a:r>
              <a:rPr lang="it-IT" sz="2400" dirty="0"/>
              <a:t>all’interno del quale i 3 items sono disposti utilizzando le proprietà di </a:t>
            </a:r>
            <a:r>
              <a:rPr lang="it-IT" sz="2400" i="1" dirty="0"/>
              <a:t>flexbox.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004F792-095F-42E0-8DEE-B2F24C7B3DA3}"/>
              </a:ext>
            </a:extLst>
          </p:cNvPr>
          <p:cNvCxnSpPr>
            <a:cxnSpLocks/>
          </p:cNvCxnSpPr>
          <p:nvPr/>
        </p:nvCxnSpPr>
        <p:spPr>
          <a:xfrm flipH="1">
            <a:off x="7990449" y="1821767"/>
            <a:ext cx="984739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3E782C-D854-4D33-BA38-BFBD513DE5A5}"/>
              </a:ext>
            </a:extLst>
          </p:cNvPr>
          <p:cNvSpPr txBox="1"/>
          <p:nvPr/>
        </p:nvSpPr>
        <p:spPr>
          <a:xfrm>
            <a:off x="7990449" y="1207088"/>
            <a:ext cx="139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Margin: 5% del footer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1080BC0-EC6C-4ECC-8A81-A2161A19B8E5}"/>
              </a:ext>
            </a:extLst>
          </p:cNvPr>
          <p:cNvSpPr txBox="1"/>
          <p:nvPr/>
        </p:nvSpPr>
        <p:spPr>
          <a:xfrm>
            <a:off x="3922541" y="1207088"/>
            <a:ext cx="157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Margin: 5% del footer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48CCE67-FE47-4125-A36A-99A595EC7D5D}"/>
              </a:ext>
            </a:extLst>
          </p:cNvPr>
          <p:cNvCxnSpPr>
            <a:cxnSpLocks/>
          </p:cNvCxnSpPr>
          <p:nvPr/>
        </p:nvCxnSpPr>
        <p:spPr>
          <a:xfrm flipH="1">
            <a:off x="3922541" y="1853419"/>
            <a:ext cx="984739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96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MHW1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Gero Falcone</dc:creator>
  <cp:lastModifiedBy>Gero Falcone</cp:lastModifiedBy>
  <cp:revision>21</cp:revision>
  <dcterms:created xsi:type="dcterms:W3CDTF">2021-03-25T21:04:28Z</dcterms:created>
  <dcterms:modified xsi:type="dcterms:W3CDTF">2021-03-26T00:02:34Z</dcterms:modified>
</cp:coreProperties>
</file>