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C8AE68-0325-40F1-B6B8-356A1041F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D6F6B2D-A552-447E-A386-63B3B9ECD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A2597B-4DAA-42D0-BAC5-E5C26C8E5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0D96-DB4C-4DC6-A981-D31DD89689DF}" type="datetimeFigureOut">
              <a:rPr lang="it-IT" smtClean="0"/>
              <a:t>03/06/2021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40AF50-1040-4BEF-B650-42363921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C33EAE-F50B-492D-923C-59200F84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7A9D-A196-4B41-8806-C4EE499DB6B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956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BF81F6-B578-4AEC-9091-459D20CCA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684FC0E-F64F-4A98-AE4C-6537B1586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BC9D18-FF43-4779-B741-BF61BCB4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0D96-DB4C-4DC6-A981-D31DD89689DF}" type="datetimeFigureOut">
              <a:rPr lang="it-IT" smtClean="0"/>
              <a:t>03/06/2021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800C88-941F-4D62-8C31-04CCD247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51CB51-EA61-4219-AA0A-84F2A430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7A9D-A196-4B41-8806-C4EE499DB6B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684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B01C1C6-B435-45CB-BA84-D0892238FB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2517FFD-33B6-4690-82A6-239FE783D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6655A7-048A-44EA-8D6D-F572296F7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0D96-DB4C-4DC6-A981-D31DD89689DF}" type="datetimeFigureOut">
              <a:rPr lang="it-IT" smtClean="0"/>
              <a:t>03/06/2021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CEF3EA-C95B-402F-8374-4407B1447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348F9D-8092-40D9-A41B-F9D9183D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7A9D-A196-4B41-8806-C4EE499DB6B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0154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9079F1-08B3-4845-824C-9ED5F9EE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A97670-F1AB-43E1-82FE-1F17622C6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1290DF-CCA1-488D-A1F6-3166E36D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0D96-DB4C-4DC6-A981-D31DD89689DF}" type="datetimeFigureOut">
              <a:rPr lang="it-IT" smtClean="0"/>
              <a:t>03/06/2021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7FDC03-9442-43C5-AA46-4B811780E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DD75053-6366-41C1-BA97-79033E96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7A9D-A196-4B41-8806-C4EE499DB6B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163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52AA65-72B8-4FDA-AC8D-348F5BFE6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D2FCD86-A554-4566-B6F8-0B15DCC7E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28C53D-1005-4F3C-B536-2596B0AE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0D96-DB4C-4DC6-A981-D31DD89689DF}" type="datetimeFigureOut">
              <a:rPr lang="it-IT" smtClean="0"/>
              <a:t>03/06/2021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436BDE-608F-4867-9FA1-F55E89C7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3732E0-CEAF-4CE9-82B6-CB257B5C8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7A9D-A196-4B41-8806-C4EE499DB6B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805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1B0943-F1B4-4CFF-8889-9D7BBCE3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BBBC42-AB50-4007-AB2D-9D02FA593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1C4E476-A3DD-43D1-86C3-D51A1D3E2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9F7D94D-0145-4892-839A-19DA4BAD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0D96-DB4C-4DC6-A981-D31DD89689DF}" type="datetimeFigureOut">
              <a:rPr lang="it-IT" smtClean="0"/>
              <a:t>03/06/2021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8D91CD8-32CD-48E9-ACB2-053B6F56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5FBFA35-B7B7-4BD7-98C7-906C21E2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7A9D-A196-4B41-8806-C4EE499DB6B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242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E6CE88-1EB4-43EB-9E59-82E351B25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96F16F-04A1-4335-BBDB-4DB4446D8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DA65A8-0721-4B9F-91F4-B1FF87ADE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0702070-AD1F-4DA6-9424-E13618D75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BDEEA92-361A-4CBE-AFAF-C4C89F0C3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4551937-7605-449D-B5F7-016EFA80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0D96-DB4C-4DC6-A981-D31DD89689DF}" type="datetimeFigureOut">
              <a:rPr lang="it-IT" smtClean="0"/>
              <a:t>03/06/2021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BF39302-B403-4A92-9513-BD218F404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DADD858-1A5A-4F48-9C43-0E62B624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7A9D-A196-4B41-8806-C4EE499DB6B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191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912236-3D3E-4C3C-84D7-83AE533A9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7C8F102-6523-4D4A-B663-3011D58B9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0D96-DB4C-4DC6-A981-D31DD89689DF}" type="datetimeFigureOut">
              <a:rPr lang="it-IT" smtClean="0"/>
              <a:t>03/06/2021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2FC596A-FB91-4131-8230-62C1BA3B1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B43628C-BFB3-4AAF-A971-2F91CFD1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7A9D-A196-4B41-8806-C4EE499DB6B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277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5D7BB1C-009E-4EBB-8A3C-1A450A93C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0D96-DB4C-4DC6-A981-D31DD89689DF}" type="datetimeFigureOut">
              <a:rPr lang="it-IT" smtClean="0"/>
              <a:t>03/06/2021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1A9032F-3361-46AF-84EA-2D984E6EE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0ED52C2-EF80-46C6-BD3F-8536EED5B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7A9D-A196-4B41-8806-C4EE499DB6B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5552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2307B8-2B83-4442-B0E4-92A740E7C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E3F5EC-0C83-4235-9EA9-9C89AD99E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AA41553-9924-44DF-BDEE-685693171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55D56A-F35B-4E9B-83CC-295099C56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0D96-DB4C-4DC6-A981-D31DD89689DF}" type="datetimeFigureOut">
              <a:rPr lang="it-IT" smtClean="0"/>
              <a:t>03/06/2021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6D2FF78-04A3-476E-99F1-A427333F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56F8DE4-2D65-430F-ACEA-0DC161BEA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7A9D-A196-4B41-8806-C4EE499DB6B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5046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E186BF-5C4C-406A-8869-7840693F2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2201B6E-6BF7-4457-91D6-E70955CA7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DCED5A0-6A74-45C0-B1C0-D4EB00706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56F6118-D91D-415A-97B2-FD5BBC691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0D96-DB4C-4DC6-A981-D31DD89689DF}" type="datetimeFigureOut">
              <a:rPr lang="it-IT" smtClean="0"/>
              <a:t>03/06/2021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3DE1888-D8A7-4BA6-AF50-93102143A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88C81A6-2B90-4A39-8C40-CDF83CCF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7A9D-A196-4B41-8806-C4EE499DB6B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58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4221D29-6618-4ECF-96C5-0831B2F9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7657D1E-4772-44D8-A022-5033FACFB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6969D0-6D3C-419A-8495-91C6AFA83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B0D96-DB4C-4DC6-A981-D31DD89689DF}" type="datetimeFigureOut">
              <a:rPr lang="it-IT" smtClean="0"/>
              <a:t>03/06/2021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DAD2CD-2E36-45AB-901B-AD9C1094B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33E38E-2D19-4DB1-8E86-74EFA65CE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07A9D-A196-4B41-8806-C4EE499DB6B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631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B982AC59-5693-44DA-9989-6BFE2AA100BC}"/>
              </a:ext>
            </a:extLst>
          </p:cNvPr>
          <p:cNvSpPr/>
          <p:nvPr/>
        </p:nvSpPr>
        <p:spPr>
          <a:xfrm>
            <a:off x="974360" y="1154243"/>
            <a:ext cx="2413416" cy="734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B09995C-A8E6-490E-91A3-83C656B73FA0}"/>
              </a:ext>
            </a:extLst>
          </p:cNvPr>
          <p:cNvSpPr/>
          <p:nvPr/>
        </p:nvSpPr>
        <p:spPr>
          <a:xfrm>
            <a:off x="7597518" y="1154243"/>
            <a:ext cx="2413416" cy="734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16AF5DC-3EA8-4005-8877-32ACC2FF41D9}"/>
              </a:ext>
            </a:extLst>
          </p:cNvPr>
          <p:cNvSpPr/>
          <p:nvPr/>
        </p:nvSpPr>
        <p:spPr>
          <a:xfrm>
            <a:off x="974360" y="4601981"/>
            <a:ext cx="2413416" cy="734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EXERCISES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FEE50EE-2E7D-4CDD-B306-10D460B83CDB}"/>
              </a:ext>
            </a:extLst>
          </p:cNvPr>
          <p:cNvCxnSpPr>
            <a:stCxn id="4" idx="3"/>
          </p:cNvCxnSpPr>
          <p:nvPr/>
        </p:nvCxnSpPr>
        <p:spPr>
          <a:xfrm>
            <a:off x="3387776" y="1521502"/>
            <a:ext cx="1424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71EC1D04-50C3-4892-891A-2F7C421C5011}"/>
              </a:ext>
            </a:extLst>
          </p:cNvPr>
          <p:cNvCxnSpPr>
            <a:stCxn id="5" idx="1"/>
          </p:cNvCxnSpPr>
          <p:nvPr/>
        </p:nvCxnSpPr>
        <p:spPr>
          <a:xfrm flipH="1">
            <a:off x="6235908" y="1521502"/>
            <a:ext cx="1361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mbo 10">
            <a:extLst>
              <a:ext uri="{FF2B5EF4-FFF2-40B4-BE49-F238E27FC236}">
                <a16:creationId xmlns:a16="http://schemas.microsoft.com/office/drawing/2014/main" id="{A5CDD871-238F-4342-962B-A5C4A984190A}"/>
              </a:ext>
            </a:extLst>
          </p:cNvPr>
          <p:cNvSpPr/>
          <p:nvPr/>
        </p:nvSpPr>
        <p:spPr>
          <a:xfrm>
            <a:off x="4811841" y="1098031"/>
            <a:ext cx="1424067" cy="84694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CONTENT_USER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DEFB6060-DB0F-479D-99F3-59026898B110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2173574" y="1888761"/>
            <a:ext cx="7494" cy="1098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B98829DB-158B-41F4-AC8F-F347D101C1E0}"/>
              </a:ext>
            </a:extLst>
          </p:cNvPr>
          <p:cNvCxnSpPr>
            <a:cxnSpLocks/>
            <a:stCxn id="6" idx="0"/>
            <a:endCxn id="16" idx="2"/>
          </p:cNvCxnSpPr>
          <p:nvPr/>
        </p:nvCxnSpPr>
        <p:spPr>
          <a:xfrm flipH="1" flipV="1">
            <a:off x="2173574" y="3833737"/>
            <a:ext cx="7494" cy="768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mbo 15">
            <a:extLst>
              <a:ext uri="{FF2B5EF4-FFF2-40B4-BE49-F238E27FC236}">
                <a16:creationId xmlns:a16="http://schemas.microsoft.com/office/drawing/2014/main" id="{D95A25B6-4077-4669-B39E-38C87E8B4B22}"/>
              </a:ext>
            </a:extLst>
          </p:cNvPr>
          <p:cNvSpPr/>
          <p:nvPr/>
        </p:nvSpPr>
        <p:spPr>
          <a:xfrm>
            <a:off x="1461540" y="2986796"/>
            <a:ext cx="1424067" cy="84694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EXERCISE_USER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3D0ACDEF-03F4-4888-A7ED-D1B27BEFBE35}"/>
              </a:ext>
            </a:extLst>
          </p:cNvPr>
          <p:cNvSpPr/>
          <p:nvPr/>
        </p:nvSpPr>
        <p:spPr>
          <a:xfrm>
            <a:off x="1230130" y="777655"/>
            <a:ext cx="239842" cy="22485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D8B94FB-BA75-4886-8990-F4CB827DEEC3}"/>
              </a:ext>
            </a:extLst>
          </p:cNvPr>
          <p:cNvSpPr txBox="1"/>
          <p:nvPr/>
        </p:nvSpPr>
        <p:spPr>
          <a:xfrm>
            <a:off x="1146748" y="469611"/>
            <a:ext cx="374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ID</a:t>
            </a:r>
            <a:endParaRPr lang="it-IT" sz="1600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1DF5633-D9CA-436A-9DC2-039F5598E4D1}"/>
              </a:ext>
            </a:extLst>
          </p:cNvPr>
          <p:cNvSpPr txBox="1"/>
          <p:nvPr/>
        </p:nvSpPr>
        <p:spPr>
          <a:xfrm>
            <a:off x="8671185" y="611487"/>
            <a:ext cx="124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titolo</a:t>
            </a:r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8F21A24-6663-4A62-9F14-C80492C7C5D0}"/>
              </a:ext>
            </a:extLst>
          </p:cNvPr>
          <p:cNvSpPr txBox="1"/>
          <p:nvPr/>
        </p:nvSpPr>
        <p:spPr>
          <a:xfrm>
            <a:off x="2667622" y="744571"/>
            <a:ext cx="1116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  <a:endParaRPr lang="it-IT" dirty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43DC95F3-B2BC-45C6-8E10-C3C35C97329D}"/>
              </a:ext>
            </a:extLst>
          </p:cNvPr>
          <p:cNvSpPr/>
          <p:nvPr/>
        </p:nvSpPr>
        <p:spPr>
          <a:xfrm>
            <a:off x="1094283" y="4217859"/>
            <a:ext cx="239842" cy="22485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6119473-EDAE-4DF4-BE59-ADEC7D6B09D6}"/>
              </a:ext>
            </a:extLst>
          </p:cNvPr>
          <p:cNvSpPr txBox="1"/>
          <p:nvPr/>
        </p:nvSpPr>
        <p:spPr>
          <a:xfrm>
            <a:off x="2540206" y="4153014"/>
            <a:ext cx="124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descrizione</a:t>
            </a:r>
            <a:endParaRPr lang="it-IT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4F39E344-4BDC-4769-93AF-2043814F8972}"/>
              </a:ext>
            </a:extLst>
          </p:cNvPr>
          <p:cNvSpPr txBox="1"/>
          <p:nvPr/>
        </p:nvSpPr>
        <p:spPr>
          <a:xfrm>
            <a:off x="831954" y="3864256"/>
            <a:ext cx="124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Nome </a:t>
            </a:r>
            <a:endParaRPr lang="it-IT" dirty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636C990B-7254-4194-A99C-61C27BE53C04}"/>
              </a:ext>
            </a:extLst>
          </p:cNvPr>
          <p:cNvSpPr/>
          <p:nvPr/>
        </p:nvSpPr>
        <p:spPr>
          <a:xfrm>
            <a:off x="7849849" y="790931"/>
            <a:ext cx="239842" cy="22485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D656CC3D-4A21-45E4-B9EC-FF2083438725}"/>
              </a:ext>
            </a:extLst>
          </p:cNvPr>
          <p:cNvSpPr txBox="1"/>
          <p:nvPr/>
        </p:nvSpPr>
        <p:spPr>
          <a:xfrm>
            <a:off x="7792386" y="487181"/>
            <a:ext cx="374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ID</a:t>
            </a:r>
            <a:endParaRPr lang="it-IT" sz="1600" dirty="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D533DD0E-3BDB-45C3-B663-0FA69B704771}"/>
              </a:ext>
            </a:extLst>
          </p:cNvPr>
          <p:cNvSpPr txBox="1"/>
          <p:nvPr/>
        </p:nvSpPr>
        <p:spPr>
          <a:xfrm>
            <a:off x="9090282" y="1944972"/>
            <a:ext cx="124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descrizione</a:t>
            </a:r>
            <a:endParaRPr lang="it-IT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C6B5978A-2309-4475-B15A-AE83A0A480A7}"/>
              </a:ext>
            </a:extLst>
          </p:cNvPr>
          <p:cNvSpPr txBox="1"/>
          <p:nvPr/>
        </p:nvSpPr>
        <p:spPr>
          <a:xfrm>
            <a:off x="1498703" y="747434"/>
            <a:ext cx="124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</a:t>
            </a:r>
            <a:endParaRPr lang="it-IT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2889A9BF-238A-4C42-988A-CB735DB6E813}"/>
              </a:ext>
            </a:extLst>
          </p:cNvPr>
          <p:cNvSpPr txBox="1"/>
          <p:nvPr/>
        </p:nvSpPr>
        <p:spPr>
          <a:xfrm>
            <a:off x="7846100" y="1935154"/>
            <a:ext cx="124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immagine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22123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Gero Falcone</dc:creator>
  <cp:lastModifiedBy>Gero Falcone</cp:lastModifiedBy>
  <cp:revision>7</cp:revision>
  <dcterms:created xsi:type="dcterms:W3CDTF">2021-06-01T08:41:44Z</dcterms:created>
  <dcterms:modified xsi:type="dcterms:W3CDTF">2021-06-03T11:00:38Z</dcterms:modified>
</cp:coreProperties>
</file>