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sldIdLst>
    <p:sldId id="265" r:id="rId3"/>
    <p:sldId id="263" r:id="rId4"/>
    <p:sldId id="264" r:id="rId5"/>
    <p:sldId id="256" r:id="rId6"/>
    <p:sldId id="257" r:id="rId7"/>
    <p:sldId id="258" r:id="rId8"/>
    <p:sldId id="259" r:id="rId9"/>
    <p:sldId id="262" r:id="rId10"/>
    <p:sldId id="260" r:id="rId11"/>
    <p:sldId id="261" r:id="rId1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D74667-2610-4803-99C4-A2CC9C548A7F}"/>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0EB7B97F-1BA4-4789-A671-957482B6C8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60E6F57C-AFBE-4CD1-AFCB-3CC6F924B445}"/>
              </a:ext>
            </a:extLst>
          </p:cNvPr>
          <p:cNvSpPr>
            <a:spLocks noGrp="1"/>
          </p:cNvSpPr>
          <p:nvPr>
            <p:ph type="dt" sz="half" idx="10"/>
          </p:nvPr>
        </p:nvSpPr>
        <p:spPr/>
        <p:txBody>
          <a:bodyPr/>
          <a:lstStyle/>
          <a:p>
            <a:fld id="{7456BDE9-EE38-4F2A-B773-0928DAE4A0A4}" type="datetimeFigureOut">
              <a:rPr lang="it-IT" smtClean="0"/>
              <a:t>11/04/2021</a:t>
            </a:fld>
            <a:endParaRPr lang="it-IT" dirty="0"/>
          </a:p>
        </p:txBody>
      </p:sp>
      <p:sp>
        <p:nvSpPr>
          <p:cNvPr id="5" name="Segnaposto piè di pagina 4">
            <a:extLst>
              <a:ext uri="{FF2B5EF4-FFF2-40B4-BE49-F238E27FC236}">
                <a16:creationId xmlns:a16="http://schemas.microsoft.com/office/drawing/2014/main" id="{19F5EACA-04A5-45DF-910B-773D9A3DBED6}"/>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687F6D4C-CA23-4D1F-87A9-AD07EC9550E4}"/>
              </a:ext>
            </a:extLst>
          </p:cNvPr>
          <p:cNvSpPr>
            <a:spLocks noGrp="1"/>
          </p:cNvSpPr>
          <p:nvPr>
            <p:ph type="sldNum" sz="quarter" idx="12"/>
          </p:nvPr>
        </p:nvSpPr>
        <p:spPr/>
        <p:txBody>
          <a:bodyPr/>
          <a:lstStyle/>
          <a:p>
            <a:fld id="{65DAB693-5D4E-443B-927E-7722BA17DF99}" type="slidenum">
              <a:rPr lang="it-IT" smtClean="0"/>
              <a:t>‹N›</a:t>
            </a:fld>
            <a:endParaRPr lang="it-IT" dirty="0"/>
          </a:p>
        </p:txBody>
      </p:sp>
    </p:spTree>
    <p:extLst>
      <p:ext uri="{BB962C8B-B14F-4D97-AF65-F5344CB8AC3E}">
        <p14:creationId xmlns:p14="http://schemas.microsoft.com/office/powerpoint/2010/main" val="1672985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5B685C-1658-43E8-9C37-258833637B83}"/>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CE83683-7616-45F6-8F6C-7A50C531AE8B}"/>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2E583B9-F0A1-488D-938A-DAD5D1CF5698}"/>
              </a:ext>
            </a:extLst>
          </p:cNvPr>
          <p:cNvSpPr>
            <a:spLocks noGrp="1"/>
          </p:cNvSpPr>
          <p:nvPr>
            <p:ph type="dt" sz="half" idx="10"/>
          </p:nvPr>
        </p:nvSpPr>
        <p:spPr/>
        <p:txBody>
          <a:bodyPr/>
          <a:lstStyle/>
          <a:p>
            <a:fld id="{7456BDE9-EE38-4F2A-B773-0928DAE4A0A4}" type="datetimeFigureOut">
              <a:rPr lang="it-IT" smtClean="0"/>
              <a:t>11/04/2021</a:t>
            </a:fld>
            <a:endParaRPr lang="it-IT" dirty="0"/>
          </a:p>
        </p:txBody>
      </p:sp>
      <p:sp>
        <p:nvSpPr>
          <p:cNvPr id="5" name="Segnaposto piè di pagina 4">
            <a:extLst>
              <a:ext uri="{FF2B5EF4-FFF2-40B4-BE49-F238E27FC236}">
                <a16:creationId xmlns:a16="http://schemas.microsoft.com/office/drawing/2014/main" id="{D6D03860-800A-4206-BF88-0037E4D2462B}"/>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F281E13E-9B9E-4409-B1F0-131B6EFDE248}"/>
              </a:ext>
            </a:extLst>
          </p:cNvPr>
          <p:cNvSpPr>
            <a:spLocks noGrp="1"/>
          </p:cNvSpPr>
          <p:nvPr>
            <p:ph type="sldNum" sz="quarter" idx="12"/>
          </p:nvPr>
        </p:nvSpPr>
        <p:spPr/>
        <p:txBody>
          <a:bodyPr/>
          <a:lstStyle/>
          <a:p>
            <a:fld id="{65DAB693-5D4E-443B-927E-7722BA17DF99}" type="slidenum">
              <a:rPr lang="it-IT" smtClean="0"/>
              <a:t>‹N›</a:t>
            </a:fld>
            <a:endParaRPr lang="it-IT" dirty="0"/>
          </a:p>
        </p:txBody>
      </p:sp>
    </p:spTree>
    <p:extLst>
      <p:ext uri="{BB962C8B-B14F-4D97-AF65-F5344CB8AC3E}">
        <p14:creationId xmlns:p14="http://schemas.microsoft.com/office/powerpoint/2010/main" val="1498545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744CC8A0-E064-42BB-9ABC-76A081D9D028}"/>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34B16D4-1FF4-41EF-96EA-DF9BD27A75FD}"/>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1879F3F-E463-499B-BFF2-0197C022B2B1}"/>
              </a:ext>
            </a:extLst>
          </p:cNvPr>
          <p:cNvSpPr>
            <a:spLocks noGrp="1"/>
          </p:cNvSpPr>
          <p:nvPr>
            <p:ph type="dt" sz="half" idx="10"/>
          </p:nvPr>
        </p:nvSpPr>
        <p:spPr/>
        <p:txBody>
          <a:bodyPr/>
          <a:lstStyle/>
          <a:p>
            <a:fld id="{7456BDE9-EE38-4F2A-B773-0928DAE4A0A4}" type="datetimeFigureOut">
              <a:rPr lang="it-IT" smtClean="0"/>
              <a:t>11/04/2021</a:t>
            </a:fld>
            <a:endParaRPr lang="it-IT" dirty="0"/>
          </a:p>
        </p:txBody>
      </p:sp>
      <p:sp>
        <p:nvSpPr>
          <p:cNvPr id="5" name="Segnaposto piè di pagina 4">
            <a:extLst>
              <a:ext uri="{FF2B5EF4-FFF2-40B4-BE49-F238E27FC236}">
                <a16:creationId xmlns:a16="http://schemas.microsoft.com/office/drawing/2014/main" id="{0D45D527-722F-4333-B3F6-DEB6DCC33A63}"/>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79498ACB-7370-4FBF-BA09-ADF2C950D83D}"/>
              </a:ext>
            </a:extLst>
          </p:cNvPr>
          <p:cNvSpPr>
            <a:spLocks noGrp="1"/>
          </p:cNvSpPr>
          <p:nvPr>
            <p:ph type="sldNum" sz="quarter" idx="12"/>
          </p:nvPr>
        </p:nvSpPr>
        <p:spPr/>
        <p:txBody>
          <a:bodyPr/>
          <a:lstStyle/>
          <a:p>
            <a:fld id="{65DAB693-5D4E-443B-927E-7722BA17DF99}" type="slidenum">
              <a:rPr lang="it-IT" smtClean="0"/>
              <a:t>‹N›</a:t>
            </a:fld>
            <a:endParaRPr lang="it-IT" dirty="0"/>
          </a:p>
        </p:txBody>
      </p:sp>
    </p:spTree>
    <p:extLst>
      <p:ext uri="{BB962C8B-B14F-4D97-AF65-F5344CB8AC3E}">
        <p14:creationId xmlns:p14="http://schemas.microsoft.com/office/powerpoint/2010/main" val="883785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757FF2-72A8-4B81-853F-77C43BA7E95C}"/>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384CDA74-1261-41ED-8640-4C3B5A7C1E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FBDB4D08-F08D-433E-B3E8-FB09E76C7AFF}"/>
              </a:ext>
            </a:extLst>
          </p:cNvPr>
          <p:cNvSpPr>
            <a:spLocks noGrp="1"/>
          </p:cNvSpPr>
          <p:nvPr>
            <p:ph type="dt" sz="half" idx="10"/>
          </p:nvPr>
        </p:nvSpPr>
        <p:spPr/>
        <p:txBody>
          <a:bodyPr/>
          <a:lstStyle/>
          <a:p>
            <a:fld id="{C41119CF-D912-4BEE-A853-D0E03C168639}" type="datetimeFigureOut">
              <a:rPr lang="it-IT" smtClean="0"/>
              <a:t>12/04/2021</a:t>
            </a:fld>
            <a:endParaRPr lang="it-IT" dirty="0"/>
          </a:p>
        </p:txBody>
      </p:sp>
      <p:sp>
        <p:nvSpPr>
          <p:cNvPr id="5" name="Segnaposto piè di pagina 4">
            <a:extLst>
              <a:ext uri="{FF2B5EF4-FFF2-40B4-BE49-F238E27FC236}">
                <a16:creationId xmlns:a16="http://schemas.microsoft.com/office/drawing/2014/main" id="{A89F5F3A-BF7F-4A4B-933B-5BA0342FC437}"/>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BF48E917-A14F-4D3E-9691-C93B2394AE9E}"/>
              </a:ext>
            </a:extLst>
          </p:cNvPr>
          <p:cNvSpPr>
            <a:spLocks noGrp="1"/>
          </p:cNvSpPr>
          <p:nvPr>
            <p:ph type="sldNum" sz="quarter" idx="12"/>
          </p:nvPr>
        </p:nvSpPr>
        <p:spPr/>
        <p:txBody>
          <a:bodyPr/>
          <a:lstStyle/>
          <a:p>
            <a:fld id="{1C7E6C16-334A-4C8B-9F9B-6A1A046915DF}" type="slidenum">
              <a:rPr lang="it-IT" smtClean="0"/>
              <a:t>‹N›</a:t>
            </a:fld>
            <a:endParaRPr lang="it-IT" dirty="0"/>
          </a:p>
        </p:txBody>
      </p:sp>
    </p:spTree>
    <p:extLst>
      <p:ext uri="{BB962C8B-B14F-4D97-AF65-F5344CB8AC3E}">
        <p14:creationId xmlns:p14="http://schemas.microsoft.com/office/powerpoint/2010/main" val="2114155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F9A024-DE63-4C34-B022-700A66A47DA0}"/>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B3A083F-929E-4DFE-A217-7B16DA256A1B}"/>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07902B8-4970-41F0-A33A-AD8CD6B616F5}"/>
              </a:ext>
            </a:extLst>
          </p:cNvPr>
          <p:cNvSpPr>
            <a:spLocks noGrp="1"/>
          </p:cNvSpPr>
          <p:nvPr>
            <p:ph type="dt" sz="half" idx="10"/>
          </p:nvPr>
        </p:nvSpPr>
        <p:spPr/>
        <p:txBody>
          <a:bodyPr/>
          <a:lstStyle/>
          <a:p>
            <a:fld id="{7456BDE9-EE38-4F2A-B773-0928DAE4A0A4}" type="datetimeFigureOut">
              <a:rPr lang="it-IT" smtClean="0"/>
              <a:t>11/04/2021</a:t>
            </a:fld>
            <a:endParaRPr lang="it-IT" dirty="0"/>
          </a:p>
        </p:txBody>
      </p:sp>
      <p:sp>
        <p:nvSpPr>
          <p:cNvPr id="5" name="Segnaposto piè di pagina 4">
            <a:extLst>
              <a:ext uri="{FF2B5EF4-FFF2-40B4-BE49-F238E27FC236}">
                <a16:creationId xmlns:a16="http://schemas.microsoft.com/office/drawing/2014/main" id="{58DB5714-EA41-4C29-8521-BCF8D7C4A815}"/>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39E7E65F-7870-4924-89B0-3F0394A9CA01}"/>
              </a:ext>
            </a:extLst>
          </p:cNvPr>
          <p:cNvSpPr>
            <a:spLocks noGrp="1"/>
          </p:cNvSpPr>
          <p:nvPr>
            <p:ph type="sldNum" sz="quarter" idx="12"/>
          </p:nvPr>
        </p:nvSpPr>
        <p:spPr/>
        <p:txBody>
          <a:bodyPr/>
          <a:lstStyle/>
          <a:p>
            <a:fld id="{65DAB693-5D4E-443B-927E-7722BA17DF99}" type="slidenum">
              <a:rPr lang="it-IT" smtClean="0"/>
              <a:t>‹N›</a:t>
            </a:fld>
            <a:endParaRPr lang="it-IT" dirty="0"/>
          </a:p>
        </p:txBody>
      </p:sp>
    </p:spTree>
    <p:extLst>
      <p:ext uri="{BB962C8B-B14F-4D97-AF65-F5344CB8AC3E}">
        <p14:creationId xmlns:p14="http://schemas.microsoft.com/office/powerpoint/2010/main" val="19784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BD466D-03ED-4ED2-A6F4-02250FB1C64F}"/>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06D65F2C-C590-41E4-9EB4-89ECB5BAC9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56A75E3B-DC5C-4E01-B359-15CF67C29E9C}"/>
              </a:ext>
            </a:extLst>
          </p:cNvPr>
          <p:cNvSpPr>
            <a:spLocks noGrp="1"/>
          </p:cNvSpPr>
          <p:nvPr>
            <p:ph type="dt" sz="half" idx="10"/>
          </p:nvPr>
        </p:nvSpPr>
        <p:spPr/>
        <p:txBody>
          <a:bodyPr/>
          <a:lstStyle/>
          <a:p>
            <a:fld id="{7456BDE9-EE38-4F2A-B773-0928DAE4A0A4}" type="datetimeFigureOut">
              <a:rPr lang="it-IT" smtClean="0"/>
              <a:t>11/04/2021</a:t>
            </a:fld>
            <a:endParaRPr lang="it-IT" dirty="0"/>
          </a:p>
        </p:txBody>
      </p:sp>
      <p:sp>
        <p:nvSpPr>
          <p:cNvPr id="5" name="Segnaposto piè di pagina 4">
            <a:extLst>
              <a:ext uri="{FF2B5EF4-FFF2-40B4-BE49-F238E27FC236}">
                <a16:creationId xmlns:a16="http://schemas.microsoft.com/office/drawing/2014/main" id="{70F8F5A0-E4BE-4CA4-B48C-AD1471D37C42}"/>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C890C75F-2806-46C5-8B58-B03F4B48CB87}"/>
              </a:ext>
            </a:extLst>
          </p:cNvPr>
          <p:cNvSpPr>
            <a:spLocks noGrp="1"/>
          </p:cNvSpPr>
          <p:nvPr>
            <p:ph type="sldNum" sz="quarter" idx="12"/>
          </p:nvPr>
        </p:nvSpPr>
        <p:spPr/>
        <p:txBody>
          <a:bodyPr/>
          <a:lstStyle/>
          <a:p>
            <a:fld id="{65DAB693-5D4E-443B-927E-7722BA17DF99}" type="slidenum">
              <a:rPr lang="it-IT" smtClean="0"/>
              <a:t>‹N›</a:t>
            </a:fld>
            <a:endParaRPr lang="it-IT" dirty="0"/>
          </a:p>
        </p:txBody>
      </p:sp>
    </p:spTree>
    <p:extLst>
      <p:ext uri="{BB962C8B-B14F-4D97-AF65-F5344CB8AC3E}">
        <p14:creationId xmlns:p14="http://schemas.microsoft.com/office/powerpoint/2010/main" val="960582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63C176-3C1B-41BB-9B6F-C5DEAF9331C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65B8FFA-7E8B-4804-B0A0-025C3D8194B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C66AE195-1307-4759-B11E-F461F077E9A7}"/>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6469A8E0-7CC8-44E0-8CE8-500F9399FBE3}"/>
              </a:ext>
            </a:extLst>
          </p:cNvPr>
          <p:cNvSpPr>
            <a:spLocks noGrp="1"/>
          </p:cNvSpPr>
          <p:nvPr>
            <p:ph type="dt" sz="half" idx="10"/>
          </p:nvPr>
        </p:nvSpPr>
        <p:spPr/>
        <p:txBody>
          <a:bodyPr/>
          <a:lstStyle/>
          <a:p>
            <a:fld id="{7456BDE9-EE38-4F2A-B773-0928DAE4A0A4}" type="datetimeFigureOut">
              <a:rPr lang="it-IT" smtClean="0"/>
              <a:t>11/04/2021</a:t>
            </a:fld>
            <a:endParaRPr lang="it-IT" dirty="0"/>
          </a:p>
        </p:txBody>
      </p:sp>
      <p:sp>
        <p:nvSpPr>
          <p:cNvPr id="6" name="Segnaposto piè di pagina 5">
            <a:extLst>
              <a:ext uri="{FF2B5EF4-FFF2-40B4-BE49-F238E27FC236}">
                <a16:creationId xmlns:a16="http://schemas.microsoft.com/office/drawing/2014/main" id="{A7561901-A791-4755-95C5-7C15A916FD10}"/>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7DA20B18-40E2-4EF3-9B22-72B90F94A459}"/>
              </a:ext>
            </a:extLst>
          </p:cNvPr>
          <p:cNvSpPr>
            <a:spLocks noGrp="1"/>
          </p:cNvSpPr>
          <p:nvPr>
            <p:ph type="sldNum" sz="quarter" idx="12"/>
          </p:nvPr>
        </p:nvSpPr>
        <p:spPr/>
        <p:txBody>
          <a:bodyPr/>
          <a:lstStyle/>
          <a:p>
            <a:fld id="{65DAB693-5D4E-443B-927E-7722BA17DF99}" type="slidenum">
              <a:rPr lang="it-IT" smtClean="0"/>
              <a:t>‹N›</a:t>
            </a:fld>
            <a:endParaRPr lang="it-IT" dirty="0"/>
          </a:p>
        </p:txBody>
      </p:sp>
    </p:spTree>
    <p:extLst>
      <p:ext uri="{BB962C8B-B14F-4D97-AF65-F5344CB8AC3E}">
        <p14:creationId xmlns:p14="http://schemas.microsoft.com/office/powerpoint/2010/main" val="2288003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88F700-FD32-47BC-916F-F88FFCDCDE8D}"/>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D21189E-E196-46B5-8EA3-53522F2012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75A8A831-B4DD-4732-9FB7-3D22E515CE20}"/>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69BA4E9D-10B3-40F4-B4D7-BD8DFC4EF4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F251BB3D-9C09-444B-AB49-2CA04AAA204D}"/>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B2BF4C40-9AA7-4C0B-9CB6-833F87014F32}"/>
              </a:ext>
            </a:extLst>
          </p:cNvPr>
          <p:cNvSpPr>
            <a:spLocks noGrp="1"/>
          </p:cNvSpPr>
          <p:nvPr>
            <p:ph type="dt" sz="half" idx="10"/>
          </p:nvPr>
        </p:nvSpPr>
        <p:spPr/>
        <p:txBody>
          <a:bodyPr/>
          <a:lstStyle/>
          <a:p>
            <a:fld id="{7456BDE9-EE38-4F2A-B773-0928DAE4A0A4}" type="datetimeFigureOut">
              <a:rPr lang="it-IT" smtClean="0"/>
              <a:t>11/04/2021</a:t>
            </a:fld>
            <a:endParaRPr lang="it-IT" dirty="0"/>
          </a:p>
        </p:txBody>
      </p:sp>
      <p:sp>
        <p:nvSpPr>
          <p:cNvPr id="8" name="Segnaposto piè di pagina 7">
            <a:extLst>
              <a:ext uri="{FF2B5EF4-FFF2-40B4-BE49-F238E27FC236}">
                <a16:creationId xmlns:a16="http://schemas.microsoft.com/office/drawing/2014/main" id="{E3BB3C8C-CEF3-4E84-970C-47B5CF835641}"/>
              </a:ext>
            </a:extLst>
          </p:cNvPr>
          <p:cNvSpPr>
            <a:spLocks noGrp="1"/>
          </p:cNvSpPr>
          <p:nvPr>
            <p:ph type="ftr" sz="quarter" idx="11"/>
          </p:nvPr>
        </p:nvSpPr>
        <p:spPr/>
        <p:txBody>
          <a:bodyPr/>
          <a:lstStyle/>
          <a:p>
            <a:endParaRPr lang="it-IT" dirty="0"/>
          </a:p>
        </p:txBody>
      </p:sp>
      <p:sp>
        <p:nvSpPr>
          <p:cNvPr id="9" name="Segnaposto numero diapositiva 8">
            <a:extLst>
              <a:ext uri="{FF2B5EF4-FFF2-40B4-BE49-F238E27FC236}">
                <a16:creationId xmlns:a16="http://schemas.microsoft.com/office/drawing/2014/main" id="{53E7B623-2BAE-43EB-BC67-065177151033}"/>
              </a:ext>
            </a:extLst>
          </p:cNvPr>
          <p:cNvSpPr>
            <a:spLocks noGrp="1"/>
          </p:cNvSpPr>
          <p:nvPr>
            <p:ph type="sldNum" sz="quarter" idx="12"/>
          </p:nvPr>
        </p:nvSpPr>
        <p:spPr/>
        <p:txBody>
          <a:bodyPr/>
          <a:lstStyle/>
          <a:p>
            <a:fld id="{65DAB693-5D4E-443B-927E-7722BA17DF99}" type="slidenum">
              <a:rPr lang="it-IT" smtClean="0"/>
              <a:t>‹N›</a:t>
            </a:fld>
            <a:endParaRPr lang="it-IT" dirty="0"/>
          </a:p>
        </p:txBody>
      </p:sp>
    </p:spTree>
    <p:extLst>
      <p:ext uri="{BB962C8B-B14F-4D97-AF65-F5344CB8AC3E}">
        <p14:creationId xmlns:p14="http://schemas.microsoft.com/office/powerpoint/2010/main" val="2304139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95113F-0BB9-448D-8675-2874CDB159BA}"/>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BB206377-0EE6-44AA-818C-A0F8C1CFD51D}"/>
              </a:ext>
            </a:extLst>
          </p:cNvPr>
          <p:cNvSpPr>
            <a:spLocks noGrp="1"/>
          </p:cNvSpPr>
          <p:nvPr>
            <p:ph type="dt" sz="half" idx="10"/>
          </p:nvPr>
        </p:nvSpPr>
        <p:spPr/>
        <p:txBody>
          <a:bodyPr/>
          <a:lstStyle/>
          <a:p>
            <a:fld id="{7456BDE9-EE38-4F2A-B773-0928DAE4A0A4}" type="datetimeFigureOut">
              <a:rPr lang="it-IT" smtClean="0"/>
              <a:t>11/04/2021</a:t>
            </a:fld>
            <a:endParaRPr lang="it-IT" dirty="0"/>
          </a:p>
        </p:txBody>
      </p:sp>
      <p:sp>
        <p:nvSpPr>
          <p:cNvPr id="4" name="Segnaposto piè di pagina 3">
            <a:extLst>
              <a:ext uri="{FF2B5EF4-FFF2-40B4-BE49-F238E27FC236}">
                <a16:creationId xmlns:a16="http://schemas.microsoft.com/office/drawing/2014/main" id="{A57FCE2F-C845-4522-9956-F5CB2EFE5092}"/>
              </a:ext>
            </a:extLst>
          </p:cNvPr>
          <p:cNvSpPr>
            <a:spLocks noGrp="1"/>
          </p:cNvSpPr>
          <p:nvPr>
            <p:ph type="ftr" sz="quarter" idx="11"/>
          </p:nvPr>
        </p:nvSpPr>
        <p:spPr/>
        <p:txBody>
          <a:bodyPr/>
          <a:lstStyle/>
          <a:p>
            <a:endParaRPr lang="it-IT" dirty="0"/>
          </a:p>
        </p:txBody>
      </p:sp>
      <p:sp>
        <p:nvSpPr>
          <p:cNvPr id="5" name="Segnaposto numero diapositiva 4">
            <a:extLst>
              <a:ext uri="{FF2B5EF4-FFF2-40B4-BE49-F238E27FC236}">
                <a16:creationId xmlns:a16="http://schemas.microsoft.com/office/drawing/2014/main" id="{5498EEBD-BB52-4631-8CD1-1369D2008F7C}"/>
              </a:ext>
            </a:extLst>
          </p:cNvPr>
          <p:cNvSpPr>
            <a:spLocks noGrp="1"/>
          </p:cNvSpPr>
          <p:nvPr>
            <p:ph type="sldNum" sz="quarter" idx="12"/>
          </p:nvPr>
        </p:nvSpPr>
        <p:spPr/>
        <p:txBody>
          <a:bodyPr/>
          <a:lstStyle/>
          <a:p>
            <a:fld id="{65DAB693-5D4E-443B-927E-7722BA17DF99}" type="slidenum">
              <a:rPr lang="it-IT" smtClean="0"/>
              <a:t>‹N›</a:t>
            </a:fld>
            <a:endParaRPr lang="it-IT" dirty="0"/>
          </a:p>
        </p:txBody>
      </p:sp>
    </p:spTree>
    <p:extLst>
      <p:ext uri="{BB962C8B-B14F-4D97-AF65-F5344CB8AC3E}">
        <p14:creationId xmlns:p14="http://schemas.microsoft.com/office/powerpoint/2010/main" val="1514007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A85BE059-F1AC-4607-ABF1-75F138F73B61}"/>
              </a:ext>
            </a:extLst>
          </p:cNvPr>
          <p:cNvSpPr>
            <a:spLocks noGrp="1"/>
          </p:cNvSpPr>
          <p:nvPr>
            <p:ph type="dt" sz="half" idx="10"/>
          </p:nvPr>
        </p:nvSpPr>
        <p:spPr/>
        <p:txBody>
          <a:bodyPr/>
          <a:lstStyle/>
          <a:p>
            <a:fld id="{7456BDE9-EE38-4F2A-B773-0928DAE4A0A4}" type="datetimeFigureOut">
              <a:rPr lang="it-IT" smtClean="0"/>
              <a:t>11/04/2021</a:t>
            </a:fld>
            <a:endParaRPr lang="it-IT" dirty="0"/>
          </a:p>
        </p:txBody>
      </p:sp>
      <p:sp>
        <p:nvSpPr>
          <p:cNvPr id="3" name="Segnaposto piè di pagina 2">
            <a:extLst>
              <a:ext uri="{FF2B5EF4-FFF2-40B4-BE49-F238E27FC236}">
                <a16:creationId xmlns:a16="http://schemas.microsoft.com/office/drawing/2014/main" id="{830B23B0-C455-46C8-AA76-D11B0E47C42B}"/>
              </a:ext>
            </a:extLst>
          </p:cNvPr>
          <p:cNvSpPr>
            <a:spLocks noGrp="1"/>
          </p:cNvSpPr>
          <p:nvPr>
            <p:ph type="ftr" sz="quarter" idx="11"/>
          </p:nvPr>
        </p:nvSpPr>
        <p:spPr/>
        <p:txBody>
          <a:bodyPr/>
          <a:lstStyle/>
          <a:p>
            <a:endParaRPr lang="it-IT" dirty="0"/>
          </a:p>
        </p:txBody>
      </p:sp>
      <p:sp>
        <p:nvSpPr>
          <p:cNvPr id="4" name="Segnaposto numero diapositiva 3">
            <a:extLst>
              <a:ext uri="{FF2B5EF4-FFF2-40B4-BE49-F238E27FC236}">
                <a16:creationId xmlns:a16="http://schemas.microsoft.com/office/drawing/2014/main" id="{413DD040-FA7F-4A5B-9FA7-3C610F903F55}"/>
              </a:ext>
            </a:extLst>
          </p:cNvPr>
          <p:cNvSpPr>
            <a:spLocks noGrp="1"/>
          </p:cNvSpPr>
          <p:nvPr>
            <p:ph type="sldNum" sz="quarter" idx="12"/>
          </p:nvPr>
        </p:nvSpPr>
        <p:spPr/>
        <p:txBody>
          <a:bodyPr/>
          <a:lstStyle/>
          <a:p>
            <a:fld id="{65DAB693-5D4E-443B-927E-7722BA17DF99}" type="slidenum">
              <a:rPr lang="it-IT" smtClean="0"/>
              <a:t>‹N›</a:t>
            </a:fld>
            <a:endParaRPr lang="it-IT" dirty="0"/>
          </a:p>
        </p:txBody>
      </p:sp>
    </p:spTree>
    <p:extLst>
      <p:ext uri="{BB962C8B-B14F-4D97-AF65-F5344CB8AC3E}">
        <p14:creationId xmlns:p14="http://schemas.microsoft.com/office/powerpoint/2010/main" val="3588165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6508CD-0F2F-40B8-AAA3-D56F77B4369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5F6171E-36BA-489F-A414-46BF3D305A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EFA7B15C-6041-4334-AABB-B032E5EF52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65D867B-9BF4-4B93-8B47-94CA6FAE246E}"/>
              </a:ext>
            </a:extLst>
          </p:cNvPr>
          <p:cNvSpPr>
            <a:spLocks noGrp="1"/>
          </p:cNvSpPr>
          <p:nvPr>
            <p:ph type="dt" sz="half" idx="10"/>
          </p:nvPr>
        </p:nvSpPr>
        <p:spPr/>
        <p:txBody>
          <a:bodyPr/>
          <a:lstStyle/>
          <a:p>
            <a:fld id="{7456BDE9-EE38-4F2A-B773-0928DAE4A0A4}" type="datetimeFigureOut">
              <a:rPr lang="it-IT" smtClean="0"/>
              <a:t>11/04/2021</a:t>
            </a:fld>
            <a:endParaRPr lang="it-IT" dirty="0"/>
          </a:p>
        </p:txBody>
      </p:sp>
      <p:sp>
        <p:nvSpPr>
          <p:cNvPr id="6" name="Segnaposto piè di pagina 5">
            <a:extLst>
              <a:ext uri="{FF2B5EF4-FFF2-40B4-BE49-F238E27FC236}">
                <a16:creationId xmlns:a16="http://schemas.microsoft.com/office/drawing/2014/main" id="{11365622-4CDE-4C37-B34B-4D2C7171B017}"/>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89212D1A-F320-41F4-8AC5-3EF81790BB76}"/>
              </a:ext>
            </a:extLst>
          </p:cNvPr>
          <p:cNvSpPr>
            <a:spLocks noGrp="1"/>
          </p:cNvSpPr>
          <p:nvPr>
            <p:ph type="sldNum" sz="quarter" idx="12"/>
          </p:nvPr>
        </p:nvSpPr>
        <p:spPr/>
        <p:txBody>
          <a:bodyPr/>
          <a:lstStyle/>
          <a:p>
            <a:fld id="{65DAB693-5D4E-443B-927E-7722BA17DF99}" type="slidenum">
              <a:rPr lang="it-IT" smtClean="0"/>
              <a:t>‹N›</a:t>
            </a:fld>
            <a:endParaRPr lang="it-IT" dirty="0"/>
          </a:p>
        </p:txBody>
      </p:sp>
    </p:spTree>
    <p:extLst>
      <p:ext uri="{BB962C8B-B14F-4D97-AF65-F5344CB8AC3E}">
        <p14:creationId xmlns:p14="http://schemas.microsoft.com/office/powerpoint/2010/main" val="3906643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1A6FAE-C7D5-4106-B598-A6D27A10949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B0146BC7-BB43-4A78-B2D5-5E9DE513EE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4225F642-BA80-433B-93E3-E30E4C6731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E036F6A-1C35-4BD2-ABC6-C91E537A9BB9}"/>
              </a:ext>
            </a:extLst>
          </p:cNvPr>
          <p:cNvSpPr>
            <a:spLocks noGrp="1"/>
          </p:cNvSpPr>
          <p:nvPr>
            <p:ph type="dt" sz="half" idx="10"/>
          </p:nvPr>
        </p:nvSpPr>
        <p:spPr/>
        <p:txBody>
          <a:bodyPr/>
          <a:lstStyle/>
          <a:p>
            <a:fld id="{7456BDE9-EE38-4F2A-B773-0928DAE4A0A4}" type="datetimeFigureOut">
              <a:rPr lang="it-IT" smtClean="0"/>
              <a:t>11/04/2021</a:t>
            </a:fld>
            <a:endParaRPr lang="it-IT" dirty="0"/>
          </a:p>
        </p:txBody>
      </p:sp>
      <p:sp>
        <p:nvSpPr>
          <p:cNvPr id="6" name="Segnaposto piè di pagina 5">
            <a:extLst>
              <a:ext uri="{FF2B5EF4-FFF2-40B4-BE49-F238E27FC236}">
                <a16:creationId xmlns:a16="http://schemas.microsoft.com/office/drawing/2014/main" id="{D9323E1F-F471-4E7B-AE22-89D86896D3F5}"/>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08500A79-6CA4-404D-84E5-669AA4A75E06}"/>
              </a:ext>
            </a:extLst>
          </p:cNvPr>
          <p:cNvSpPr>
            <a:spLocks noGrp="1"/>
          </p:cNvSpPr>
          <p:nvPr>
            <p:ph type="sldNum" sz="quarter" idx="12"/>
          </p:nvPr>
        </p:nvSpPr>
        <p:spPr/>
        <p:txBody>
          <a:bodyPr/>
          <a:lstStyle/>
          <a:p>
            <a:fld id="{65DAB693-5D4E-443B-927E-7722BA17DF99}" type="slidenum">
              <a:rPr lang="it-IT" smtClean="0"/>
              <a:t>‹N›</a:t>
            </a:fld>
            <a:endParaRPr lang="it-IT" dirty="0"/>
          </a:p>
        </p:txBody>
      </p:sp>
    </p:spTree>
    <p:extLst>
      <p:ext uri="{BB962C8B-B14F-4D97-AF65-F5344CB8AC3E}">
        <p14:creationId xmlns:p14="http://schemas.microsoft.com/office/powerpoint/2010/main" val="3690196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AE9301A-D216-4A97-8F7A-FDE9C058A3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DC5F65A-A2D7-42E7-8812-8428B83161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1657F06-DC0F-47BC-A5AD-564BEFC6E5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56BDE9-EE38-4F2A-B773-0928DAE4A0A4}" type="datetimeFigureOut">
              <a:rPr lang="it-IT" smtClean="0"/>
              <a:t>11/04/2021</a:t>
            </a:fld>
            <a:endParaRPr lang="it-IT" dirty="0"/>
          </a:p>
        </p:txBody>
      </p:sp>
      <p:sp>
        <p:nvSpPr>
          <p:cNvPr id="5" name="Segnaposto piè di pagina 4">
            <a:extLst>
              <a:ext uri="{FF2B5EF4-FFF2-40B4-BE49-F238E27FC236}">
                <a16:creationId xmlns:a16="http://schemas.microsoft.com/office/drawing/2014/main" id="{1FB1B971-B724-45F7-8CF1-6F9D4A27DF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sp>
        <p:nvSpPr>
          <p:cNvPr id="6" name="Segnaposto numero diapositiva 5">
            <a:extLst>
              <a:ext uri="{FF2B5EF4-FFF2-40B4-BE49-F238E27FC236}">
                <a16:creationId xmlns:a16="http://schemas.microsoft.com/office/drawing/2014/main" id="{42565715-98D4-4E2A-8521-1F278C2D77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AB693-5D4E-443B-927E-7722BA17DF99}" type="slidenum">
              <a:rPr lang="it-IT" smtClean="0"/>
              <a:t>‹N›</a:t>
            </a:fld>
            <a:endParaRPr lang="it-IT" dirty="0"/>
          </a:p>
        </p:txBody>
      </p:sp>
    </p:spTree>
    <p:extLst>
      <p:ext uri="{BB962C8B-B14F-4D97-AF65-F5344CB8AC3E}">
        <p14:creationId xmlns:p14="http://schemas.microsoft.com/office/powerpoint/2010/main" val="1915630813"/>
      </p:ext>
    </p:extLst>
  </p:cSld>
  <p:clrMap bg1="lt1" tx1="dk1" bg2="lt2" tx2="dk2" accent1="accent1" accent2="accent2" accent3="accent3" accent4="accent4" accent5="accent5" accent6="accent6" hlink="hlink" folHlink="folHlink"/>
  <p:sldLayoutIdLst>
    <p:sldLayoutId id="2147483661"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5DA085A3-389B-48C3-9D3A-849F752B7D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F43FF22-9E22-4623-9A94-AF18BD7FD1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ACB31F8-25F1-4802-B408-002B0797DF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1119CF-D912-4BEE-A853-D0E03C168639}" type="datetimeFigureOut">
              <a:rPr lang="it-IT" smtClean="0"/>
              <a:t>12/04/2021</a:t>
            </a:fld>
            <a:endParaRPr lang="it-IT" dirty="0"/>
          </a:p>
        </p:txBody>
      </p:sp>
      <p:sp>
        <p:nvSpPr>
          <p:cNvPr id="5" name="Segnaposto piè di pagina 4">
            <a:extLst>
              <a:ext uri="{FF2B5EF4-FFF2-40B4-BE49-F238E27FC236}">
                <a16:creationId xmlns:a16="http://schemas.microsoft.com/office/drawing/2014/main" id="{3755604E-E3EE-448D-9483-5D26A35E1E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sp>
        <p:nvSpPr>
          <p:cNvPr id="6" name="Segnaposto numero diapositiva 5">
            <a:extLst>
              <a:ext uri="{FF2B5EF4-FFF2-40B4-BE49-F238E27FC236}">
                <a16:creationId xmlns:a16="http://schemas.microsoft.com/office/drawing/2014/main" id="{6BB096F4-1432-4397-9623-8AED6D42AC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7E6C16-334A-4C8B-9F9B-6A1A046915DF}" type="slidenum">
              <a:rPr lang="it-IT" smtClean="0"/>
              <a:t>‹N›</a:t>
            </a:fld>
            <a:endParaRPr lang="it-IT" dirty="0"/>
          </a:p>
        </p:txBody>
      </p:sp>
    </p:spTree>
    <p:extLst>
      <p:ext uri="{BB962C8B-B14F-4D97-AF65-F5344CB8AC3E}">
        <p14:creationId xmlns:p14="http://schemas.microsoft.com/office/powerpoint/2010/main" val="4101512885"/>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40">
          <a:fgClr>
            <a:schemeClr val="accent4">
              <a:lumMod val="60000"/>
              <a:lumOff val="40000"/>
            </a:schemeClr>
          </a:fgClr>
          <a:bgClr>
            <a:schemeClr val="bg1"/>
          </a:bgClr>
        </a:patt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93CC76-9D44-4A09-86F0-BA17BF4B8042}"/>
              </a:ext>
            </a:extLst>
          </p:cNvPr>
          <p:cNvSpPr>
            <a:spLocks noGrp="1"/>
          </p:cNvSpPr>
          <p:nvPr>
            <p:ph type="ctrTitle"/>
          </p:nvPr>
        </p:nvSpPr>
        <p:spPr/>
        <p:txBody>
          <a:bodyPr/>
          <a:lstStyle/>
          <a:p>
            <a:r>
              <a:rPr lang="it-IT" dirty="0"/>
              <a:t>MHW2 Web Programming</a:t>
            </a:r>
          </a:p>
        </p:txBody>
      </p:sp>
      <p:sp>
        <p:nvSpPr>
          <p:cNvPr id="3" name="Sottotitolo 2">
            <a:extLst>
              <a:ext uri="{FF2B5EF4-FFF2-40B4-BE49-F238E27FC236}">
                <a16:creationId xmlns:a16="http://schemas.microsoft.com/office/drawing/2014/main" id="{30B16219-D70A-43B9-A8B2-C0126554DA2B}"/>
              </a:ext>
            </a:extLst>
          </p:cNvPr>
          <p:cNvSpPr>
            <a:spLocks noGrp="1"/>
          </p:cNvSpPr>
          <p:nvPr>
            <p:ph type="subTitle" idx="1"/>
          </p:nvPr>
        </p:nvSpPr>
        <p:spPr/>
        <p:txBody>
          <a:bodyPr/>
          <a:lstStyle/>
          <a:p>
            <a:r>
              <a:rPr lang="it-IT" dirty="0"/>
              <a:t>Calogero Falcone (O46002276)</a:t>
            </a:r>
          </a:p>
        </p:txBody>
      </p:sp>
    </p:spTree>
    <p:extLst>
      <p:ext uri="{BB962C8B-B14F-4D97-AF65-F5344CB8AC3E}">
        <p14:creationId xmlns:p14="http://schemas.microsoft.com/office/powerpoint/2010/main" val="1716798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ADCE1D17-C326-4732-9156-930EBB7744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016" y="308692"/>
            <a:ext cx="4825218" cy="3120308"/>
          </a:xfrm>
          <a:prstGeom prst="rect">
            <a:avLst/>
          </a:prstGeom>
        </p:spPr>
      </p:pic>
      <p:pic>
        <p:nvPicPr>
          <p:cNvPr id="5" name="Immagine 4">
            <a:extLst>
              <a:ext uri="{FF2B5EF4-FFF2-40B4-BE49-F238E27FC236}">
                <a16:creationId xmlns:a16="http://schemas.microsoft.com/office/drawing/2014/main" id="{A8FB5732-F930-489A-B989-AA0040B2F9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016" y="3557520"/>
            <a:ext cx="4825218" cy="2991788"/>
          </a:xfrm>
          <a:prstGeom prst="rect">
            <a:avLst/>
          </a:prstGeom>
        </p:spPr>
      </p:pic>
      <p:sp>
        <p:nvSpPr>
          <p:cNvPr id="6" name="CasellaDiTesto 5">
            <a:extLst>
              <a:ext uri="{FF2B5EF4-FFF2-40B4-BE49-F238E27FC236}">
                <a16:creationId xmlns:a16="http://schemas.microsoft.com/office/drawing/2014/main" id="{46DE96B4-D65C-483D-93FF-0CFF7376C0E9}"/>
              </a:ext>
            </a:extLst>
          </p:cNvPr>
          <p:cNvSpPr txBox="1"/>
          <p:nvPr/>
        </p:nvSpPr>
        <p:spPr>
          <a:xfrm>
            <a:off x="5416062" y="308692"/>
            <a:ext cx="6457070" cy="5078313"/>
          </a:xfrm>
          <a:prstGeom prst="rect">
            <a:avLst/>
          </a:prstGeom>
          <a:noFill/>
        </p:spPr>
        <p:txBody>
          <a:bodyPr wrap="square" rtlCol="0">
            <a:spAutoFit/>
          </a:bodyPr>
          <a:lstStyle/>
          <a:p>
            <a:r>
              <a:rPr lang="it-IT" dirty="0"/>
              <a:t>Aggiungiamo le classi CSS che andranno a definire lo stile e la disposizione degli elementi all’interno della sezione dei preferiti, e impostiamo gli elementi che compongono le mini-sezioni di contenuto ai titoli/immagini che abbiamo scelto.</a:t>
            </a:r>
          </a:p>
          <a:p>
            <a:r>
              <a:rPr lang="it-IT" dirty="0"/>
              <a:t>Fatto ciò rimuoviamo la classe «hidden» dall’article che contiene la section dei preferiti, in modo da visualizzarla.(NB: l’article dei preferiti è inizialmente impostato come nascosto).</a:t>
            </a:r>
          </a:p>
          <a:p>
            <a:r>
              <a:rPr lang="it-IT" dirty="0"/>
              <a:t>Infine aggiungiamo alla stellina(di rimozione, in questo caso) della mini-sezione di contenuto inserita all’interno della sezione dei preferiti un EventListener che andrà a chiamare sul click la funzione «rimuoviPreferito».</a:t>
            </a:r>
          </a:p>
          <a:p>
            <a:endParaRPr lang="it-IT" dirty="0"/>
          </a:p>
          <a:p>
            <a:r>
              <a:rPr lang="it-IT" dirty="0"/>
              <a:t>Questa funzione nasconde la mini-section alla quale la stellina appartiene, e rende di nuovo cliccabile la stellina della section dell’article principale corrispondente. E’ stato inoltre implementato un contatore (cont) che, nel caso in cui non siano presenti mini-section all’interno della sezione dei preferiti, nasconde l’intero article dei preferiti.</a:t>
            </a:r>
          </a:p>
        </p:txBody>
      </p:sp>
    </p:spTree>
    <p:extLst>
      <p:ext uri="{BB962C8B-B14F-4D97-AF65-F5344CB8AC3E}">
        <p14:creationId xmlns:p14="http://schemas.microsoft.com/office/powerpoint/2010/main" val="1457290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11DB6068-EB0A-4E38-8993-C57ADC8545E0}"/>
              </a:ext>
            </a:extLst>
          </p:cNvPr>
          <p:cNvSpPr txBox="1"/>
          <p:nvPr/>
        </p:nvSpPr>
        <p:spPr>
          <a:xfrm>
            <a:off x="375016" y="133643"/>
            <a:ext cx="8473562" cy="769441"/>
          </a:xfrm>
          <a:prstGeom prst="rect">
            <a:avLst/>
          </a:prstGeom>
          <a:noFill/>
        </p:spPr>
        <p:txBody>
          <a:bodyPr wrap="square" rtlCol="0">
            <a:spAutoFit/>
          </a:bodyPr>
          <a:lstStyle/>
          <a:p>
            <a:r>
              <a:rPr lang="it-IT" sz="4400" b="1" dirty="0"/>
              <a:t>Creazione dinamica degli elementi</a:t>
            </a:r>
          </a:p>
        </p:txBody>
      </p:sp>
      <p:pic>
        <p:nvPicPr>
          <p:cNvPr id="4" name="Immagine 3">
            <a:extLst>
              <a:ext uri="{FF2B5EF4-FFF2-40B4-BE49-F238E27FC236}">
                <a16:creationId xmlns:a16="http://schemas.microsoft.com/office/drawing/2014/main" id="{D73242F2-2455-49C3-8537-E6DF0F7C5D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016" y="903084"/>
            <a:ext cx="4486901" cy="5792008"/>
          </a:xfrm>
          <a:prstGeom prst="rect">
            <a:avLst/>
          </a:prstGeom>
        </p:spPr>
      </p:pic>
      <p:sp>
        <p:nvSpPr>
          <p:cNvPr id="5" name="CasellaDiTesto 4">
            <a:extLst>
              <a:ext uri="{FF2B5EF4-FFF2-40B4-BE49-F238E27FC236}">
                <a16:creationId xmlns:a16="http://schemas.microsoft.com/office/drawing/2014/main" id="{CE16490F-2855-44DB-8BBB-91E355A5D07B}"/>
              </a:ext>
            </a:extLst>
          </p:cNvPr>
          <p:cNvSpPr txBox="1"/>
          <p:nvPr/>
        </p:nvSpPr>
        <p:spPr>
          <a:xfrm>
            <a:off x="5472333" y="2367927"/>
            <a:ext cx="6035040" cy="2862322"/>
          </a:xfrm>
          <a:prstGeom prst="rect">
            <a:avLst/>
          </a:prstGeom>
          <a:noFill/>
        </p:spPr>
        <p:txBody>
          <a:bodyPr wrap="square" rtlCol="0">
            <a:spAutoFit/>
          </a:bodyPr>
          <a:lstStyle/>
          <a:p>
            <a:r>
              <a:rPr lang="it-IT" dirty="0"/>
              <a:t>Creiamo dinamicamente le section dell’article principale, attraverso createElement e appendChild. Aggiungiamo, inoltre,  delle classi CSS che definiranno lo stile e la disposizione delle varie sezioni di contenuto. Iteriamo questo processo 6 volte per creare 6 section. </a:t>
            </a:r>
          </a:p>
          <a:p>
            <a:r>
              <a:rPr lang="it-IT" dirty="0"/>
              <a:t>Ogni sezione è composta da un box del titolo, composto a sua volta da titolo e stellina per l’aggiunta alla sezione dei preferiti, un immagine, un bottone «mostra più», un paragrafo descrittivo e un bottone «mostra meno» (NB: gli ultimi due elementi sono inizialmente nascosti).</a:t>
            </a:r>
          </a:p>
        </p:txBody>
      </p:sp>
    </p:spTree>
    <p:extLst>
      <p:ext uri="{BB962C8B-B14F-4D97-AF65-F5344CB8AC3E}">
        <p14:creationId xmlns:p14="http://schemas.microsoft.com/office/powerpoint/2010/main" val="195070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C726ABF-ED1F-4B8C-BFB3-E84359C27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416" y="1352271"/>
            <a:ext cx="6935168" cy="2943636"/>
          </a:xfrm>
          <a:prstGeom prst="rect">
            <a:avLst/>
          </a:prstGeom>
        </p:spPr>
      </p:pic>
      <p:sp>
        <p:nvSpPr>
          <p:cNvPr id="6" name="CasellaDiTesto 5">
            <a:extLst>
              <a:ext uri="{FF2B5EF4-FFF2-40B4-BE49-F238E27FC236}">
                <a16:creationId xmlns:a16="http://schemas.microsoft.com/office/drawing/2014/main" id="{C029FFFB-3757-4E43-80E2-536C800DDE87}"/>
              </a:ext>
            </a:extLst>
          </p:cNvPr>
          <p:cNvSpPr txBox="1"/>
          <p:nvPr/>
        </p:nvSpPr>
        <p:spPr>
          <a:xfrm>
            <a:off x="1256714" y="4726745"/>
            <a:ext cx="9678572" cy="923330"/>
          </a:xfrm>
          <a:prstGeom prst="rect">
            <a:avLst/>
          </a:prstGeom>
          <a:noFill/>
        </p:spPr>
        <p:txBody>
          <a:bodyPr wrap="square" rtlCol="0">
            <a:spAutoFit/>
          </a:bodyPr>
          <a:lstStyle/>
          <a:p>
            <a:r>
              <a:rPr lang="it-IT" dirty="0"/>
              <a:t>Utilizzando querySelectorAll, salviamo in delle variabili gli elementi del DOM che corrispondono a quelli precedentemente creati e, tramite l’apposito ciclo for, riempiamo le section vuote con gli appositi contenuti (definiti in «contents.js»).</a:t>
            </a:r>
          </a:p>
        </p:txBody>
      </p:sp>
    </p:spTree>
    <p:extLst>
      <p:ext uri="{BB962C8B-B14F-4D97-AF65-F5344CB8AC3E}">
        <p14:creationId xmlns:p14="http://schemas.microsoft.com/office/powerpoint/2010/main" val="345068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0CDD3496-101E-481E-AFEC-C2950732CD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735" y="1064863"/>
            <a:ext cx="2834579" cy="667918"/>
          </a:xfrm>
          <a:prstGeom prst="rect">
            <a:avLst/>
          </a:prstGeom>
        </p:spPr>
      </p:pic>
      <p:sp>
        <p:nvSpPr>
          <p:cNvPr id="6" name="CasellaDiTesto 5">
            <a:extLst>
              <a:ext uri="{FF2B5EF4-FFF2-40B4-BE49-F238E27FC236}">
                <a16:creationId xmlns:a16="http://schemas.microsoft.com/office/drawing/2014/main" id="{AE37FC9C-63D0-4E98-B16E-0D696F356EC6}"/>
              </a:ext>
            </a:extLst>
          </p:cNvPr>
          <p:cNvSpPr txBox="1"/>
          <p:nvPr/>
        </p:nvSpPr>
        <p:spPr>
          <a:xfrm>
            <a:off x="375016" y="133643"/>
            <a:ext cx="5449009" cy="769441"/>
          </a:xfrm>
          <a:prstGeom prst="rect">
            <a:avLst/>
          </a:prstGeom>
          <a:noFill/>
        </p:spPr>
        <p:txBody>
          <a:bodyPr wrap="square" rtlCol="0">
            <a:spAutoFit/>
          </a:bodyPr>
          <a:lstStyle/>
          <a:p>
            <a:r>
              <a:rPr lang="it-IT" sz="4400" b="1" dirty="0"/>
              <a:t>Funzione di ricerca</a:t>
            </a:r>
          </a:p>
        </p:txBody>
      </p:sp>
      <p:sp>
        <p:nvSpPr>
          <p:cNvPr id="10" name="CasellaDiTesto 9">
            <a:extLst>
              <a:ext uri="{FF2B5EF4-FFF2-40B4-BE49-F238E27FC236}">
                <a16:creationId xmlns:a16="http://schemas.microsoft.com/office/drawing/2014/main" id="{79BB0D3E-64CB-493E-B42A-0C46457FF00F}"/>
              </a:ext>
            </a:extLst>
          </p:cNvPr>
          <p:cNvSpPr txBox="1"/>
          <p:nvPr/>
        </p:nvSpPr>
        <p:spPr>
          <a:xfrm>
            <a:off x="3798277" y="980983"/>
            <a:ext cx="7683243" cy="1015663"/>
          </a:xfrm>
          <a:prstGeom prst="rect">
            <a:avLst/>
          </a:prstGeom>
          <a:noFill/>
        </p:spPr>
        <p:txBody>
          <a:bodyPr wrap="square" rtlCol="0">
            <a:spAutoFit/>
          </a:bodyPr>
          <a:lstStyle/>
          <a:p>
            <a:r>
              <a:rPr lang="it-IT" sz="2000" dirty="0"/>
              <a:t>Digitando delle lettere o delle parole, vengono mostrate solo le section di contenuto le quali contengono la lettera/parola digitata. Quando la barra di ricerca è vuota, vengono mostrate tutte le section di contenuto.</a:t>
            </a:r>
          </a:p>
        </p:txBody>
      </p:sp>
      <p:pic>
        <p:nvPicPr>
          <p:cNvPr id="14" name="Immagine 13">
            <a:extLst>
              <a:ext uri="{FF2B5EF4-FFF2-40B4-BE49-F238E27FC236}">
                <a16:creationId xmlns:a16="http://schemas.microsoft.com/office/drawing/2014/main" id="{6A95B311-B371-421A-B61A-6F04ADF5F2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735" y="2046850"/>
            <a:ext cx="10938540" cy="4748958"/>
          </a:xfrm>
          <a:prstGeom prst="rect">
            <a:avLst/>
          </a:prstGeom>
        </p:spPr>
      </p:pic>
    </p:spTree>
    <p:extLst>
      <p:ext uri="{BB962C8B-B14F-4D97-AF65-F5344CB8AC3E}">
        <p14:creationId xmlns:p14="http://schemas.microsoft.com/office/powerpoint/2010/main" val="3518933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F97F21EC-CC1D-41EE-94DE-53B9C0962A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4837" y="494551"/>
            <a:ext cx="6302326" cy="3258005"/>
          </a:xfrm>
          <a:prstGeom prst="rect">
            <a:avLst/>
          </a:prstGeom>
        </p:spPr>
      </p:pic>
      <p:sp>
        <p:nvSpPr>
          <p:cNvPr id="4" name="CasellaDiTesto 3">
            <a:extLst>
              <a:ext uri="{FF2B5EF4-FFF2-40B4-BE49-F238E27FC236}">
                <a16:creationId xmlns:a16="http://schemas.microsoft.com/office/drawing/2014/main" id="{EDFCF05B-1F75-4140-AC13-2862D5E1492F}"/>
              </a:ext>
            </a:extLst>
          </p:cNvPr>
          <p:cNvSpPr txBox="1"/>
          <p:nvPr/>
        </p:nvSpPr>
        <p:spPr>
          <a:xfrm>
            <a:off x="829994" y="3995678"/>
            <a:ext cx="10818055" cy="2862322"/>
          </a:xfrm>
          <a:prstGeom prst="rect">
            <a:avLst/>
          </a:prstGeom>
          <a:noFill/>
        </p:spPr>
        <p:txBody>
          <a:bodyPr wrap="square" rtlCol="0">
            <a:spAutoFit/>
          </a:bodyPr>
          <a:lstStyle/>
          <a:p>
            <a:r>
              <a:rPr lang="it-IT" dirty="0"/>
              <a:t>Salviamo in una variabile ciò che ritorna il querySelector, in questo caso la nostra barra di ricerca, e aggiungiamo a essa un EventListener che riceve come primo parametro keyup, cioè la funzione che passiamo come secondo parametro viene chiamata ogni volta che effettuiamo una modifica al testo della barra di ricerca.</a:t>
            </a:r>
          </a:p>
          <a:p>
            <a:r>
              <a:rPr lang="it-IT" dirty="0"/>
              <a:t>La funzione «funzioneRicerca» recupera il testo all’interno della barra con la proprietà value, e se la trova vuota mostra di default tutte le section. Se trova del testo all’interno, lo compara con tutti i titoli della section( in questo caso «titoli» è la lista dove sono salvati, in ordine, tutti i titoli della section), e, grazie alla funzione indexOf, nascondiamo tutte le section che nel titolo non contengono il testo che è presente nella barra di ricerca. Le section vengono nascoste aggiungendo a esse la classe «hidden», che è composta da un semplice display:none. Se il testo è presente la classe «hidden» è rimossa, e ciò comporta che la section venga visualizzata di nuovo (nel caso fosse già visualizzata, rimuovere «hidden» non crea alcun tipo di problema).</a:t>
            </a:r>
          </a:p>
        </p:txBody>
      </p:sp>
    </p:spTree>
    <p:extLst>
      <p:ext uri="{BB962C8B-B14F-4D97-AF65-F5344CB8AC3E}">
        <p14:creationId xmlns:p14="http://schemas.microsoft.com/office/powerpoint/2010/main" val="3686735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2C2B8B54-53BF-45B9-AA9F-3EB1E08B6A46}"/>
              </a:ext>
            </a:extLst>
          </p:cNvPr>
          <p:cNvSpPr txBox="1"/>
          <p:nvPr/>
        </p:nvSpPr>
        <p:spPr>
          <a:xfrm>
            <a:off x="375016" y="133643"/>
            <a:ext cx="6757304" cy="769441"/>
          </a:xfrm>
          <a:prstGeom prst="rect">
            <a:avLst/>
          </a:prstGeom>
          <a:noFill/>
        </p:spPr>
        <p:txBody>
          <a:bodyPr wrap="square" rtlCol="0">
            <a:spAutoFit/>
          </a:bodyPr>
          <a:lstStyle/>
          <a:p>
            <a:r>
              <a:rPr lang="it-IT" sz="4400" b="1" dirty="0"/>
              <a:t>Mostrare più/meno dettagli</a:t>
            </a:r>
          </a:p>
        </p:txBody>
      </p:sp>
      <p:pic>
        <p:nvPicPr>
          <p:cNvPr id="4" name="Immagine 3">
            <a:extLst>
              <a:ext uri="{FF2B5EF4-FFF2-40B4-BE49-F238E27FC236}">
                <a16:creationId xmlns:a16="http://schemas.microsoft.com/office/drawing/2014/main" id="{912C00EE-53B1-429D-9CB1-C00060C35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494" y="1217665"/>
            <a:ext cx="4096322" cy="5182323"/>
          </a:xfrm>
          <a:prstGeom prst="rect">
            <a:avLst/>
          </a:prstGeom>
        </p:spPr>
      </p:pic>
      <p:pic>
        <p:nvPicPr>
          <p:cNvPr id="6" name="Immagine 5">
            <a:extLst>
              <a:ext uri="{FF2B5EF4-FFF2-40B4-BE49-F238E27FC236}">
                <a16:creationId xmlns:a16="http://schemas.microsoft.com/office/drawing/2014/main" id="{7DC7E650-8EC2-44B2-925D-88F9224858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2320" y="1217665"/>
            <a:ext cx="4096322" cy="5196612"/>
          </a:xfrm>
          <a:prstGeom prst="rect">
            <a:avLst/>
          </a:prstGeom>
        </p:spPr>
      </p:pic>
      <p:sp>
        <p:nvSpPr>
          <p:cNvPr id="7" name="CasellaDiTesto 6">
            <a:extLst>
              <a:ext uri="{FF2B5EF4-FFF2-40B4-BE49-F238E27FC236}">
                <a16:creationId xmlns:a16="http://schemas.microsoft.com/office/drawing/2014/main" id="{F830D104-BDEA-424A-A840-070DB86D63F5}"/>
              </a:ext>
            </a:extLst>
          </p:cNvPr>
          <p:cNvSpPr txBox="1"/>
          <p:nvPr/>
        </p:nvSpPr>
        <p:spPr>
          <a:xfrm>
            <a:off x="4533969" y="1969311"/>
            <a:ext cx="2489982" cy="3139321"/>
          </a:xfrm>
          <a:prstGeom prst="rect">
            <a:avLst/>
          </a:prstGeom>
          <a:noFill/>
        </p:spPr>
        <p:txBody>
          <a:bodyPr wrap="square" rtlCol="0">
            <a:spAutoFit/>
          </a:bodyPr>
          <a:lstStyle/>
          <a:p>
            <a:r>
              <a:rPr lang="it-IT" dirty="0"/>
              <a:t>Cliccando sul bottone «mostra più» in una delle sezioni di contenuti, viene mostrato il paragrafo descrittivo e un altro bottone «mostra meno»; se esso viene cliccato verrà mostrato nuovamente solo il bottone «mostra più».</a:t>
            </a:r>
          </a:p>
        </p:txBody>
      </p:sp>
    </p:spTree>
    <p:extLst>
      <p:ext uri="{BB962C8B-B14F-4D97-AF65-F5344CB8AC3E}">
        <p14:creationId xmlns:p14="http://schemas.microsoft.com/office/powerpoint/2010/main" val="2879713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1AD69443-4BFF-4ADC-8698-CD0364596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303" y="603722"/>
            <a:ext cx="3982006" cy="752580"/>
          </a:xfrm>
          <a:prstGeom prst="rect">
            <a:avLst/>
          </a:prstGeom>
        </p:spPr>
      </p:pic>
      <p:pic>
        <p:nvPicPr>
          <p:cNvPr id="5" name="Immagine 4">
            <a:extLst>
              <a:ext uri="{FF2B5EF4-FFF2-40B4-BE49-F238E27FC236}">
                <a16:creationId xmlns:a16="http://schemas.microsoft.com/office/drawing/2014/main" id="{B4CBE0FF-B380-4BC2-A960-B9398115AB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50" y="1580177"/>
            <a:ext cx="3458058" cy="1810003"/>
          </a:xfrm>
          <a:prstGeom prst="rect">
            <a:avLst/>
          </a:prstGeom>
        </p:spPr>
      </p:pic>
      <p:sp>
        <p:nvSpPr>
          <p:cNvPr id="6" name="CasellaDiTesto 5">
            <a:extLst>
              <a:ext uri="{FF2B5EF4-FFF2-40B4-BE49-F238E27FC236}">
                <a16:creationId xmlns:a16="http://schemas.microsoft.com/office/drawing/2014/main" id="{8458BD79-8B55-4558-AA15-D6B7BF41D17F}"/>
              </a:ext>
            </a:extLst>
          </p:cNvPr>
          <p:cNvSpPr txBox="1"/>
          <p:nvPr/>
        </p:nvSpPr>
        <p:spPr>
          <a:xfrm>
            <a:off x="4855698" y="1732577"/>
            <a:ext cx="6091311" cy="1477328"/>
          </a:xfrm>
          <a:prstGeom prst="rect">
            <a:avLst/>
          </a:prstGeom>
          <a:noFill/>
        </p:spPr>
        <p:txBody>
          <a:bodyPr wrap="square" rtlCol="0">
            <a:spAutoFit/>
          </a:bodyPr>
          <a:lstStyle/>
          <a:p>
            <a:r>
              <a:rPr lang="it-IT" dirty="0"/>
              <a:t>La funzione «rimuoviBott1» nasconde il bottone «mostra più» che è stato cliccato e mostra il paragrafo e il bottone «mostra meno» della corrispondente sezione di contenuto. Tale visualizzazione/nascondimento avviene sempre tramite la rimozione/aggiunta della classe hidden(display:none). </a:t>
            </a:r>
          </a:p>
        </p:txBody>
      </p:sp>
      <p:sp>
        <p:nvSpPr>
          <p:cNvPr id="8" name="CasellaDiTesto 7">
            <a:extLst>
              <a:ext uri="{FF2B5EF4-FFF2-40B4-BE49-F238E27FC236}">
                <a16:creationId xmlns:a16="http://schemas.microsoft.com/office/drawing/2014/main" id="{F838F74B-11EE-40E1-8237-3366ADA52FC0}"/>
              </a:ext>
            </a:extLst>
          </p:cNvPr>
          <p:cNvSpPr txBox="1"/>
          <p:nvPr/>
        </p:nvSpPr>
        <p:spPr>
          <a:xfrm>
            <a:off x="4851009" y="532248"/>
            <a:ext cx="6091311" cy="1200329"/>
          </a:xfrm>
          <a:prstGeom prst="rect">
            <a:avLst/>
          </a:prstGeom>
          <a:noFill/>
        </p:spPr>
        <p:txBody>
          <a:bodyPr wrap="square" rtlCol="0">
            <a:spAutoFit/>
          </a:bodyPr>
          <a:lstStyle/>
          <a:p>
            <a:r>
              <a:rPr lang="it-IT" dirty="0"/>
              <a:t>Aggiungiamo a tutti gli elementi nella lista «bottoni1» (cioè tutti i pulsanti «mostra più» delle section) un EventListener; quando i suddetti bottoni verranno cliccati, sarà chiamata la funzione passata come secondo parametro.</a:t>
            </a:r>
          </a:p>
        </p:txBody>
      </p:sp>
      <p:pic>
        <p:nvPicPr>
          <p:cNvPr id="10" name="Immagine 9">
            <a:extLst>
              <a:ext uri="{FF2B5EF4-FFF2-40B4-BE49-F238E27FC236}">
                <a16:creationId xmlns:a16="http://schemas.microsoft.com/office/drawing/2014/main" id="{12371CD4-B3B2-4129-879A-1AC201E1BB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303" y="4085523"/>
            <a:ext cx="3982006" cy="627154"/>
          </a:xfrm>
          <a:prstGeom prst="rect">
            <a:avLst/>
          </a:prstGeom>
        </p:spPr>
      </p:pic>
      <p:pic>
        <p:nvPicPr>
          <p:cNvPr id="12" name="Immagine 11">
            <a:extLst>
              <a:ext uri="{FF2B5EF4-FFF2-40B4-BE49-F238E27FC236}">
                <a16:creationId xmlns:a16="http://schemas.microsoft.com/office/drawing/2014/main" id="{0C7C5784-6270-4909-83F4-9B9764D1F6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0514" y="4849709"/>
            <a:ext cx="3467584" cy="1829055"/>
          </a:xfrm>
          <a:prstGeom prst="rect">
            <a:avLst/>
          </a:prstGeom>
        </p:spPr>
      </p:pic>
      <p:sp>
        <p:nvSpPr>
          <p:cNvPr id="14" name="CasellaDiTesto 13">
            <a:extLst>
              <a:ext uri="{FF2B5EF4-FFF2-40B4-BE49-F238E27FC236}">
                <a16:creationId xmlns:a16="http://schemas.microsoft.com/office/drawing/2014/main" id="{738050D4-7900-40D3-80EE-5E26180ED99C}"/>
              </a:ext>
            </a:extLst>
          </p:cNvPr>
          <p:cNvSpPr txBox="1"/>
          <p:nvPr/>
        </p:nvSpPr>
        <p:spPr>
          <a:xfrm>
            <a:off x="4851008" y="4085523"/>
            <a:ext cx="6091311" cy="1477328"/>
          </a:xfrm>
          <a:prstGeom prst="rect">
            <a:avLst/>
          </a:prstGeom>
          <a:noFill/>
        </p:spPr>
        <p:txBody>
          <a:bodyPr wrap="square" rtlCol="0">
            <a:spAutoFit/>
          </a:bodyPr>
          <a:lstStyle/>
          <a:p>
            <a:r>
              <a:rPr lang="it-IT" dirty="0"/>
              <a:t>Aggiungiamo a tutti gli elementi nella lista «bottoni2» (cioè tutti i pulsanti «mostra meno» delle section, che sono inizialmente nascosti) un EventListener; quando i suddetti bottoni verranno cliccati, sarà chiamata la funzione passata come secondo parametro.</a:t>
            </a:r>
          </a:p>
        </p:txBody>
      </p:sp>
      <p:sp>
        <p:nvSpPr>
          <p:cNvPr id="15" name="CasellaDiTesto 14">
            <a:extLst>
              <a:ext uri="{FF2B5EF4-FFF2-40B4-BE49-F238E27FC236}">
                <a16:creationId xmlns:a16="http://schemas.microsoft.com/office/drawing/2014/main" id="{23DC6E7C-2697-47FD-8C9A-1D8B54676415}"/>
              </a:ext>
            </a:extLst>
          </p:cNvPr>
          <p:cNvSpPr txBox="1"/>
          <p:nvPr/>
        </p:nvSpPr>
        <p:spPr>
          <a:xfrm>
            <a:off x="4851008" y="5562851"/>
            <a:ext cx="6091311" cy="1200329"/>
          </a:xfrm>
          <a:prstGeom prst="rect">
            <a:avLst/>
          </a:prstGeom>
          <a:noFill/>
        </p:spPr>
        <p:txBody>
          <a:bodyPr wrap="square" rtlCol="0">
            <a:spAutoFit/>
          </a:bodyPr>
          <a:lstStyle/>
          <a:p>
            <a:r>
              <a:rPr lang="it-IT" dirty="0"/>
              <a:t>La funzione «rimuoviBott2» nasconde il bottone «mostra meno» che è stato cliccato; nasconde, inoltre, il paragrafo descrittivo, e mostra nuovamente soltanto il bottone «mostra più».</a:t>
            </a:r>
          </a:p>
        </p:txBody>
      </p:sp>
    </p:spTree>
    <p:extLst>
      <p:ext uri="{BB962C8B-B14F-4D97-AF65-F5344CB8AC3E}">
        <p14:creationId xmlns:p14="http://schemas.microsoft.com/office/powerpoint/2010/main" val="2986028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1CC968C2-6A8B-4B13-9BD5-9E405D6B8D1B}"/>
              </a:ext>
            </a:extLst>
          </p:cNvPr>
          <p:cNvSpPr txBox="1"/>
          <p:nvPr/>
        </p:nvSpPr>
        <p:spPr>
          <a:xfrm>
            <a:off x="375015" y="133643"/>
            <a:ext cx="8192209" cy="769441"/>
          </a:xfrm>
          <a:prstGeom prst="rect">
            <a:avLst/>
          </a:prstGeom>
          <a:noFill/>
        </p:spPr>
        <p:txBody>
          <a:bodyPr wrap="square" rtlCol="0">
            <a:spAutoFit/>
          </a:bodyPr>
          <a:lstStyle/>
          <a:p>
            <a:r>
              <a:rPr lang="it-IT" sz="4400" b="1" dirty="0"/>
              <a:t>Aggiungere/rimuovere preferiti</a:t>
            </a:r>
          </a:p>
        </p:txBody>
      </p:sp>
      <p:pic>
        <p:nvPicPr>
          <p:cNvPr id="5" name="Immagine 4">
            <a:extLst>
              <a:ext uri="{FF2B5EF4-FFF2-40B4-BE49-F238E27FC236}">
                <a16:creationId xmlns:a16="http://schemas.microsoft.com/office/drawing/2014/main" id="{152FBE85-4EE6-4D8B-BAFE-A07CCADD6D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359" y="1273936"/>
            <a:ext cx="4096322" cy="5182323"/>
          </a:xfrm>
          <a:prstGeom prst="rect">
            <a:avLst/>
          </a:prstGeom>
        </p:spPr>
      </p:pic>
      <p:pic>
        <p:nvPicPr>
          <p:cNvPr id="7" name="Immagine 6">
            <a:extLst>
              <a:ext uri="{FF2B5EF4-FFF2-40B4-BE49-F238E27FC236}">
                <a16:creationId xmlns:a16="http://schemas.microsoft.com/office/drawing/2014/main" id="{2949BF15-0742-408A-BE59-3AADB6BD8A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4212" y="1273936"/>
            <a:ext cx="5220429" cy="5182323"/>
          </a:xfrm>
          <a:prstGeom prst="rect">
            <a:avLst/>
          </a:prstGeom>
        </p:spPr>
      </p:pic>
      <p:sp>
        <p:nvSpPr>
          <p:cNvPr id="8" name="CasellaDiTesto 7">
            <a:extLst>
              <a:ext uri="{FF2B5EF4-FFF2-40B4-BE49-F238E27FC236}">
                <a16:creationId xmlns:a16="http://schemas.microsoft.com/office/drawing/2014/main" id="{F62A04CC-9A08-44F2-9905-8651E716EF8E}"/>
              </a:ext>
            </a:extLst>
          </p:cNvPr>
          <p:cNvSpPr txBox="1"/>
          <p:nvPr/>
        </p:nvSpPr>
        <p:spPr>
          <a:xfrm>
            <a:off x="4511690" y="1825366"/>
            <a:ext cx="2252522" cy="5078313"/>
          </a:xfrm>
          <a:prstGeom prst="rect">
            <a:avLst/>
          </a:prstGeom>
          <a:noFill/>
        </p:spPr>
        <p:txBody>
          <a:bodyPr wrap="square" rtlCol="0">
            <a:spAutoFit/>
          </a:bodyPr>
          <a:lstStyle/>
          <a:p>
            <a:r>
              <a:rPr lang="it-IT" dirty="0"/>
              <a:t>Cliccando sulla stellina vuota si aggiunge la section corrispondente alla sezione dei preferiti (la stellina vuota diventa piena e non è più cliccabile).</a:t>
            </a:r>
          </a:p>
          <a:p>
            <a:r>
              <a:rPr lang="it-IT" dirty="0"/>
              <a:t>Cliccando, invece, sulla stellina col meno della mini-section, essa viene rimossa dalla sezione dei preferiti(la stellina piena, della section nell’article principale, ritorna vuota e cliccabile).</a:t>
            </a:r>
          </a:p>
        </p:txBody>
      </p:sp>
      <p:pic>
        <p:nvPicPr>
          <p:cNvPr id="10" name="Immagine 9">
            <a:extLst>
              <a:ext uri="{FF2B5EF4-FFF2-40B4-BE49-F238E27FC236}">
                <a16:creationId xmlns:a16="http://schemas.microsoft.com/office/drawing/2014/main" id="{42F78A74-7319-4388-AF82-61B158A7BB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8740" y="1253011"/>
            <a:ext cx="619211" cy="581106"/>
          </a:xfrm>
          <a:prstGeom prst="rect">
            <a:avLst/>
          </a:prstGeom>
        </p:spPr>
      </p:pic>
      <p:sp>
        <p:nvSpPr>
          <p:cNvPr id="11" name="Freccia a destra 10">
            <a:extLst>
              <a:ext uri="{FF2B5EF4-FFF2-40B4-BE49-F238E27FC236}">
                <a16:creationId xmlns:a16="http://schemas.microsoft.com/office/drawing/2014/main" id="{411054FB-970C-452C-9EBE-A1CD18F77BE0}"/>
              </a:ext>
            </a:extLst>
          </p:cNvPr>
          <p:cNvSpPr/>
          <p:nvPr/>
        </p:nvSpPr>
        <p:spPr>
          <a:xfrm>
            <a:off x="4330103" y="1500025"/>
            <a:ext cx="662214" cy="2289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3174499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67EF948F-1A90-45B1-A4B6-2EBFCB449B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016" y="588045"/>
            <a:ext cx="5125452" cy="789363"/>
          </a:xfrm>
          <a:prstGeom prst="rect">
            <a:avLst/>
          </a:prstGeom>
        </p:spPr>
      </p:pic>
      <p:pic>
        <p:nvPicPr>
          <p:cNvPr id="8" name="Immagine 7">
            <a:extLst>
              <a:ext uri="{FF2B5EF4-FFF2-40B4-BE49-F238E27FC236}">
                <a16:creationId xmlns:a16="http://schemas.microsoft.com/office/drawing/2014/main" id="{3849102C-45CD-4039-A978-BB71F2086E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016" y="1749264"/>
            <a:ext cx="5125452" cy="3359471"/>
          </a:xfrm>
          <a:prstGeom prst="rect">
            <a:avLst/>
          </a:prstGeom>
        </p:spPr>
      </p:pic>
      <p:sp>
        <p:nvSpPr>
          <p:cNvPr id="9" name="CasellaDiTesto 8">
            <a:extLst>
              <a:ext uri="{FF2B5EF4-FFF2-40B4-BE49-F238E27FC236}">
                <a16:creationId xmlns:a16="http://schemas.microsoft.com/office/drawing/2014/main" id="{65B7332D-29D4-4A2C-9F7E-8141EB6BDB45}"/>
              </a:ext>
            </a:extLst>
          </p:cNvPr>
          <p:cNvSpPr txBox="1"/>
          <p:nvPr/>
        </p:nvSpPr>
        <p:spPr>
          <a:xfrm>
            <a:off x="375016" y="5574829"/>
            <a:ext cx="5125452" cy="307777"/>
          </a:xfrm>
          <a:prstGeom prst="rect">
            <a:avLst/>
          </a:prstGeom>
          <a:noFill/>
        </p:spPr>
        <p:txBody>
          <a:bodyPr wrap="square" rtlCol="0">
            <a:spAutoFit/>
          </a:bodyPr>
          <a:lstStyle/>
          <a:p>
            <a:pPr algn="ctr"/>
            <a:r>
              <a:rPr lang="it-IT" sz="1400" dirty="0"/>
              <a:t>(la funzione «aggiungiPreferito» continua nella prossima slide)</a:t>
            </a:r>
          </a:p>
        </p:txBody>
      </p:sp>
      <p:sp>
        <p:nvSpPr>
          <p:cNvPr id="10" name="CasellaDiTesto 9">
            <a:extLst>
              <a:ext uri="{FF2B5EF4-FFF2-40B4-BE49-F238E27FC236}">
                <a16:creationId xmlns:a16="http://schemas.microsoft.com/office/drawing/2014/main" id="{669F0F56-A083-4F0A-B7B2-C7417A280475}"/>
              </a:ext>
            </a:extLst>
          </p:cNvPr>
          <p:cNvSpPr txBox="1"/>
          <p:nvPr/>
        </p:nvSpPr>
        <p:spPr>
          <a:xfrm>
            <a:off x="5974079" y="462992"/>
            <a:ext cx="6217921" cy="3416320"/>
          </a:xfrm>
          <a:prstGeom prst="rect">
            <a:avLst/>
          </a:prstGeom>
          <a:noFill/>
        </p:spPr>
        <p:txBody>
          <a:bodyPr wrap="square" rtlCol="0">
            <a:spAutoFit/>
          </a:bodyPr>
          <a:lstStyle/>
          <a:p>
            <a:r>
              <a:rPr lang="it-IT" dirty="0"/>
              <a:t>Aggiungiamo a tutti gli elementi di «preferiti» (cioè le stelline vicino al titolo delle section di contenuto), un EventListener; quando la stellina verrà cliccata sarà chiamata la funzione passata come secondo parametro.</a:t>
            </a:r>
          </a:p>
          <a:p>
            <a:endParaRPr lang="it-IT" dirty="0"/>
          </a:p>
          <a:p>
            <a:r>
              <a:rPr lang="it-IT" dirty="0"/>
              <a:t>Nella funzione «aggiungiPreferito», innanzitutto cambiamo la stellina da vuota a piena e rimuoviamo l’ EventListener precedentemente aggiunto. Dopodichè creiamo dinamicamente gli elementi da appendere nella sezione dei preferiti, tramite createElement e appendChild; questi elementi messi insieme mostreranno la sezione di contenuto da aggiungere nei preferiti nella sezione dei preferiti stessa.</a:t>
            </a:r>
          </a:p>
        </p:txBody>
      </p:sp>
    </p:spTree>
    <p:extLst>
      <p:ext uri="{BB962C8B-B14F-4D97-AF65-F5344CB8AC3E}">
        <p14:creationId xmlns:p14="http://schemas.microsoft.com/office/powerpoint/2010/main" val="223724683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950</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Caratteri utilizzati</vt:lpstr>
      </vt:variant>
      <vt:variant>
        <vt:i4>3</vt:i4>
      </vt:variant>
      <vt:variant>
        <vt:lpstr>Tema</vt:lpstr>
      </vt:variant>
      <vt:variant>
        <vt:i4>2</vt:i4>
      </vt:variant>
      <vt:variant>
        <vt:lpstr>Titoli diapositive</vt:lpstr>
      </vt:variant>
      <vt:variant>
        <vt:i4>10</vt:i4>
      </vt:variant>
    </vt:vector>
  </HeadingPairs>
  <TitlesOfParts>
    <vt:vector size="15" baseType="lpstr">
      <vt:lpstr>Arial</vt:lpstr>
      <vt:lpstr>Calibri</vt:lpstr>
      <vt:lpstr>Calibri Light</vt:lpstr>
      <vt:lpstr>Tema di Office</vt:lpstr>
      <vt:lpstr>Tema di Office</vt:lpstr>
      <vt:lpstr>MHW2 Web Programming</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Gero Falcone</dc:creator>
  <cp:lastModifiedBy>Gero Falcone</cp:lastModifiedBy>
  <cp:revision>15</cp:revision>
  <dcterms:created xsi:type="dcterms:W3CDTF">2021-04-11T20:59:19Z</dcterms:created>
  <dcterms:modified xsi:type="dcterms:W3CDTF">2021-04-11T23:21:57Z</dcterms:modified>
</cp:coreProperties>
</file>