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57FF2-72A8-4B81-853F-77C43BA7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4CDA74-1261-41ED-8640-4C3B5A7C1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DB4D08-F08D-433E-B3E8-FB09E76C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24/04/2021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9F5F3A-BF7F-4A4B-933B-5BA0342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8E917-A14F-4D3E-9691-C93B2394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415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A085A3-389B-48C3-9D3A-849F752B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43FF22-9E22-4623-9A94-AF18BD7FD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CB31F8-25F1-4802-B408-002B0797D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19CF-D912-4BEE-A853-D0E03C168639}" type="datetimeFigureOut">
              <a:rPr lang="it-IT" smtClean="0"/>
              <a:t>24/04/2021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55604E-E3EE-448D-9483-5D26A35E1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B096F4-1432-4397-9623-8AED6D42A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151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93CC76-9D44-4A09-86F0-BA17BF4B8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MHW3 Web Programming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B16219-D70A-43B9-A8B2-C0126554D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Calogero Falcone (O46002276)</a:t>
            </a:r>
          </a:p>
        </p:txBody>
      </p:sp>
    </p:spTree>
    <p:extLst>
      <p:ext uri="{BB962C8B-B14F-4D97-AF65-F5344CB8AC3E}">
        <p14:creationId xmlns:p14="http://schemas.microsoft.com/office/powerpoint/2010/main" val="6240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75189B8-E848-4E03-B813-FFEE3218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40" y="863731"/>
            <a:ext cx="3771639" cy="2565269"/>
          </a:xfrm>
          <a:prstGeom prst="rect">
            <a:avLst/>
          </a:prstGeom>
        </p:spPr>
      </p:pic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CD55E0E1-E7A7-4B09-9406-26F33A045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21" y="434337"/>
            <a:ext cx="3771641" cy="377164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2FF4DAF-CDF9-4508-B26A-3281F9BD9BF8}"/>
              </a:ext>
            </a:extLst>
          </p:cNvPr>
          <p:cNvSpPr txBox="1"/>
          <p:nvPr/>
        </p:nvSpPr>
        <p:spPr>
          <a:xfrm>
            <a:off x="1153551" y="4755382"/>
            <a:ext cx="1011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API REST utilizzate dalla pagina web sono WGER API e FoodData Central API. La prima è stata utilizzata per reperire informazioni su vari esercizi da palestra, la seconda per ottenere dati riguardante gli alimenti.</a:t>
            </a:r>
          </a:p>
        </p:txBody>
      </p:sp>
    </p:spTree>
    <p:extLst>
      <p:ext uri="{BB962C8B-B14F-4D97-AF65-F5344CB8AC3E}">
        <p14:creationId xmlns:p14="http://schemas.microsoft.com/office/powerpoint/2010/main" val="394857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67935B-BA5B-4426-8520-660F9725B5A7}"/>
              </a:ext>
            </a:extLst>
          </p:cNvPr>
          <p:cNvSpPr txBox="1"/>
          <p:nvPr/>
        </p:nvSpPr>
        <p:spPr>
          <a:xfrm>
            <a:off x="281353" y="267286"/>
            <a:ext cx="3615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WGER API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7B1E29-3E59-4C59-9892-473BDF0A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4" y="1351850"/>
            <a:ext cx="6796316" cy="9233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898BB79-70A7-4BBE-9734-D02CE5397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4" y="2275180"/>
            <a:ext cx="5323963" cy="60032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67B3A6-3276-40B5-971B-FEDB6612ACA6}"/>
              </a:ext>
            </a:extLst>
          </p:cNvPr>
          <p:cNvSpPr txBox="1"/>
          <p:nvPr/>
        </p:nvSpPr>
        <p:spPr>
          <a:xfrm>
            <a:off x="7962312" y="1185478"/>
            <a:ext cx="372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richiesta viene effettuata semplicemente passando come parametro l’endpoint alla funzione fetch.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075A0F-CEA1-472B-9470-BA10FEEC5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2" y="3132656"/>
            <a:ext cx="4525006" cy="345805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65696E-A0E9-4135-9397-6E43BCF118CD}"/>
              </a:ext>
            </a:extLst>
          </p:cNvPr>
          <p:cNvSpPr txBox="1"/>
          <p:nvPr/>
        </p:nvSpPr>
        <p:spPr>
          <a:xfrm>
            <a:off x="6921304" y="3132656"/>
            <a:ext cx="4768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server restituisce un documento JSON contenente le informazioni da visualizzare nella pagina.</a:t>
            </a:r>
          </a:p>
        </p:txBody>
      </p:sp>
    </p:spTree>
    <p:extLst>
      <p:ext uri="{BB962C8B-B14F-4D97-AF65-F5344CB8AC3E}">
        <p14:creationId xmlns:p14="http://schemas.microsoft.com/office/powerpoint/2010/main" val="108950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749AF7-4BD8-4507-A48A-798E77B4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60" y="593925"/>
            <a:ext cx="3574625" cy="2493282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911C9B-AA0B-4388-BD0F-CBA8FB84E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09" y="595078"/>
            <a:ext cx="3574625" cy="2493281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5C2F4243-1FC4-478F-A2FA-B40BC864065C}"/>
              </a:ext>
            </a:extLst>
          </p:cNvPr>
          <p:cNvSpPr/>
          <p:nvPr/>
        </p:nvSpPr>
        <p:spPr>
          <a:xfrm>
            <a:off x="5372605" y="1545550"/>
            <a:ext cx="2017085" cy="4354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6EE2601B-D1F1-4EEF-8561-5244F5112EC7}"/>
              </a:ext>
            </a:extLst>
          </p:cNvPr>
          <p:cNvSpPr/>
          <p:nvPr/>
        </p:nvSpPr>
        <p:spPr>
          <a:xfrm>
            <a:off x="4859761" y="188158"/>
            <a:ext cx="281354" cy="3699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360A768-A7A1-476F-9B55-0701E2FBF658}"/>
              </a:ext>
            </a:extLst>
          </p:cNvPr>
          <p:cNvSpPr txBox="1"/>
          <p:nvPr/>
        </p:nvSpPr>
        <p:spPr>
          <a:xfrm>
            <a:off x="1328629" y="3122981"/>
            <a:ext cx="10105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«name» e «description» di ogni elemento del JSON vengono posti all’interno di box di contenuto;</a:t>
            </a:r>
          </a:p>
          <a:p>
            <a:r>
              <a:rPr lang="it-IT" dirty="0"/>
              <a:t>Viene inoltre applicato un filtro per mostrare solo contenuto in lingua inglese.</a:t>
            </a:r>
          </a:p>
          <a:p>
            <a:r>
              <a:rPr lang="it-IT" dirty="0"/>
              <a:t>Cliccando sul ‘+’, l’esercizio corrispondente verrà aggiunto alla scheda di allenamento personale(inizialmente non visibile).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86761D3-C132-4277-B1C1-0C9DBEAFA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0" y="4427972"/>
            <a:ext cx="6420746" cy="220058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5C839E-28CF-4681-AA7C-7366398A8F6F}"/>
              </a:ext>
            </a:extLst>
          </p:cNvPr>
          <p:cNvSpPr txBox="1"/>
          <p:nvPr/>
        </p:nvSpPr>
        <p:spPr>
          <a:xfrm>
            <a:off x="8720650" y="4320230"/>
            <a:ext cx="3471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Accanto al nome dell’esercizio, nella scheda verrà mostrata la parte del corpo che </a:t>
            </a:r>
            <a:r>
              <a:rPr lang="it-IT"/>
              <a:t>viene coinvolta eseguendo </a:t>
            </a:r>
            <a:r>
              <a:rPr lang="it-IT" dirty="0"/>
              <a:t>l’esercizio. Tale informazione viene prelevata dal campo «name» del campo «category» del corrispondente elemento del JSON.</a:t>
            </a:r>
          </a:p>
        </p:txBody>
      </p:sp>
    </p:spTree>
    <p:extLst>
      <p:ext uri="{BB962C8B-B14F-4D97-AF65-F5344CB8AC3E}">
        <p14:creationId xmlns:p14="http://schemas.microsoft.com/office/powerpoint/2010/main" val="101674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1F6B78-F6DD-4273-9497-53F8E7D418B4}"/>
              </a:ext>
            </a:extLst>
          </p:cNvPr>
          <p:cNvSpPr txBox="1"/>
          <p:nvPr/>
        </p:nvSpPr>
        <p:spPr>
          <a:xfrm>
            <a:off x="281353" y="267286"/>
            <a:ext cx="6766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FoodData Central API</a:t>
            </a:r>
          </a:p>
        </p:txBody>
      </p:sp>
      <p:pic>
        <p:nvPicPr>
          <p:cNvPr id="6" name="Immagine 5" descr="Immagine che contiene testo, screenshot, interni, appartamento&#10;&#10;Descrizione generata automaticamente">
            <a:extLst>
              <a:ext uri="{FF2B5EF4-FFF2-40B4-BE49-F238E27FC236}">
                <a16:creationId xmlns:a16="http://schemas.microsoft.com/office/drawing/2014/main" id="{9A98BA49-4736-4CF7-BFD8-6F50756AE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" y="1745822"/>
            <a:ext cx="11649205" cy="1461087"/>
          </a:xfrm>
          <a:prstGeom prst="rect">
            <a:avLst/>
          </a:prstGeom>
        </p:spPr>
      </p:pic>
      <p:pic>
        <p:nvPicPr>
          <p:cNvPr id="8" name="Immagine 7" descr="Immagine che contiene testo, scuro, arancia&#10;&#10;Descrizione generata automaticamente">
            <a:extLst>
              <a:ext uri="{FF2B5EF4-FFF2-40B4-BE49-F238E27FC236}">
                <a16:creationId xmlns:a16="http://schemas.microsoft.com/office/drawing/2014/main" id="{4448B21C-E753-4AE5-8670-A669D81AA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10" y="3651092"/>
            <a:ext cx="6924890" cy="8259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E50D0B-DF62-4C0E-9737-1A95153A99CE}"/>
              </a:ext>
            </a:extLst>
          </p:cNvPr>
          <p:cNvSpPr txBox="1"/>
          <p:nvPr/>
        </p:nvSpPr>
        <p:spPr>
          <a:xfrm>
            <a:off x="2633555" y="4921179"/>
            <a:ext cx="69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Viene aggiunto un EventListener al form che contiene la barra di ricerca.</a:t>
            </a:r>
          </a:p>
        </p:txBody>
      </p:sp>
    </p:spTree>
    <p:extLst>
      <p:ext uri="{BB962C8B-B14F-4D97-AF65-F5344CB8AC3E}">
        <p14:creationId xmlns:p14="http://schemas.microsoft.com/office/powerpoint/2010/main" val="392435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9E91CE-0421-42E8-8591-948EE31D9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36" y="745248"/>
            <a:ext cx="8259328" cy="192431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3718E70-2190-4FFF-BFBA-23458CCD1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36" y="307037"/>
            <a:ext cx="4944165" cy="43821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A3308F-BB4D-438C-A1FC-CA7099715736}"/>
              </a:ext>
            </a:extLst>
          </p:cNvPr>
          <p:cNvSpPr txBox="1"/>
          <p:nvPr/>
        </p:nvSpPr>
        <p:spPr>
          <a:xfrm>
            <a:off x="783325" y="2764224"/>
            <a:ext cx="10392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L’autenticazione avviene tramite una API key fornita dal server. La funzione onSubmit controlla il contenuto della casella di testo, ed esegue il fetch utilizzando l’endpoint e il contenuto della casella stessa come valore di «query».</a:t>
            </a:r>
          </a:p>
        </p:txBody>
      </p:sp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59FEB67-7F6A-47BD-989D-F133AC32E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61" y="3782211"/>
            <a:ext cx="3625892" cy="286883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2A898A0-C555-4454-83BB-AC9152331D3C}"/>
              </a:ext>
            </a:extLst>
          </p:cNvPr>
          <p:cNvSpPr txBox="1"/>
          <p:nvPr/>
        </p:nvSpPr>
        <p:spPr>
          <a:xfrm>
            <a:off x="5556738" y="4893464"/>
            <a:ext cx="561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server ritorna un file JSON contenente una lista di cibi in base alla stringa fornita dall’utente nella casella di testo.</a:t>
            </a:r>
          </a:p>
        </p:txBody>
      </p:sp>
    </p:spTree>
    <p:extLst>
      <p:ext uri="{BB962C8B-B14F-4D97-AF65-F5344CB8AC3E}">
        <p14:creationId xmlns:p14="http://schemas.microsoft.com/office/powerpoint/2010/main" val="58179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5E0CDC-F696-44F2-859E-FB622CBE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4" y="1518877"/>
            <a:ext cx="11031489" cy="20195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1E7492-5C00-4873-BB4B-17E1626BBE72}"/>
              </a:ext>
            </a:extLst>
          </p:cNvPr>
          <p:cNvSpPr txBox="1"/>
          <p:nvPr/>
        </p:nvSpPr>
        <p:spPr>
          <a:xfrm>
            <a:off x="580254" y="4220308"/>
            <a:ext cx="1103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Vengono stampate all’interno della sezione di contenuto tutto il testo all’interno del campo «description» di «foods»; viene inoltre fornito il valore all’interno del campo «foodNutrients», laddove il campo «nutrientName» corrisponda a «Protein».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A21E90-A297-44DE-87B3-2CFC9CA7B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87" y="429476"/>
            <a:ext cx="3501621" cy="8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8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MHW3 Web Programming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Gero Falcone</dc:creator>
  <cp:lastModifiedBy>Gero Falcone</cp:lastModifiedBy>
  <cp:revision>13</cp:revision>
  <dcterms:created xsi:type="dcterms:W3CDTF">2021-04-23T21:31:00Z</dcterms:created>
  <dcterms:modified xsi:type="dcterms:W3CDTF">2021-04-23T23:18:44Z</dcterms:modified>
</cp:coreProperties>
</file>