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E9BC-CC39-40F8-832A-21775C71CAF8}" type="datetimeFigureOut">
              <a:rPr lang="pt-BR" smtClean="0"/>
              <a:t>23/06/2014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606D-0023-4F7F-8C32-C9A4D4864E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71538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14480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357422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000364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643306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286248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929190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572132" y="2962817"/>
            <a:ext cx="64294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215074" y="2962817"/>
            <a:ext cx="642942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cima 15"/>
          <p:cNvSpPr/>
          <p:nvPr/>
        </p:nvSpPr>
        <p:spPr>
          <a:xfrm>
            <a:off x="1214414" y="3605759"/>
            <a:ext cx="357190" cy="64294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214414" y="4320139"/>
            <a:ext cx="1770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Um ponteiro...</a:t>
            </a:r>
          </a:p>
          <a:p>
            <a:r>
              <a:rPr lang="pt-BR" sz="2000" b="1" dirty="0" smtClean="0"/>
              <a:t>Um </a:t>
            </a:r>
            <a:r>
              <a:rPr lang="pt-BR" sz="2000" b="1" dirty="0" err="1" smtClean="0"/>
              <a:t>iterator</a:t>
            </a:r>
            <a:r>
              <a:rPr lang="pt-BR" sz="2000" b="1" dirty="0" smtClean="0"/>
              <a:t>...</a:t>
            </a:r>
          </a:p>
          <a:p>
            <a:r>
              <a:rPr lang="pt-BR" sz="2000" b="1" dirty="0" smtClean="0"/>
              <a:t>Um feiticeiro...</a:t>
            </a:r>
          </a:p>
          <a:p>
            <a:r>
              <a:rPr lang="pt-BR" sz="2000" b="1" dirty="0" smtClean="0"/>
              <a:t>Ele é demais!</a:t>
            </a:r>
          </a:p>
        </p:txBody>
      </p:sp>
      <p:sp>
        <p:nvSpPr>
          <p:cNvPr id="18" name="Chave esquerda 17"/>
          <p:cNvSpPr/>
          <p:nvPr/>
        </p:nvSpPr>
        <p:spPr>
          <a:xfrm rot="5400000">
            <a:off x="3286116" y="71414"/>
            <a:ext cx="714380" cy="50006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716725" y="428604"/>
            <a:ext cx="2212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Um </a:t>
            </a:r>
            <a:r>
              <a:rPr lang="pt-BR" sz="2000" b="1" dirty="0" err="1" smtClean="0"/>
              <a:t>array</a:t>
            </a:r>
            <a:r>
              <a:rPr lang="pt-BR" sz="2000" b="1" dirty="0" smtClean="0"/>
              <a:t> C?</a:t>
            </a:r>
          </a:p>
          <a:p>
            <a:r>
              <a:rPr lang="pt-BR" sz="2000" b="1" dirty="0" smtClean="0"/>
              <a:t>Um </a:t>
            </a:r>
            <a:r>
              <a:rPr lang="pt-BR" sz="2000" b="1" dirty="0" err="1" smtClean="0"/>
              <a:t>vector</a:t>
            </a:r>
            <a:r>
              <a:rPr lang="pt-BR" sz="2000" b="1" dirty="0" smtClean="0"/>
              <a:t>?</a:t>
            </a:r>
          </a:p>
          <a:p>
            <a:r>
              <a:rPr lang="pt-BR" sz="2000" b="1" dirty="0" smtClean="0"/>
              <a:t>Um </a:t>
            </a:r>
            <a:r>
              <a:rPr lang="pt-BR" sz="2000" b="1" dirty="0" err="1" smtClean="0"/>
              <a:t>list</a:t>
            </a:r>
            <a:r>
              <a:rPr lang="pt-BR" sz="2000" b="1" dirty="0" smtClean="0"/>
              <a:t>?</a:t>
            </a:r>
          </a:p>
          <a:p>
            <a:r>
              <a:rPr lang="pt-BR" sz="2000" b="1" dirty="0" smtClean="0"/>
              <a:t>Um </a:t>
            </a:r>
            <a:r>
              <a:rPr lang="pt-BR" sz="2000" b="1" dirty="0" err="1" smtClean="0"/>
              <a:t>não-sei-o-quê</a:t>
            </a:r>
            <a:r>
              <a:rPr lang="pt-BR" sz="2000" b="1" dirty="0" smtClean="0"/>
              <a:t>?</a:t>
            </a:r>
          </a:p>
          <a:p>
            <a:r>
              <a:rPr lang="pt-BR" sz="2000" b="1" dirty="0" smtClean="0"/>
              <a:t>Who </a:t>
            </a:r>
            <a:r>
              <a:rPr lang="pt-BR" sz="2000" b="1" dirty="0" err="1" smtClean="0"/>
              <a:t>cares</a:t>
            </a:r>
            <a:r>
              <a:rPr lang="pt-BR" sz="2000" b="1" dirty="0" smtClean="0"/>
              <a:t>...</a:t>
            </a:r>
          </a:p>
        </p:txBody>
      </p:sp>
      <p:cxnSp>
        <p:nvCxnSpPr>
          <p:cNvPr id="21" name="Conector de seta reta 20"/>
          <p:cNvCxnSpPr>
            <a:stCxn id="22" idx="0"/>
          </p:cNvCxnSpPr>
          <p:nvPr/>
        </p:nvCxnSpPr>
        <p:spPr>
          <a:xfrm rot="16200000" flipV="1">
            <a:off x="6674025" y="3684429"/>
            <a:ext cx="785818" cy="703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57884" y="4429132"/>
            <a:ext cx="31216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Um mundo desconhecido,</a:t>
            </a:r>
          </a:p>
          <a:p>
            <a:r>
              <a:rPr lang="pt-BR" sz="2000" b="1" dirty="0" smtClean="0"/>
              <a:t>conhecido como limbo...</a:t>
            </a:r>
          </a:p>
          <a:p>
            <a:endParaRPr lang="pt-BR" sz="2000" b="1" dirty="0"/>
          </a:p>
          <a:p>
            <a:r>
              <a:rPr lang="pt-BR" sz="2000" b="1" dirty="0" smtClean="0"/>
              <a:t>Aponte para cá, mas nunca,</a:t>
            </a:r>
          </a:p>
          <a:p>
            <a:r>
              <a:rPr lang="pt-BR" sz="2000" b="1" dirty="0" smtClean="0"/>
              <a:t>jamais, </a:t>
            </a:r>
            <a:r>
              <a:rPr lang="pt-BR" sz="2000" b="1" dirty="0" err="1" smtClean="0"/>
              <a:t>deferencie-o</a:t>
            </a:r>
            <a:r>
              <a:rPr lang="pt-BR" sz="2000" b="1" dirty="0" smtClean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Caloni</dc:creator>
  <cp:lastModifiedBy>Caloni</cp:lastModifiedBy>
  <cp:revision>2</cp:revision>
  <dcterms:created xsi:type="dcterms:W3CDTF">2014-06-24T01:35:47Z</dcterms:created>
  <dcterms:modified xsi:type="dcterms:W3CDTF">2014-06-24T01:55:36Z</dcterms:modified>
</cp:coreProperties>
</file>