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C4D1-CB46-454D-84A8-DA92DA8EC5C4}" type="datetimeFigureOut">
              <a:rPr lang="pt-BR" smtClean="0"/>
              <a:t>06/05/2014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CB94-8BC6-43D7-90EB-64D4BB36AC4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2457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C4D1-CB46-454D-84A8-DA92DA8EC5C4}" type="datetimeFigureOut">
              <a:rPr lang="pt-BR" smtClean="0"/>
              <a:t>06/05/2014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CB94-8BC6-43D7-90EB-64D4BB36AC4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303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C4D1-CB46-454D-84A8-DA92DA8EC5C4}" type="datetimeFigureOut">
              <a:rPr lang="pt-BR" smtClean="0"/>
              <a:t>06/05/2014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CB94-8BC6-43D7-90EB-64D4BB36AC4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666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C4D1-CB46-454D-84A8-DA92DA8EC5C4}" type="datetimeFigureOut">
              <a:rPr lang="pt-BR" smtClean="0"/>
              <a:t>06/05/2014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CB94-8BC6-43D7-90EB-64D4BB36AC4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50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C4D1-CB46-454D-84A8-DA92DA8EC5C4}" type="datetimeFigureOut">
              <a:rPr lang="pt-BR" smtClean="0"/>
              <a:t>06/05/2014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CB94-8BC6-43D7-90EB-64D4BB36AC4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6346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C4D1-CB46-454D-84A8-DA92DA8EC5C4}" type="datetimeFigureOut">
              <a:rPr lang="pt-BR" smtClean="0"/>
              <a:t>06/05/2014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CB94-8BC6-43D7-90EB-64D4BB36AC4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5111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C4D1-CB46-454D-84A8-DA92DA8EC5C4}" type="datetimeFigureOut">
              <a:rPr lang="pt-BR" smtClean="0"/>
              <a:t>06/05/2014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CB94-8BC6-43D7-90EB-64D4BB36AC4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6837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C4D1-CB46-454D-84A8-DA92DA8EC5C4}" type="datetimeFigureOut">
              <a:rPr lang="pt-BR" smtClean="0"/>
              <a:t>06/05/2014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CB94-8BC6-43D7-90EB-64D4BB36AC4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263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C4D1-CB46-454D-84A8-DA92DA8EC5C4}" type="datetimeFigureOut">
              <a:rPr lang="pt-BR" smtClean="0"/>
              <a:t>06/05/2014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CB94-8BC6-43D7-90EB-64D4BB36AC4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1301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C4D1-CB46-454D-84A8-DA92DA8EC5C4}" type="datetimeFigureOut">
              <a:rPr lang="pt-BR" smtClean="0"/>
              <a:t>06/05/2014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CB94-8BC6-43D7-90EB-64D4BB36AC4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7641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DC4D1-CB46-454D-84A8-DA92DA8EC5C4}" type="datetimeFigureOut">
              <a:rPr lang="pt-BR" smtClean="0"/>
              <a:t>06/05/2014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82CB94-8BC6-43D7-90EB-64D4BB36AC4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514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5DC4D1-CB46-454D-84A8-DA92DA8EC5C4}" type="datetimeFigureOut">
              <a:rPr lang="pt-BR" smtClean="0"/>
              <a:t>06/05/2014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2CB94-8BC6-43D7-90EB-64D4BB36AC4F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1280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03797" y="1171976"/>
            <a:ext cx="618186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5" name="Rectangle 4"/>
          <p:cNvSpPr/>
          <p:nvPr/>
        </p:nvSpPr>
        <p:spPr>
          <a:xfrm>
            <a:off x="2021983" y="1171976"/>
            <a:ext cx="618186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6" name="Rectangle 5"/>
          <p:cNvSpPr/>
          <p:nvPr/>
        </p:nvSpPr>
        <p:spPr>
          <a:xfrm>
            <a:off x="2640169" y="1171976"/>
            <a:ext cx="618186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7" name="Rectangle 6"/>
          <p:cNvSpPr/>
          <p:nvPr/>
        </p:nvSpPr>
        <p:spPr>
          <a:xfrm>
            <a:off x="3258355" y="1171976"/>
            <a:ext cx="618186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3876541" y="1171976"/>
            <a:ext cx="618186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9" name="Rectangle 8"/>
          <p:cNvSpPr/>
          <p:nvPr/>
        </p:nvSpPr>
        <p:spPr>
          <a:xfrm>
            <a:off x="4494727" y="1171976"/>
            <a:ext cx="618186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mtClean="0"/>
              <a:t>6</a:t>
            </a:r>
            <a:endParaRPr lang="pt-BR"/>
          </a:p>
        </p:txBody>
      </p:sp>
      <p:sp>
        <p:nvSpPr>
          <p:cNvPr id="10" name="Rectangle 9"/>
          <p:cNvSpPr/>
          <p:nvPr/>
        </p:nvSpPr>
        <p:spPr>
          <a:xfrm>
            <a:off x="5112913" y="1171976"/>
            <a:ext cx="618186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11" name="Rectangle 10"/>
          <p:cNvSpPr/>
          <p:nvPr/>
        </p:nvSpPr>
        <p:spPr>
          <a:xfrm>
            <a:off x="5731099" y="1171976"/>
            <a:ext cx="618186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</a:t>
            </a:r>
            <a:endParaRPr lang="pt-BR" dirty="0"/>
          </a:p>
        </p:txBody>
      </p:sp>
      <p:sp>
        <p:nvSpPr>
          <p:cNvPr id="12" name="Rectangle 11"/>
          <p:cNvSpPr/>
          <p:nvPr/>
        </p:nvSpPr>
        <p:spPr>
          <a:xfrm>
            <a:off x="6967471" y="1184855"/>
            <a:ext cx="618186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13" name="TextBox 12"/>
          <p:cNvSpPr txBox="1"/>
          <p:nvPr/>
        </p:nvSpPr>
        <p:spPr>
          <a:xfrm>
            <a:off x="6490952" y="1468190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...</a:t>
            </a:r>
            <a:endParaRPr lang="pt-BR" sz="2400" dirty="0"/>
          </a:p>
        </p:txBody>
      </p:sp>
      <p:sp>
        <p:nvSpPr>
          <p:cNvPr id="14" name="Right Arrow 13"/>
          <p:cNvSpPr/>
          <p:nvPr/>
        </p:nvSpPr>
        <p:spPr>
          <a:xfrm>
            <a:off x="3309870" y="283334"/>
            <a:ext cx="3181082" cy="244699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Down Arrow 14"/>
          <p:cNvSpPr/>
          <p:nvPr/>
        </p:nvSpPr>
        <p:spPr>
          <a:xfrm>
            <a:off x="2743200" y="528033"/>
            <a:ext cx="412124" cy="437881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extBox 15"/>
          <p:cNvSpPr txBox="1"/>
          <p:nvPr/>
        </p:nvSpPr>
        <p:spPr>
          <a:xfrm>
            <a:off x="2807594" y="-4"/>
            <a:ext cx="266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i</a:t>
            </a:r>
            <a:endParaRPr lang="pt-BR" sz="1400" dirty="0"/>
          </a:p>
        </p:txBody>
      </p:sp>
      <p:sp>
        <p:nvSpPr>
          <p:cNvPr id="17" name="Down Arrow 16"/>
          <p:cNvSpPr/>
          <p:nvPr/>
        </p:nvSpPr>
        <p:spPr>
          <a:xfrm rot="10800000">
            <a:off x="5215944" y="1996224"/>
            <a:ext cx="412124" cy="437881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TextBox 17"/>
          <p:cNvSpPr txBox="1"/>
          <p:nvPr/>
        </p:nvSpPr>
        <p:spPr>
          <a:xfrm>
            <a:off x="4970027" y="2434105"/>
            <a:ext cx="1070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rand()</a:t>
            </a:r>
            <a:endParaRPr lang="pt-BR" sz="1400" dirty="0"/>
          </a:p>
        </p:txBody>
      </p:sp>
      <p:sp>
        <p:nvSpPr>
          <p:cNvPr id="19" name="Rectangle 18"/>
          <p:cNvSpPr/>
          <p:nvPr/>
        </p:nvSpPr>
        <p:spPr>
          <a:xfrm>
            <a:off x="1403797" y="3678540"/>
            <a:ext cx="618186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20" name="Rectangle 19"/>
          <p:cNvSpPr/>
          <p:nvPr/>
        </p:nvSpPr>
        <p:spPr>
          <a:xfrm>
            <a:off x="2021983" y="3678540"/>
            <a:ext cx="618186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21" name="Rectangle 20"/>
          <p:cNvSpPr/>
          <p:nvPr/>
        </p:nvSpPr>
        <p:spPr>
          <a:xfrm>
            <a:off x="2640169" y="3896493"/>
            <a:ext cx="618186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22" name="Rectangle 21"/>
          <p:cNvSpPr/>
          <p:nvPr/>
        </p:nvSpPr>
        <p:spPr>
          <a:xfrm>
            <a:off x="3258355" y="3678540"/>
            <a:ext cx="618186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23" name="Rectangle 22"/>
          <p:cNvSpPr/>
          <p:nvPr/>
        </p:nvSpPr>
        <p:spPr>
          <a:xfrm>
            <a:off x="3876541" y="3678540"/>
            <a:ext cx="618186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24" name="Rectangle 23"/>
          <p:cNvSpPr/>
          <p:nvPr/>
        </p:nvSpPr>
        <p:spPr>
          <a:xfrm>
            <a:off x="4494727" y="3678540"/>
            <a:ext cx="618186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mtClean="0"/>
              <a:t>6</a:t>
            </a:r>
            <a:endParaRPr lang="pt-BR"/>
          </a:p>
        </p:txBody>
      </p:sp>
      <p:sp>
        <p:nvSpPr>
          <p:cNvPr id="25" name="Rectangle 24"/>
          <p:cNvSpPr/>
          <p:nvPr/>
        </p:nvSpPr>
        <p:spPr>
          <a:xfrm>
            <a:off x="5112913" y="3896493"/>
            <a:ext cx="618186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26" name="Rectangle 25"/>
          <p:cNvSpPr/>
          <p:nvPr/>
        </p:nvSpPr>
        <p:spPr>
          <a:xfrm>
            <a:off x="5731099" y="3678540"/>
            <a:ext cx="618186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</a:t>
            </a:r>
            <a:endParaRPr lang="pt-BR" dirty="0"/>
          </a:p>
        </p:txBody>
      </p:sp>
      <p:sp>
        <p:nvSpPr>
          <p:cNvPr id="27" name="Rectangle 26"/>
          <p:cNvSpPr/>
          <p:nvPr/>
        </p:nvSpPr>
        <p:spPr>
          <a:xfrm>
            <a:off x="6967471" y="3691419"/>
            <a:ext cx="618186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28" name="TextBox 27"/>
          <p:cNvSpPr txBox="1"/>
          <p:nvPr/>
        </p:nvSpPr>
        <p:spPr>
          <a:xfrm>
            <a:off x="6490952" y="3974754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...</a:t>
            </a:r>
            <a:endParaRPr lang="pt-BR" sz="2400" dirty="0"/>
          </a:p>
        </p:txBody>
      </p:sp>
      <p:sp>
        <p:nvSpPr>
          <p:cNvPr id="34" name="Left-Right Arrow 33"/>
          <p:cNvSpPr/>
          <p:nvPr/>
        </p:nvSpPr>
        <p:spPr>
          <a:xfrm>
            <a:off x="3309870" y="4514679"/>
            <a:ext cx="1803043" cy="376622"/>
          </a:xfrm>
          <a:prstGeom prst="left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ctangle 34"/>
          <p:cNvSpPr/>
          <p:nvPr/>
        </p:nvSpPr>
        <p:spPr>
          <a:xfrm>
            <a:off x="1403797" y="5577823"/>
            <a:ext cx="618186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sp>
        <p:nvSpPr>
          <p:cNvPr id="36" name="Rectangle 35"/>
          <p:cNvSpPr/>
          <p:nvPr/>
        </p:nvSpPr>
        <p:spPr>
          <a:xfrm>
            <a:off x="2021983" y="5577823"/>
            <a:ext cx="618186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37" name="Rectangle 36"/>
          <p:cNvSpPr/>
          <p:nvPr/>
        </p:nvSpPr>
        <p:spPr>
          <a:xfrm>
            <a:off x="2640169" y="5577823"/>
            <a:ext cx="618186" cy="6181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7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258355" y="5577823"/>
            <a:ext cx="618186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39" name="Rectangle 38"/>
          <p:cNvSpPr/>
          <p:nvPr/>
        </p:nvSpPr>
        <p:spPr>
          <a:xfrm>
            <a:off x="3876541" y="5577823"/>
            <a:ext cx="618186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40" name="Rectangle 39"/>
          <p:cNvSpPr/>
          <p:nvPr/>
        </p:nvSpPr>
        <p:spPr>
          <a:xfrm>
            <a:off x="4494727" y="5577823"/>
            <a:ext cx="618186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mtClean="0"/>
              <a:t>6</a:t>
            </a:r>
            <a:endParaRPr lang="pt-BR"/>
          </a:p>
        </p:txBody>
      </p:sp>
      <p:sp>
        <p:nvSpPr>
          <p:cNvPr id="41" name="Rectangle 40"/>
          <p:cNvSpPr/>
          <p:nvPr/>
        </p:nvSpPr>
        <p:spPr>
          <a:xfrm>
            <a:off x="5112913" y="5577823"/>
            <a:ext cx="618186" cy="6181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731099" y="5577823"/>
            <a:ext cx="618186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</a:t>
            </a:r>
            <a:endParaRPr lang="pt-BR" dirty="0"/>
          </a:p>
        </p:txBody>
      </p:sp>
      <p:sp>
        <p:nvSpPr>
          <p:cNvPr id="43" name="Rectangle 42"/>
          <p:cNvSpPr/>
          <p:nvPr/>
        </p:nvSpPr>
        <p:spPr>
          <a:xfrm>
            <a:off x="6967471" y="5590702"/>
            <a:ext cx="618186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44" name="TextBox 43"/>
          <p:cNvSpPr txBox="1"/>
          <p:nvPr/>
        </p:nvSpPr>
        <p:spPr>
          <a:xfrm>
            <a:off x="6490952" y="5874037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...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003644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33935" y="361485"/>
            <a:ext cx="618186" cy="6181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1</a:t>
            </a:r>
            <a:endParaRPr lang="pt-BR" dirty="0"/>
          </a:p>
        </p:txBody>
      </p:sp>
      <p:grpSp>
        <p:nvGrpSpPr>
          <p:cNvPr id="13" name="Group 12"/>
          <p:cNvGrpSpPr/>
          <p:nvPr/>
        </p:nvGrpSpPr>
        <p:grpSpPr>
          <a:xfrm>
            <a:off x="4152121" y="361485"/>
            <a:ext cx="5563674" cy="757879"/>
            <a:chOff x="2021983" y="1171976"/>
            <a:chExt cx="5563674" cy="757879"/>
          </a:xfrm>
        </p:grpSpPr>
        <p:sp>
          <p:nvSpPr>
            <p:cNvPr id="3" name="Rectangle 2"/>
            <p:cNvSpPr/>
            <p:nvPr/>
          </p:nvSpPr>
          <p:spPr>
            <a:xfrm>
              <a:off x="2021983" y="1171976"/>
              <a:ext cx="618186" cy="6181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2</a:t>
              </a:r>
              <a:endParaRPr lang="pt-BR" dirty="0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640169" y="1171976"/>
              <a:ext cx="618186" cy="6181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3</a:t>
              </a:r>
              <a:endParaRPr lang="pt-BR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258355" y="1171976"/>
              <a:ext cx="618186" cy="6181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4</a:t>
              </a:r>
              <a:endParaRPr lang="pt-BR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876541" y="1171976"/>
              <a:ext cx="618186" cy="6181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5</a:t>
              </a:r>
              <a:endParaRPr lang="pt-BR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494727" y="1171976"/>
              <a:ext cx="618186" cy="6181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mtClean="0"/>
                <a:t>6</a:t>
              </a:r>
              <a:endParaRPr lang="pt-BR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112913" y="1171976"/>
              <a:ext cx="618186" cy="6181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7</a:t>
              </a:r>
              <a:endParaRPr lang="pt-BR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731099" y="1171976"/>
              <a:ext cx="618186" cy="6181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8</a:t>
              </a:r>
              <a:endParaRPr lang="pt-BR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967471" y="1184855"/>
              <a:ext cx="618186" cy="61818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/>
                <a:t>N</a:t>
              </a:r>
              <a:endParaRPr lang="pt-BR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90952" y="1468190"/>
              <a:ext cx="4154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400" dirty="0" smtClean="0"/>
                <a:t>...</a:t>
              </a:r>
              <a:endParaRPr lang="pt-BR" sz="2400" dirty="0"/>
            </a:p>
          </p:txBody>
        </p:sp>
      </p:grpSp>
      <p:sp>
        <p:nvSpPr>
          <p:cNvPr id="15" name="Rectangle 14"/>
          <p:cNvSpPr/>
          <p:nvPr/>
        </p:nvSpPr>
        <p:spPr>
          <a:xfrm rot="5400000">
            <a:off x="3533935" y="979672"/>
            <a:ext cx="618186" cy="6181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2</a:t>
            </a:r>
            <a:endParaRPr lang="pt-BR" dirty="0"/>
          </a:p>
        </p:txBody>
      </p:sp>
      <p:sp>
        <p:nvSpPr>
          <p:cNvPr id="16" name="Rectangle 15"/>
          <p:cNvSpPr/>
          <p:nvPr/>
        </p:nvSpPr>
        <p:spPr>
          <a:xfrm rot="5400000">
            <a:off x="3533935" y="1597858"/>
            <a:ext cx="618186" cy="6181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3</a:t>
            </a:r>
            <a:endParaRPr lang="pt-BR" dirty="0"/>
          </a:p>
        </p:txBody>
      </p:sp>
      <p:sp>
        <p:nvSpPr>
          <p:cNvPr id="17" name="Rectangle 16"/>
          <p:cNvSpPr/>
          <p:nvPr/>
        </p:nvSpPr>
        <p:spPr>
          <a:xfrm rot="5400000">
            <a:off x="3533935" y="2216044"/>
            <a:ext cx="618186" cy="6181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4</a:t>
            </a:r>
            <a:endParaRPr lang="pt-BR" dirty="0"/>
          </a:p>
        </p:txBody>
      </p:sp>
      <p:sp>
        <p:nvSpPr>
          <p:cNvPr id="18" name="Rectangle 17"/>
          <p:cNvSpPr/>
          <p:nvPr/>
        </p:nvSpPr>
        <p:spPr>
          <a:xfrm rot="5400000">
            <a:off x="3533935" y="2834230"/>
            <a:ext cx="618186" cy="6181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5</a:t>
            </a:r>
            <a:endParaRPr lang="pt-BR" dirty="0"/>
          </a:p>
        </p:txBody>
      </p:sp>
      <p:sp>
        <p:nvSpPr>
          <p:cNvPr id="19" name="Rectangle 18"/>
          <p:cNvSpPr/>
          <p:nvPr/>
        </p:nvSpPr>
        <p:spPr>
          <a:xfrm rot="5400000">
            <a:off x="3533935" y="3452416"/>
            <a:ext cx="618186" cy="6181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mtClean="0"/>
              <a:t>6</a:t>
            </a:r>
            <a:endParaRPr lang="pt-BR"/>
          </a:p>
        </p:txBody>
      </p:sp>
      <p:sp>
        <p:nvSpPr>
          <p:cNvPr id="20" name="Rectangle 19"/>
          <p:cNvSpPr/>
          <p:nvPr/>
        </p:nvSpPr>
        <p:spPr>
          <a:xfrm rot="5400000">
            <a:off x="3533935" y="4070602"/>
            <a:ext cx="618186" cy="6181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7</a:t>
            </a:r>
            <a:endParaRPr lang="pt-BR" dirty="0"/>
          </a:p>
        </p:txBody>
      </p:sp>
      <p:sp>
        <p:nvSpPr>
          <p:cNvPr id="21" name="Rectangle 20"/>
          <p:cNvSpPr/>
          <p:nvPr/>
        </p:nvSpPr>
        <p:spPr>
          <a:xfrm rot="5400000">
            <a:off x="3533935" y="4688788"/>
            <a:ext cx="618186" cy="6181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8</a:t>
            </a:r>
            <a:endParaRPr lang="pt-BR" dirty="0"/>
          </a:p>
        </p:txBody>
      </p:sp>
      <p:sp>
        <p:nvSpPr>
          <p:cNvPr id="22" name="Rectangle 21"/>
          <p:cNvSpPr/>
          <p:nvPr/>
        </p:nvSpPr>
        <p:spPr>
          <a:xfrm rot="5400000">
            <a:off x="3521056" y="5925160"/>
            <a:ext cx="618186" cy="6181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23" name="TextBox 22"/>
          <p:cNvSpPr txBox="1"/>
          <p:nvPr/>
        </p:nvSpPr>
        <p:spPr>
          <a:xfrm rot="5400000">
            <a:off x="3417325" y="5425557"/>
            <a:ext cx="415498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2400" dirty="0" smtClean="0"/>
              <a:t>...</a:t>
            </a:r>
            <a:endParaRPr lang="pt-BR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1183310" y="374364"/>
            <a:ext cx="2279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smtClean="0"/>
              <a:t>C[1001][1001]</a:t>
            </a:r>
            <a:endParaRPr lang="pt-BR" sz="2800" dirty="0"/>
          </a:p>
        </p:txBody>
      </p:sp>
      <p:sp>
        <p:nvSpPr>
          <p:cNvPr id="26" name="Rectangle 25"/>
          <p:cNvSpPr/>
          <p:nvPr/>
        </p:nvSpPr>
        <p:spPr>
          <a:xfrm rot="5400000">
            <a:off x="4144217" y="979673"/>
            <a:ext cx="618186" cy="6181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Rectangle 26"/>
          <p:cNvSpPr/>
          <p:nvPr/>
        </p:nvSpPr>
        <p:spPr>
          <a:xfrm rot="5400000">
            <a:off x="4144217" y="1597859"/>
            <a:ext cx="618186" cy="6181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8" name="Rectangle 27"/>
          <p:cNvSpPr/>
          <p:nvPr/>
        </p:nvSpPr>
        <p:spPr>
          <a:xfrm rot="5400000">
            <a:off x="4144217" y="2216045"/>
            <a:ext cx="618186" cy="6181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9" name="Rectangle 28"/>
          <p:cNvSpPr/>
          <p:nvPr/>
        </p:nvSpPr>
        <p:spPr>
          <a:xfrm rot="5400000">
            <a:off x="4144217" y="2834231"/>
            <a:ext cx="618186" cy="6181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0" name="Rectangle 29"/>
          <p:cNvSpPr/>
          <p:nvPr/>
        </p:nvSpPr>
        <p:spPr>
          <a:xfrm rot="5400000">
            <a:off x="4144217" y="3452417"/>
            <a:ext cx="618186" cy="6181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Rectangle 30"/>
          <p:cNvSpPr/>
          <p:nvPr/>
        </p:nvSpPr>
        <p:spPr>
          <a:xfrm rot="5400000">
            <a:off x="4144217" y="4070603"/>
            <a:ext cx="618186" cy="6181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Rectangle 31"/>
          <p:cNvSpPr/>
          <p:nvPr/>
        </p:nvSpPr>
        <p:spPr>
          <a:xfrm rot="5400000">
            <a:off x="4144217" y="4688789"/>
            <a:ext cx="618186" cy="6181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3" name="Rectangle 32"/>
          <p:cNvSpPr/>
          <p:nvPr/>
        </p:nvSpPr>
        <p:spPr>
          <a:xfrm rot="5400000">
            <a:off x="4141729" y="5925162"/>
            <a:ext cx="618186" cy="6181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34" name="TextBox 33"/>
          <p:cNvSpPr txBox="1"/>
          <p:nvPr/>
        </p:nvSpPr>
        <p:spPr>
          <a:xfrm rot="5400000">
            <a:off x="4027608" y="5425559"/>
            <a:ext cx="415498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2400" dirty="0" smtClean="0"/>
              <a:t>...</a:t>
            </a:r>
            <a:endParaRPr lang="pt-BR" sz="2400" dirty="0"/>
          </a:p>
        </p:txBody>
      </p:sp>
      <p:sp>
        <p:nvSpPr>
          <p:cNvPr id="36" name="Rectangle 35"/>
          <p:cNvSpPr/>
          <p:nvPr/>
        </p:nvSpPr>
        <p:spPr>
          <a:xfrm rot="5400000">
            <a:off x="4768333" y="979671"/>
            <a:ext cx="618186" cy="6181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7" name="Rectangle 36"/>
          <p:cNvSpPr/>
          <p:nvPr/>
        </p:nvSpPr>
        <p:spPr>
          <a:xfrm rot="5400000">
            <a:off x="4768333" y="1597857"/>
            <a:ext cx="618186" cy="6181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Rectangle 37"/>
          <p:cNvSpPr/>
          <p:nvPr/>
        </p:nvSpPr>
        <p:spPr>
          <a:xfrm rot="5400000">
            <a:off x="4768333" y="2216043"/>
            <a:ext cx="618186" cy="6181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9" name="Rectangle 38"/>
          <p:cNvSpPr/>
          <p:nvPr/>
        </p:nvSpPr>
        <p:spPr>
          <a:xfrm rot="5400000">
            <a:off x="4768333" y="2834229"/>
            <a:ext cx="618186" cy="6181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0" name="Rectangle 39"/>
          <p:cNvSpPr/>
          <p:nvPr/>
        </p:nvSpPr>
        <p:spPr>
          <a:xfrm rot="5400000">
            <a:off x="4768333" y="3452415"/>
            <a:ext cx="618186" cy="6181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Rectangle 40"/>
          <p:cNvSpPr/>
          <p:nvPr/>
        </p:nvSpPr>
        <p:spPr>
          <a:xfrm rot="5400000">
            <a:off x="4768333" y="4070601"/>
            <a:ext cx="618186" cy="6181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2" name="Rectangle 41"/>
          <p:cNvSpPr/>
          <p:nvPr/>
        </p:nvSpPr>
        <p:spPr>
          <a:xfrm rot="5400000">
            <a:off x="4768333" y="4688787"/>
            <a:ext cx="618186" cy="6181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3" name="Rectangle 42"/>
          <p:cNvSpPr/>
          <p:nvPr/>
        </p:nvSpPr>
        <p:spPr>
          <a:xfrm rot="5400000">
            <a:off x="4765845" y="5925160"/>
            <a:ext cx="618186" cy="6181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44" name="TextBox 43"/>
          <p:cNvSpPr txBox="1"/>
          <p:nvPr/>
        </p:nvSpPr>
        <p:spPr>
          <a:xfrm rot="5400000">
            <a:off x="4651724" y="5425557"/>
            <a:ext cx="415498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2400" dirty="0" smtClean="0"/>
              <a:t>...</a:t>
            </a:r>
            <a:endParaRPr lang="pt-BR" sz="2400" dirty="0"/>
          </a:p>
        </p:txBody>
      </p:sp>
      <p:sp>
        <p:nvSpPr>
          <p:cNvPr id="46" name="Rectangle 45"/>
          <p:cNvSpPr/>
          <p:nvPr/>
        </p:nvSpPr>
        <p:spPr>
          <a:xfrm rot="5400000">
            <a:off x="5388493" y="979671"/>
            <a:ext cx="618186" cy="6181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7" name="Rectangle 46"/>
          <p:cNvSpPr/>
          <p:nvPr/>
        </p:nvSpPr>
        <p:spPr>
          <a:xfrm rot="5400000">
            <a:off x="5388493" y="1597857"/>
            <a:ext cx="618186" cy="6181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8" name="Rectangle 47"/>
          <p:cNvSpPr/>
          <p:nvPr/>
        </p:nvSpPr>
        <p:spPr>
          <a:xfrm rot="5400000">
            <a:off x="5388493" y="2216043"/>
            <a:ext cx="618186" cy="6181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9" name="Rectangle 48"/>
          <p:cNvSpPr/>
          <p:nvPr/>
        </p:nvSpPr>
        <p:spPr>
          <a:xfrm rot="5400000">
            <a:off x="5388493" y="2834229"/>
            <a:ext cx="618186" cy="6181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0" name="Rectangle 49"/>
          <p:cNvSpPr/>
          <p:nvPr/>
        </p:nvSpPr>
        <p:spPr>
          <a:xfrm rot="5400000">
            <a:off x="5388493" y="3452415"/>
            <a:ext cx="618186" cy="6181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1" name="Rectangle 50"/>
          <p:cNvSpPr/>
          <p:nvPr/>
        </p:nvSpPr>
        <p:spPr>
          <a:xfrm rot="5400000">
            <a:off x="5388493" y="4070601"/>
            <a:ext cx="618186" cy="6181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2" name="Rectangle 51"/>
          <p:cNvSpPr/>
          <p:nvPr/>
        </p:nvSpPr>
        <p:spPr>
          <a:xfrm rot="5400000">
            <a:off x="5388493" y="4688787"/>
            <a:ext cx="618186" cy="6181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3" name="Rectangle 52"/>
          <p:cNvSpPr/>
          <p:nvPr/>
        </p:nvSpPr>
        <p:spPr>
          <a:xfrm rot="5400000">
            <a:off x="5386005" y="5925160"/>
            <a:ext cx="618186" cy="61818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54" name="TextBox 53"/>
          <p:cNvSpPr txBox="1"/>
          <p:nvPr/>
        </p:nvSpPr>
        <p:spPr>
          <a:xfrm rot="5400000">
            <a:off x="5271884" y="5425557"/>
            <a:ext cx="415498" cy="46166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2400" dirty="0" smtClean="0"/>
              <a:t>...</a:t>
            </a:r>
            <a:endParaRPr lang="pt-BR" sz="2400" dirty="0"/>
          </a:p>
        </p:txBody>
      </p:sp>
      <p:sp>
        <p:nvSpPr>
          <p:cNvPr id="56" name="Rectangle 55"/>
          <p:cNvSpPr/>
          <p:nvPr/>
        </p:nvSpPr>
        <p:spPr>
          <a:xfrm rot="5400000">
            <a:off x="6011434" y="979670"/>
            <a:ext cx="618186" cy="6181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7" name="Rectangle 56"/>
          <p:cNvSpPr/>
          <p:nvPr/>
        </p:nvSpPr>
        <p:spPr>
          <a:xfrm rot="5400000">
            <a:off x="6011434" y="1597856"/>
            <a:ext cx="618186" cy="6181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8" name="Rectangle 57"/>
          <p:cNvSpPr/>
          <p:nvPr/>
        </p:nvSpPr>
        <p:spPr>
          <a:xfrm rot="5400000">
            <a:off x="6011434" y="2216042"/>
            <a:ext cx="618186" cy="6181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9" name="Rectangle 58"/>
          <p:cNvSpPr/>
          <p:nvPr/>
        </p:nvSpPr>
        <p:spPr>
          <a:xfrm rot="5400000">
            <a:off x="6011434" y="2834228"/>
            <a:ext cx="618186" cy="6181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0" name="Rectangle 59"/>
          <p:cNvSpPr/>
          <p:nvPr/>
        </p:nvSpPr>
        <p:spPr>
          <a:xfrm rot="5400000">
            <a:off x="6011434" y="3452414"/>
            <a:ext cx="618186" cy="6181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1" name="Rectangle 60"/>
          <p:cNvSpPr/>
          <p:nvPr/>
        </p:nvSpPr>
        <p:spPr>
          <a:xfrm rot="5400000">
            <a:off x="6011434" y="4070600"/>
            <a:ext cx="618186" cy="6181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2" name="Rectangle 61"/>
          <p:cNvSpPr/>
          <p:nvPr/>
        </p:nvSpPr>
        <p:spPr>
          <a:xfrm rot="5400000">
            <a:off x="6011434" y="4688786"/>
            <a:ext cx="618186" cy="6181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3" name="Rectangle 62"/>
          <p:cNvSpPr/>
          <p:nvPr/>
        </p:nvSpPr>
        <p:spPr>
          <a:xfrm rot="5400000">
            <a:off x="6008946" y="5925159"/>
            <a:ext cx="618186" cy="6181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64" name="TextBox 63"/>
          <p:cNvSpPr txBox="1"/>
          <p:nvPr/>
        </p:nvSpPr>
        <p:spPr>
          <a:xfrm rot="5400000">
            <a:off x="5894825" y="5425556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...</a:t>
            </a:r>
            <a:endParaRPr lang="pt-BR" sz="2400" dirty="0"/>
          </a:p>
        </p:txBody>
      </p:sp>
      <p:sp>
        <p:nvSpPr>
          <p:cNvPr id="66" name="Rectangle 65"/>
          <p:cNvSpPr/>
          <p:nvPr/>
        </p:nvSpPr>
        <p:spPr>
          <a:xfrm rot="5400000">
            <a:off x="6624865" y="979670"/>
            <a:ext cx="618186" cy="6181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7" name="Rectangle 66"/>
          <p:cNvSpPr/>
          <p:nvPr/>
        </p:nvSpPr>
        <p:spPr>
          <a:xfrm rot="5400000">
            <a:off x="6624865" y="1597856"/>
            <a:ext cx="618186" cy="6181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8" name="Rectangle 67"/>
          <p:cNvSpPr/>
          <p:nvPr/>
        </p:nvSpPr>
        <p:spPr>
          <a:xfrm rot="5400000">
            <a:off x="6624865" y="2216042"/>
            <a:ext cx="618186" cy="6181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9" name="Rectangle 68"/>
          <p:cNvSpPr/>
          <p:nvPr/>
        </p:nvSpPr>
        <p:spPr>
          <a:xfrm rot="5400000">
            <a:off x="6624865" y="2834228"/>
            <a:ext cx="618186" cy="6181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0" name="Rectangle 69"/>
          <p:cNvSpPr/>
          <p:nvPr/>
        </p:nvSpPr>
        <p:spPr>
          <a:xfrm rot="5400000">
            <a:off x="6624865" y="3452414"/>
            <a:ext cx="618186" cy="6181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1" name="Rectangle 70"/>
          <p:cNvSpPr/>
          <p:nvPr/>
        </p:nvSpPr>
        <p:spPr>
          <a:xfrm rot="5400000">
            <a:off x="6624865" y="4070600"/>
            <a:ext cx="618186" cy="6181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2" name="Rectangle 71"/>
          <p:cNvSpPr/>
          <p:nvPr/>
        </p:nvSpPr>
        <p:spPr>
          <a:xfrm rot="5400000">
            <a:off x="6624865" y="4688786"/>
            <a:ext cx="618186" cy="6181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3" name="Rectangle 72"/>
          <p:cNvSpPr/>
          <p:nvPr/>
        </p:nvSpPr>
        <p:spPr>
          <a:xfrm rot="5400000">
            <a:off x="6622377" y="5925159"/>
            <a:ext cx="618186" cy="6181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74" name="TextBox 73"/>
          <p:cNvSpPr txBox="1"/>
          <p:nvPr/>
        </p:nvSpPr>
        <p:spPr>
          <a:xfrm rot="5400000">
            <a:off x="6508256" y="5425556"/>
            <a:ext cx="415498" cy="4616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2400" dirty="0" smtClean="0"/>
              <a:t>...</a:t>
            </a:r>
            <a:endParaRPr lang="pt-BR" sz="2400" dirty="0"/>
          </a:p>
        </p:txBody>
      </p:sp>
      <p:sp>
        <p:nvSpPr>
          <p:cNvPr id="76" name="Rectangle 75"/>
          <p:cNvSpPr/>
          <p:nvPr/>
        </p:nvSpPr>
        <p:spPr>
          <a:xfrm rot="5400000">
            <a:off x="7255709" y="979669"/>
            <a:ext cx="618186" cy="6181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7" name="Rectangle 76"/>
          <p:cNvSpPr/>
          <p:nvPr/>
        </p:nvSpPr>
        <p:spPr>
          <a:xfrm rot="5400000">
            <a:off x="7255709" y="1597855"/>
            <a:ext cx="618186" cy="6181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8" name="Rectangle 77"/>
          <p:cNvSpPr/>
          <p:nvPr/>
        </p:nvSpPr>
        <p:spPr>
          <a:xfrm rot="5400000">
            <a:off x="7255709" y="2216041"/>
            <a:ext cx="618186" cy="6181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9" name="Rectangle 78"/>
          <p:cNvSpPr/>
          <p:nvPr/>
        </p:nvSpPr>
        <p:spPr>
          <a:xfrm rot="5400000">
            <a:off x="7255709" y="2834227"/>
            <a:ext cx="618186" cy="6181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0" name="Rectangle 79"/>
          <p:cNvSpPr/>
          <p:nvPr/>
        </p:nvSpPr>
        <p:spPr>
          <a:xfrm rot="5400000">
            <a:off x="7255709" y="3452413"/>
            <a:ext cx="618186" cy="6181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1" name="Rectangle 80"/>
          <p:cNvSpPr/>
          <p:nvPr/>
        </p:nvSpPr>
        <p:spPr>
          <a:xfrm rot="5400000">
            <a:off x="7255709" y="4070599"/>
            <a:ext cx="618186" cy="6181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2" name="Rectangle 81"/>
          <p:cNvSpPr/>
          <p:nvPr/>
        </p:nvSpPr>
        <p:spPr>
          <a:xfrm rot="5400000">
            <a:off x="7255709" y="4688785"/>
            <a:ext cx="618186" cy="6181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3" name="Rectangle 82"/>
          <p:cNvSpPr/>
          <p:nvPr/>
        </p:nvSpPr>
        <p:spPr>
          <a:xfrm rot="5400000">
            <a:off x="7253221" y="5925158"/>
            <a:ext cx="618186" cy="61818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84" name="TextBox 83"/>
          <p:cNvSpPr txBox="1"/>
          <p:nvPr/>
        </p:nvSpPr>
        <p:spPr>
          <a:xfrm rot="5400000">
            <a:off x="7139100" y="5425555"/>
            <a:ext cx="415498" cy="4616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2400" dirty="0" smtClean="0"/>
              <a:t>...</a:t>
            </a:r>
            <a:endParaRPr lang="pt-BR" sz="2400" dirty="0"/>
          </a:p>
        </p:txBody>
      </p:sp>
      <p:sp>
        <p:nvSpPr>
          <p:cNvPr id="86" name="Rectangle 85"/>
          <p:cNvSpPr/>
          <p:nvPr/>
        </p:nvSpPr>
        <p:spPr>
          <a:xfrm rot="5400000">
            <a:off x="7878651" y="979669"/>
            <a:ext cx="618186" cy="6181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7" name="Rectangle 86"/>
          <p:cNvSpPr/>
          <p:nvPr/>
        </p:nvSpPr>
        <p:spPr>
          <a:xfrm rot="5400000">
            <a:off x="7878651" y="1597855"/>
            <a:ext cx="618186" cy="6181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8" name="Rectangle 87"/>
          <p:cNvSpPr/>
          <p:nvPr/>
        </p:nvSpPr>
        <p:spPr>
          <a:xfrm rot="5400000">
            <a:off x="7878651" y="2216041"/>
            <a:ext cx="618186" cy="6181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9" name="Rectangle 88"/>
          <p:cNvSpPr/>
          <p:nvPr/>
        </p:nvSpPr>
        <p:spPr>
          <a:xfrm rot="5400000">
            <a:off x="7878651" y="2834227"/>
            <a:ext cx="618186" cy="6181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0" name="Rectangle 89"/>
          <p:cNvSpPr/>
          <p:nvPr/>
        </p:nvSpPr>
        <p:spPr>
          <a:xfrm rot="5400000">
            <a:off x="7878651" y="3452413"/>
            <a:ext cx="618186" cy="6181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1" name="Rectangle 90"/>
          <p:cNvSpPr/>
          <p:nvPr/>
        </p:nvSpPr>
        <p:spPr>
          <a:xfrm rot="5400000">
            <a:off x="7878651" y="4070599"/>
            <a:ext cx="618186" cy="6181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2" name="Rectangle 91"/>
          <p:cNvSpPr/>
          <p:nvPr/>
        </p:nvSpPr>
        <p:spPr>
          <a:xfrm rot="5400000">
            <a:off x="7878651" y="4688785"/>
            <a:ext cx="618186" cy="6181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3" name="Rectangle 92"/>
          <p:cNvSpPr/>
          <p:nvPr/>
        </p:nvSpPr>
        <p:spPr>
          <a:xfrm rot="5400000">
            <a:off x="7876163" y="5925158"/>
            <a:ext cx="618186" cy="6181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94" name="TextBox 93"/>
          <p:cNvSpPr txBox="1"/>
          <p:nvPr/>
        </p:nvSpPr>
        <p:spPr>
          <a:xfrm rot="5400000">
            <a:off x="7762042" y="5425555"/>
            <a:ext cx="415498" cy="46166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2400" dirty="0" smtClean="0"/>
              <a:t>...</a:t>
            </a:r>
            <a:endParaRPr lang="pt-BR" sz="2400" dirty="0"/>
          </a:p>
        </p:txBody>
      </p:sp>
      <p:sp>
        <p:nvSpPr>
          <p:cNvPr id="96" name="Rectangle 95"/>
          <p:cNvSpPr/>
          <p:nvPr/>
        </p:nvSpPr>
        <p:spPr>
          <a:xfrm rot="5400000">
            <a:off x="9115683" y="992550"/>
            <a:ext cx="618186" cy="6181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7" name="Rectangle 96"/>
          <p:cNvSpPr/>
          <p:nvPr/>
        </p:nvSpPr>
        <p:spPr>
          <a:xfrm rot="5400000">
            <a:off x="9115683" y="1610736"/>
            <a:ext cx="618186" cy="6181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8" name="Rectangle 97"/>
          <p:cNvSpPr/>
          <p:nvPr/>
        </p:nvSpPr>
        <p:spPr>
          <a:xfrm rot="5400000">
            <a:off x="9115683" y="2228922"/>
            <a:ext cx="618186" cy="6181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9" name="Rectangle 98"/>
          <p:cNvSpPr/>
          <p:nvPr/>
        </p:nvSpPr>
        <p:spPr>
          <a:xfrm rot="5400000">
            <a:off x="9115683" y="2847108"/>
            <a:ext cx="618186" cy="6181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0" name="Rectangle 99"/>
          <p:cNvSpPr/>
          <p:nvPr/>
        </p:nvSpPr>
        <p:spPr>
          <a:xfrm rot="5400000">
            <a:off x="9115683" y="3465294"/>
            <a:ext cx="618186" cy="6181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1" name="Rectangle 100"/>
          <p:cNvSpPr/>
          <p:nvPr/>
        </p:nvSpPr>
        <p:spPr>
          <a:xfrm rot="5400000">
            <a:off x="9115683" y="4083480"/>
            <a:ext cx="618186" cy="6181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2" name="Rectangle 101"/>
          <p:cNvSpPr/>
          <p:nvPr/>
        </p:nvSpPr>
        <p:spPr>
          <a:xfrm rot="5400000">
            <a:off x="9115683" y="4701666"/>
            <a:ext cx="618186" cy="6181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3" name="Rectangle 102"/>
          <p:cNvSpPr/>
          <p:nvPr/>
        </p:nvSpPr>
        <p:spPr>
          <a:xfrm rot="5400000">
            <a:off x="9113195" y="5938039"/>
            <a:ext cx="618186" cy="61818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</a:t>
            </a:r>
            <a:endParaRPr lang="pt-BR" dirty="0"/>
          </a:p>
        </p:txBody>
      </p:sp>
      <p:sp>
        <p:nvSpPr>
          <p:cNvPr id="104" name="TextBox 103"/>
          <p:cNvSpPr txBox="1"/>
          <p:nvPr/>
        </p:nvSpPr>
        <p:spPr>
          <a:xfrm rot="5400000">
            <a:off x="8999074" y="5438436"/>
            <a:ext cx="415498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pt-BR" sz="2400" dirty="0" smtClean="0"/>
              <a:t>...</a:t>
            </a:r>
            <a:endParaRPr lang="pt-BR" sz="2400" dirty="0"/>
          </a:p>
        </p:txBody>
      </p:sp>
      <p:sp>
        <p:nvSpPr>
          <p:cNvPr id="12" name="Rounded Rectangle 11"/>
          <p:cNvSpPr/>
          <p:nvPr/>
        </p:nvSpPr>
        <p:spPr>
          <a:xfrm>
            <a:off x="571500" y="1081570"/>
            <a:ext cx="372819" cy="3728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5" name="Rounded Rectangle 104"/>
          <p:cNvSpPr/>
          <p:nvPr/>
        </p:nvSpPr>
        <p:spPr>
          <a:xfrm>
            <a:off x="566214" y="1566344"/>
            <a:ext cx="372819" cy="372819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6" name="Rounded Rectangle 105"/>
          <p:cNvSpPr/>
          <p:nvPr/>
        </p:nvSpPr>
        <p:spPr>
          <a:xfrm>
            <a:off x="566214" y="2131533"/>
            <a:ext cx="372819" cy="37281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7" name="TextBox 106"/>
          <p:cNvSpPr txBox="1"/>
          <p:nvPr/>
        </p:nvSpPr>
        <p:spPr>
          <a:xfrm>
            <a:off x="1027445" y="1101723"/>
            <a:ext cx="1352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Peso Pesado</a:t>
            </a:r>
            <a:endParaRPr lang="pt-BR" dirty="0"/>
          </a:p>
        </p:txBody>
      </p:sp>
      <p:sp>
        <p:nvSpPr>
          <p:cNvPr id="108" name="TextBox 107"/>
          <p:cNvSpPr txBox="1"/>
          <p:nvPr/>
        </p:nvSpPr>
        <p:spPr>
          <a:xfrm>
            <a:off x="1065544" y="1628199"/>
            <a:ext cx="1140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Peso Pena</a:t>
            </a:r>
            <a:endParaRPr lang="pt-BR" dirty="0"/>
          </a:p>
        </p:txBody>
      </p:sp>
      <p:sp>
        <p:nvSpPr>
          <p:cNvPr id="109" name="TextBox 108"/>
          <p:cNvSpPr txBox="1"/>
          <p:nvPr/>
        </p:nvSpPr>
        <p:spPr>
          <a:xfrm>
            <a:off x="1082861" y="2113111"/>
            <a:ext cx="2130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Peso Nerd Anoréxico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5355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79</Words>
  <Application>Microsoft Office PowerPoint</Application>
  <PresentationFormat>Widescreen</PresentationFormat>
  <Paragraphs>71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Wanderley Caloni</dc:creator>
  <cp:lastModifiedBy>Wanderley Caloni</cp:lastModifiedBy>
  <cp:revision>3</cp:revision>
  <dcterms:created xsi:type="dcterms:W3CDTF">2014-05-06T01:05:22Z</dcterms:created>
  <dcterms:modified xsi:type="dcterms:W3CDTF">2014-05-06T15:38:09Z</dcterms:modified>
</cp:coreProperties>
</file>