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66" r:id="rId3"/>
    <p:sldId id="257" r:id="rId4"/>
    <p:sldId id="26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64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9" name="Subtítulo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pt-BR" smtClean="0"/>
              <a:t>Clique para editar o estilo do subtítulo mestre</a:t>
            </a:r>
            <a:endParaRPr kumimoji="0" lang="en-US"/>
          </a:p>
        </p:txBody>
      </p:sp>
      <p:sp>
        <p:nvSpPr>
          <p:cNvPr id="28" name="Espaço Reservado para Data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17" name="Espaço Reservado para Rodapé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29" name="Espaço Reservado para Número de Slide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1" name="Retângulo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tângulo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tângulo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tângulo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Conector reto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Triângulo isósceles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Conector reto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Espaço Reservado para Conteúdo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7" name="Retângulo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tângulo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9" name="Espaço Reservado para Conteúdo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11" name="Espaço Reservado para Conteúdo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  <p:sp>
        <p:nvSpPr>
          <p:cNvPr id="13" name="Espaço Reservado para Conteúdo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5" name="Conector reto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Triângulo isósceles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Conector reto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Espaço Reservado para Conteúdo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pt-BR" smtClean="0"/>
              <a:t>Clique para editar os estilos do texto mestre</a:t>
            </a:r>
          </a:p>
          <a:p>
            <a:pPr lvl="1" eaLnBrk="1" latinLnBrk="0" hangingPunct="1"/>
            <a:r>
              <a:rPr lang="pt-BR" smtClean="0"/>
              <a:t>Segundo nível</a:t>
            </a:r>
          </a:p>
          <a:p>
            <a:pPr lvl="2" eaLnBrk="1" latinLnBrk="0" hangingPunct="1"/>
            <a:r>
              <a:rPr lang="pt-BR" smtClean="0"/>
              <a:t>Terceiro nível</a:t>
            </a:r>
          </a:p>
          <a:p>
            <a:pPr lvl="3" eaLnBrk="1" latinLnBrk="0" hangingPunct="1"/>
            <a:r>
              <a:rPr lang="pt-BR" smtClean="0"/>
              <a:t>Quarto nível</a:t>
            </a:r>
          </a:p>
          <a:p>
            <a:pPr lvl="4" eaLnBrk="1" latinLnBrk="0" hangingPunct="1"/>
            <a:r>
              <a:rPr lang="pt-BR" smtClean="0"/>
              <a:t>Quinto nível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pt-BR" smtClean="0"/>
              <a:t>Clique no ícone para adicionar uma imagem</a:t>
            </a:r>
            <a:endParaRPr kumimoji="0" lang="en-US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8" name="Conector reto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Triângulo isósceles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tângulo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ço Reservado para Título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pt-BR" smtClean="0"/>
              <a:t>Clique para editar o estilo do título mestre</a:t>
            </a:r>
            <a:endParaRPr kumimoji="0" lang="en-US"/>
          </a:p>
        </p:txBody>
      </p:sp>
      <p:sp>
        <p:nvSpPr>
          <p:cNvPr id="13" name="Espaço Reservado para Texto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pt-BR" smtClean="0"/>
              <a:t>Clique para editar os estilos do texto mestre</a:t>
            </a:r>
          </a:p>
          <a:p>
            <a:pPr lvl="1" eaLnBrk="1" latinLnBrk="0" hangingPunct="1"/>
            <a:r>
              <a:rPr kumimoji="0" lang="pt-BR" smtClean="0"/>
              <a:t>Segundo nível</a:t>
            </a:r>
          </a:p>
          <a:p>
            <a:pPr lvl="2" eaLnBrk="1" latinLnBrk="0" hangingPunct="1"/>
            <a:r>
              <a:rPr kumimoji="0" lang="pt-BR" smtClean="0"/>
              <a:t>Terceiro nível</a:t>
            </a:r>
          </a:p>
          <a:p>
            <a:pPr lvl="3" eaLnBrk="1" latinLnBrk="0" hangingPunct="1"/>
            <a:r>
              <a:rPr kumimoji="0" lang="pt-BR" smtClean="0"/>
              <a:t>Quarto nível</a:t>
            </a:r>
          </a:p>
          <a:p>
            <a:pPr lvl="4" eaLnBrk="1" latinLnBrk="0" hangingPunct="1"/>
            <a:r>
              <a:rPr kumimoji="0" lang="pt-BR" smtClean="0"/>
              <a:t>Quinto nível</a:t>
            </a:r>
            <a:endParaRPr kumimoji="0" lang="en-US"/>
          </a:p>
        </p:txBody>
      </p:sp>
      <p:sp>
        <p:nvSpPr>
          <p:cNvPr id="14" name="Espaço Reservado para Data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2FAADE37-4304-43F0-88B3-FCEF526D76E1}" type="datetimeFigureOut">
              <a:rPr lang="pt-BR" smtClean="0"/>
              <a:pPr/>
              <a:t>16/04/2012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pt-BR"/>
          </a:p>
        </p:txBody>
      </p:sp>
      <p:sp>
        <p:nvSpPr>
          <p:cNvPr id="23" name="Espaço Reservado para Número de Slide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814C225-C6EA-4409-839B-77B65E22032F}" type="slidenum">
              <a:rPr lang="pt-BR" smtClean="0"/>
              <a:pPr/>
              <a:t>‹nº›</a:t>
            </a:fld>
            <a:endParaRPr lang="pt-BR"/>
          </a:p>
        </p:txBody>
      </p:sp>
      <p:sp>
        <p:nvSpPr>
          <p:cNvPr id="28" name="Conector reto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Conector reto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Triângulo isósceles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smtClean="0"/>
              <a:t>Desmontando o Houaiss</a:t>
            </a:r>
            <a:endParaRPr lang="pt-B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 smtClean="0"/>
              <a:t>Wanderley </a:t>
            </a:r>
            <a:r>
              <a:rPr lang="pt-BR" dirty="0" err="1" smtClean="0"/>
              <a:t>Caloni</a:t>
            </a:r>
            <a:endParaRPr lang="pt-BR" dirty="0"/>
          </a:p>
        </p:txBody>
      </p:sp>
      <p:pic>
        <p:nvPicPr>
          <p:cNvPr id="4" name="Imagem 3" descr="logo copy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62200" y="1916832"/>
            <a:ext cx="3810000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Terceiro passo: solução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600" dirty="0" smtClean="0"/>
              <a:t>Prova Empírica</a:t>
            </a:r>
          </a:p>
          <a:p>
            <a:r>
              <a:rPr lang="pt-BR" sz="3600" dirty="0" smtClean="0"/>
              <a:t>Ferramentas</a:t>
            </a:r>
          </a:p>
          <a:p>
            <a:pPr lvl="1"/>
            <a:r>
              <a:rPr lang="pt-BR" sz="3200" dirty="0" smtClean="0"/>
              <a:t>Scripts</a:t>
            </a:r>
          </a:p>
          <a:p>
            <a:pPr lvl="1"/>
            <a:r>
              <a:rPr lang="pt-BR" sz="3200" dirty="0" smtClean="0"/>
              <a:t>Programação</a:t>
            </a:r>
          </a:p>
          <a:p>
            <a:pPr lvl="1"/>
            <a:r>
              <a:rPr lang="pt-BR" sz="3200" dirty="0" smtClean="0"/>
              <a:t>Excel?</a:t>
            </a:r>
            <a:endParaRPr lang="pt-BR" sz="3200" dirty="0"/>
          </a:p>
        </p:txBody>
      </p:sp>
      <p:pic>
        <p:nvPicPr>
          <p:cNvPr id="6146" name="Picture 2" descr="C:\Users\Caloni\Downloads\royalty-free-computers-clipart-illustration-1047598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29190" y="2071678"/>
            <a:ext cx="3500462" cy="367548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Conclusões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>
          <a:xfrm>
            <a:off x="457200" y="1214422"/>
            <a:ext cx="8229600" cy="4937760"/>
          </a:xfrm>
        </p:spPr>
        <p:txBody>
          <a:bodyPr>
            <a:normAutofit/>
          </a:bodyPr>
          <a:lstStyle/>
          <a:p>
            <a:r>
              <a:rPr lang="pt-BR" sz="3600" dirty="0" smtClean="0"/>
              <a:t>Tentativa e erro</a:t>
            </a:r>
          </a:p>
          <a:p>
            <a:r>
              <a:rPr lang="pt-BR" sz="3600" dirty="0" smtClean="0"/>
              <a:t>Gama de conhecimentos</a:t>
            </a:r>
          </a:p>
          <a:p>
            <a:r>
              <a:rPr lang="pt-BR" sz="3600" dirty="0" smtClean="0"/>
              <a:t>Montagem de padrões</a:t>
            </a:r>
          </a:p>
          <a:p>
            <a:r>
              <a:rPr lang="pt-BR" sz="3600" dirty="0" smtClean="0"/>
              <a:t>Pratique, pratique, pratique</a:t>
            </a:r>
            <a:endParaRPr lang="pt-BR" sz="36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ítulo 1"/>
          <p:cNvSpPr txBox="1">
            <a:spLocks/>
          </p:cNvSpPr>
          <p:nvPr/>
        </p:nvSpPr>
        <p:spPr>
          <a:xfrm>
            <a:off x="685800" y="1310903"/>
            <a:ext cx="7772400" cy="1470025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200" b="1" i="0" u="none" strike="noStrike" kern="1200" cap="none" spc="0" normalizeH="0" baseline="0" noProof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Dúvidas? Eu tenho várias.</a:t>
            </a:r>
            <a:endParaRPr kumimoji="0" lang="pt-BR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19" name="Subtítulo 2"/>
          <p:cNvSpPr txBox="1">
            <a:spLocks/>
          </p:cNvSpPr>
          <p:nvPr/>
        </p:nvSpPr>
        <p:spPr>
          <a:xfrm>
            <a:off x="1371600" y="3615407"/>
            <a:ext cx="6400800" cy="550912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274320" marR="0" lvl="0" indent="-27432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ct val="76000"/>
              <a:buFont typeface="Wingdings 3"/>
              <a:buChar char=""/>
              <a:tabLst/>
              <a:defRPr/>
            </a:pPr>
            <a:r>
              <a:rPr kumimoji="0" lang="pt-BR" sz="36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wanderley@caloni.com.br</a:t>
            </a:r>
            <a:endParaRPr kumimoji="0" lang="pt-BR" sz="3600" b="1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1" name="CaixaDeTexto 20"/>
          <p:cNvSpPr txBox="1"/>
          <p:nvPr/>
        </p:nvSpPr>
        <p:spPr>
          <a:xfrm>
            <a:off x="4355976" y="4479503"/>
            <a:ext cx="10685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bg1">
                    <a:lumMod val="75000"/>
                  </a:schemeClr>
                </a:solidFill>
              </a:rPr>
              <a:t>twitter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CaixaDeTexto 21"/>
          <p:cNvSpPr txBox="1"/>
          <p:nvPr/>
        </p:nvSpPr>
        <p:spPr>
          <a:xfrm>
            <a:off x="5364088" y="5199583"/>
            <a:ext cx="7948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err="1" smtClean="0">
                <a:solidFill>
                  <a:schemeClr val="bg1">
                    <a:lumMod val="75000"/>
                  </a:schemeClr>
                </a:solidFill>
              </a:rPr>
              <a:t>saite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3" name="CaixaDeTexto 22"/>
          <p:cNvSpPr txBox="1"/>
          <p:nvPr/>
        </p:nvSpPr>
        <p:spPr>
          <a:xfrm>
            <a:off x="4088285" y="2780928"/>
            <a:ext cx="9877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b="1" dirty="0" smtClean="0">
                <a:solidFill>
                  <a:schemeClr val="bg1">
                    <a:lumMod val="75000"/>
                  </a:schemeClr>
                </a:solidFill>
              </a:rPr>
              <a:t>e-mail</a:t>
            </a:r>
            <a:endParaRPr lang="pt-BR" sz="2400" b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Chave direita 23"/>
          <p:cNvSpPr/>
          <p:nvPr/>
        </p:nvSpPr>
        <p:spPr>
          <a:xfrm rot="5400000">
            <a:off x="4788024" y="3615407"/>
            <a:ext cx="216024" cy="1512168"/>
          </a:xfrm>
          <a:prstGeom prst="rightBrace">
            <a:avLst>
              <a:gd name="adj1" fmla="val 8333"/>
              <a:gd name="adj2" fmla="val 50000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5" name="Chave direita 24"/>
          <p:cNvSpPr/>
          <p:nvPr/>
        </p:nvSpPr>
        <p:spPr>
          <a:xfrm rot="5400000">
            <a:off x="5688124" y="3795427"/>
            <a:ext cx="216024" cy="2592288"/>
          </a:xfrm>
          <a:prstGeom prst="righ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6" name="Chave esquerda 25"/>
          <p:cNvSpPr/>
          <p:nvPr/>
        </p:nvSpPr>
        <p:spPr>
          <a:xfrm rot="5400000">
            <a:off x="4427984" y="980728"/>
            <a:ext cx="360040" cy="4968552"/>
          </a:xfrm>
          <a:prstGeom prst="leftBrac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27" name="Imagem 26" descr="logo copy_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34208" y="260648"/>
            <a:ext cx="3810000" cy="6223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Segurança da Informação</a:t>
            </a:r>
          </a:p>
          <a:p>
            <a:pPr lvl="1"/>
            <a:r>
              <a:rPr lang="pt-BR" sz="3600" dirty="0" smtClean="0"/>
              <a:t>Controle de Acesso</a:t>
            </a:r>
          </a:p>
          <a:p>
            <a:pPr lvl="1"/>
            <a:r>
              <a:rPr lang="pt-BR" sz="3600" dirty="0" smtClean="0"/>
              <a:t>Criptografia de Disco</a:t>
            </a:r>
          </a:p>
        </p:txBody>
      </p:sp>
      <p:pic>
        <p:nvPicPr>
          <p:cNvPr id="8195" name="Picture 3" descr="C:\Users\Caloni\Downloads\SCUA-logo-304B079D25-seeklogo.com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643702" y="4357694"/>
            <a:ext cx="1905000" cy="1905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Análise de </a:t>
            </a:r>
            <a:r>
              <a:rPr lang="pt-BR" sz="4000" dirty="0" err="1" smtClean="0"/>
              <a:t>Trojans</a:t>
            </a:r>
            <a:endParaRPr lang="pt-BR" sz="4000" dirty="0" smtClean="0"/>
          </a:p>
          <a:p>
            <a:pPr lvl="1"/>
            <a:r>
              <a:rPr lang="pt-BR" sz="3600" dirty="0" smtClean="0"/>
              <a:t>Engenharia Reversa</a:t>
            </a:r>
          </a:p>
          <a:p>
            <a:pPr lvl="1"/>
            <a:r>
              <a:rPr lang="pt-BR" sz="3600" dirty="0" smtClean="0"/>
              <a:t>Crash </a:t>
            </a:r>
            <a:r>
              <a:rPr lang="pt-BR" sz="3600" dirty="0" err="1" smtClean="0"/>
              <a:t>Dump</a:t>
            </a:r>
            <a:r>
              <a:rPr lang="pt-BR" sz="3600" dirty="0" smtClean="0"/>
              <a:t> </a:t>
            </a:r>
            <a:r>
              <a:rPr lang="pt-BR" sz="3600" dirty="0" err="1" smtClean="0"/>
              <a:t>Analysis</a:t>
            </a:r>
            <a:endParaRPr lang="pt-BR" sz="3600" dirty="0" smtClean="0"/>
          </a:p>
        </p:txBody>
      </p:sp>
      <p:pic>
        <p:nvPicPr>
          <p:cNvPr id="9218" name="Picture 2" descr="C:\Users\Caloni\Downloads\114333__open_communication_security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72264" y="4143380"/>
            <a:ext cx="1838325" cy="18383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Quem sou eu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4000" dirty="0" smtClean="0"/>
              <a:t>Mercado Financeiro</a:t>
            </a:r>
          </a:p>
          <a:p>
            <a:pPr lvl="1"/>
            <a:r>
              <a:rPr lang="pt-BR" sz="3600" dirty="0" smtClean="0"/>
              <a:t>Arquitetura de Rede</a:t>
            </a:r>
          </a:p>
          <a:p>
            <a:pPr lvl="1"/>
            <a:r>
              <a:rPr lang="pt-BR" sz="3600" dirty="0" smtClean="0"/>
              <a:t>Alto Desempenho</a:t>
            </a:r>
          </a:p>
          <a:p>
            <a:pPr>
              <a:buNone/>
            </a:pPr>
            <a:endParaRPr lang="pt-BR" sz="4000" dirty="0"/>
          </a:p>
        </p:txBody>
      </p:sp>
      <p:pic>
        <p:nvPicPr>
          <p:cNvPr id="7" name="Imagem 6" descr="NOVO_EZ0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868144" y="4365104"/>
            <a:ext cx="2880320" cy="182616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passo: comprar</a:t>
            </a:r>
            <a:endParaRPr lang="pt-BR" dirty="0"/>
          </a:p>
        </p:txBody>
      </p:sp>
      <p:pic>
        <p:nvPicPr>
          <p:cNvPr id="4" name="Espaço Reservado para Conteúdo 3" descr="Dicionário Eletrônico Houaiss.jpg"/>
          <p:cNvPicPr>
            <a:picLocks noGrp="1" noChangeAspect="1"/>
          </p:cNvPicPr>
          <p:nvPr>
            <p:ph sz="quarter" idx="1"/>
          </p:nvPr>
        </p:nvPicPr>
        <p:blipFill>
          <a:blip r:embed="rId2" cstate="print"/>
          <a:stretch>
            <a:fillRect/>
          </a:stretch>
        </p:blipFill>
        <p:spPr>
          <a:xfrm>
            <a:off x="5857884" y="2857496"/>
            <a:ext cx="1428750" cy="1762125"/>
          </a:xfrm>
        </p:spPr>
      </p:pic>
      <p:pic>
        <p:nvPicPr>
          <p:cNvPr id="1026" name="Picture 2" descr="C:\Users\Caloni\Downloads\royalty-free-finance-clipart-illustration-1049823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85852" y="2500306"/>
            <a:ext cx="2177158" cy="2286016"/>
          </a:xfrm>
          <a:prstGeom prst="rect">
            <a:avLst/>
          </a:prstGeom>
          <a:noFill/>
        </p:spPr>
      </p:pic>
      <p:sp>
        <p:nvSpPr>
          <p:cNvPr id="7" name="Seta para a direita 6"/>
          <p:cNvSpPr/>
          <p:nvPr/>
        </p:nvSpPr>
        <p:spPr>
          <a:xfrm>
            <a:off x="4143372" y="3429000"/>
            <a:ext cx="928694" cy="64294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passo: copyright</a:t>
            </a:r>
            <a:endParaRPr lang="pt-BR" dirty="0"/>
          </a:p>
        </p:txBody>
      </p:sp>
      <p:grpSp>
        <p:nvGrpSpPr>
          <p:cNvPr id="6" name="Grupo 5"/>
          <p:cNvGrpSpPr/>
          <p:nvPr/>
        </p:nvGrpSpPr>
        <p:grpSpPr>
          <a:xfrm>
            <a:off x="1500166" y="1571612"/>
            <a:ext cx="6098785" cy="4429156"/>
            <a:chOff x="1500166" y="1714488"/>
            <a:chExt cx="6098785" cy="4429156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6" y="1714488"/>
              <a:ext cx="6098785" cy="44291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5" name="Arredondar Retângulo em um Canto Diagonal 4"/>
            <p:cNvSpPr/>
            <p:nvPr/>
          </p:nvSpPr>
          <p:spPr>
            <a:xfrm>
              <a:off x="1785918" y="4214818"/>
              <a:ext cx="5214974" cy="1143008"/>
            </a:xfrm>
            <a:prstGeom prst="round2Diag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Primeiro passo: instalar</a:t>
            </a:r>
            <a:endParaRPr lang="pt-BR" dirty="0"/>
          </a:p>
        </p:txBody>
      </p:sp>
      <p:grpSp>
        <p:nvGrpSpPr>
          <p:cNvPr id="7" name="Grupo 6"/>
          <p:cNvGrpSpPr/>
          <p:nvPr/>
        </p:nvGrpSpPr>
        <p:grpSpPr>
          <a:xfrm>
            <a:off x="1500165" y="1571612"/>
            <a:ext cx="6072231" cy="4429156"/>
            <a:chOff x="1500165" y="1643050"/>
            <a:chExt cx="6295521" cy="4572032"/>
          </a:xfrm>
        </p:grpSpPr>
        <p:pic>
          <p:nvPicPr>
            <p:cNvPr id="3074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1500165" y="1643050"/>
              <a:ext cx="6295521" cy="45720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6" name="Retângulo de cantos arredondados 5"/>
            <p:cNvSpPr/>
            <p:nvPr/>
          </p:nvSpPr>
          <p:spPr>
            <a:xfrm>
              <a:off x="1928794" y="4983384"/>
              <a:ext cx="1928826" cy="285752"/>
            </a:xfrm>
            <a:prstGeom prst="roundRect">
              <a:avLst/>
            </a:prstGeom>
            <a:noFill/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passo: análise</a:t>
            </a:r>
            <a:endParaRPr lang="pt-BR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24270" y="1714488"/>
            <a:ext cx="6805316" cy="4036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Segundo passo: análise</a:t>
            </a:r>
            <a:endParaRPr lang="pt-BR" dirty="0"/>
          </a:p>
        </p:txBody>
      </p:sp>
      <p:sp>
        <p:nvSpPr>
          <p:cNvPr id="5" name="Espaço Reservado para Conteúdo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pt-BR" sz="3200" dirty="0" smtClean="0"/>
              <a:t>Tentativa e erro</a:t>
            </a:r>
          </a:p>
          <a:p>
            <a:r>
              <a:rPr lang="pt-BR" sz="3200" dirty="0" smtClean="0"/>
              <a:t>Gama de conhecimentos</a:t>
            </a:r>
          </a:p>
          <a:p>
            <a:pPr lvl="1"/>
            <a:r>
              <a:rPr lang="pt-BR" sz="2800" dirty="0" smtClean="0"/>
              <a:t>Programação</a:t>
            </a:r>
          </a:p>
          <a:p>
            <a:pPr lvl="1"/>
            <a:r>
              <a:rPr lang="pt-BR" sz="2800" dirty="0" smtClean="0"/>
              <a:t>Sistema Operacional</a:t>
            </a:r>
          </a:p>
          <a:p>
            <a:pPr lvl="2"/>
            <a:r>
              <a:rPr lang="pt-BR" sz="2800" dirty="0" err="1" smtClean="0"/>
              <a:t>APIs</a:t>
            </a:r>
            <a:endParaRPr lang="pt-BR" sz="2800" dirty="0" smtClean="0"/>
          </a:p>
          <a:p>
            <a:pPr lvl="1"/>
            <a:r>
              <a:rPr lang="pt-BR" sz="2800" dirty="0" err="1" smtClean="0"/>
              <a:t>Assembly</a:t>
            </a:r>
            <a:endParaRPr lang="pt-BR" sz="2800" dirty="0" smtClean="0"/>
          </a:p>
          <a:p>
            <a:pPr lvl="1"/>
            <a:r>
              <a:rPr lang="pt-BR" sz="2800" dirty="0" smtClean="0"/>
              <a:t>Ferramentas</a:t>
            </a:r>
          </a:p>
        </p:txBody>
      </p:sp>
      <p:pic>
        <p:nvPicPr>
          <p:cNvPr id="5122" name="Picture 2" descr="C:\Users\Caloni\Downloads\royalty-free-brain-clipart-illustration-34099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57818" y="2768198"/>
            <a:ext cx="3214710" cy="337544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20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em">
  <a:themeElements>
    <a:clrScheme name="Origem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em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em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136</TotalTime>
  <Words>106</Words>
  <Application>Microsoft Office PowerPoint</Application>
  <PresentationFormat>Apresentação na tela (4:3)</PresentationFormat>
  <Paragraphs>42</Paragraphs>
  <Slides>12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3" baseType="lpstr">
      <vt:lpstr>Origem</vt:lpstr>
      <vt:lpstr>Desmontando o Houaiss</vt:lpstr>
      <vt:lpstr>Quem sou eu</vt:lpstr>
      <vt:lpstr>Quem sou eu</vt:lpstr>
      <vt:lpstr>Quem sou eu</vt:lpstr>
      <vt:lpstr>Primeiro passo: comprar</vt:lpstr>
      <vt:lpstr>Primeiro passo: copyright</vt:lpstr>
      <vt:lpstr>Primeiro passo: instalar</vt:lpstr>
      <vt:lpstr>Segundo passo: análise</vt:lpstr>
      <vt:lpstr>Segundo passo: análise</vt:lpstr>
      <vt:lpstr>Terceiro passo: solução</vt:lpstr>
      <vt:lpstr>Conclusões</vt:lpstr>
      <vt:lpstr>Slide 12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Desmontando o Houaiss</dc:title>
  <dc:creator>Caloni</dc:creator>
  <cp:lastModifiedBy>Caloni</cp:lastModifiedBy>
  <cp:revision>15</cp:revision>
  <dcterms:created xsi:type="dcterms:W3CDTF">2011-07-03T18:33:07Z</dcterms:created>
  <dcterms:modified xsi:type="dcterms:W3CDTF">2012-04-16T14:03:03Z</dcterms:modified>
</cp:coreProperties>
</file>