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3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0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35E8-2645-4407-B29B-14A1E2B07D1D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5ECA-C6BD-4D41-93A4-B941EE2CB6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7315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10</a:t>
            </a:r>
            <a:endParaRPr lang="pt-BR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273630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21</a:t>
            </a:r>
            <a:endParaRPr lang="pt-BR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709059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66</a:t>
            </a:r>
            <a:endParaRPr lang="pt-BR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155374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18</a:t>
            </a:r>
            <a:endParaRPr lang="pt-BR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601690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mtClean="0"/>
              <a:t>16</a:t>
            </a:r>
            <a:endParaRPr lang="pt-BR" sz="1600" b="1"/>
          </a:p>
        </p:txBody>
      </p:sp>
      <p:sp>
        <p:nvSpPr>
          <p:cNvPr id="9" name="Rounded Rectangle 8"/>
          <p:cNvSpPr/>
          <p:nvPr/>
        </p:nvSpPr>
        <p:spPr>
          <a:xfrm>
            <a:off x="3048005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15</a:t>
            </a:r>
            <a:endParaRPr lang="pt-BR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83434" y="1251856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8</a:t>
            </a:r>
            <a:endParaRPr lang="pt-BR" sz="1600" b="1" dirty="0"/>
          </a:p>
        </p:txBody>
      </p:sp>
      <p:cxnSp>
        <p:nvCxnSpPr>
          <p:cNvPr id="15" name="Elbow Connector 14"/>
          <p:cNvCxnSpPr>
            <a:stCxn id="5" idx="0"/>
            <a:endCxn id="4" idx="0"/>
          </p:cNvCxnSpPr>
          <p:nvPr/>
        </p:nvCxnSpPr>
        <p:spPr>
          <a:xfrm rot="16200000" flipV="1">
            <a:off x="1268188" y="1028698"/>
            <a:ext cx="12700" cy="4463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Elbow Connector 18"/>
          <p:cNvCxnSpPr>
            <a:stCxn id="7" idx="0"/>
            <a:endCxn id="6" idx="0"/>
          </p:cNvCxnSpPr>
          <p:nvPr/>
        </p:nvCxnSpPr>
        <p:spPr>
          <a:xfrm rot="16200000" flipV="1">
            <a:off x="2149932" y="1028698"/>
            <a:ext cx="12700" cy="4463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Elbow Connector 22"/>
          <p:cNvCxnSpPr>
            <a:stCxn id="9" idx="0"/>
            <a:endCxn id="8" idx="0"/>
          </p:cNvCxnSpPr>
          <p:nvPr/>
        </p:nvCxnSpPr>
        <p:spPr>
          <a:xfrm rot="16200000" flipV="1">
            <a:off x="3042563" y="1028698"/>
            <a:ext cx="12700" cy="4463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endCxn id="10" idx="0"/>
          </p:cNvCxnSpPr>
          <p:nvPr/>
        </p:nvCxnSpPr>
        <p:spPr>
          <a:xfrm rot="16200000" flipV="1">
            <a:off x="3924307" y="1028698"/>
            <a:ext cx="12700" cy="4463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918863" y="1264558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mtClean="0"/>
              <a:t>24</a:t>
            </a:r>
            <a:endParaRPr lang="pt-BR" sz="1600" b="1"/>
          </a:p>
        </p:txBody>
      </p:sp>
      <p:sp>
        <p:nvSpPr>
          <p:cNvPr id="40" name="Rounded Rectangle 39"/>
          <p:cNvSpPr/>
          <p:nvPr/>
        </p:nvSpPr>
        <p:spPr>
          <a:xfrm>
            <a:off x="4354292" y="1264557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12</a:t>
            </a:r>
            <a:endParaRPr lang="pt-BR" sz="16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4789721" y="1264558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20</a:t>
            </a:r>
            <a:endParaRPr lang="pt-BR" sz="16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5225150" y="1264557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13</a:t>
            </a:r>
            <a:endParaRPr lang="pt-BR" sz="1600" b="1" dirty="0"/>
          </a:p>
        </p:txBody>
      </p:sp>
      <p:cxnSp>
        <p:nvCxnSpPr>
          <p:cNvPr id="46" name="Elbow Connector 45"/>
          <p:cNvCxnSpPr>
            <a:stCxn id="6" idx="2"/>
            <a:endCxn id="5" idx="2"/>
          </p:cNvCxnSpPr>
          <p:nvPr/>
        </p:nvCxnSpPr>
        <p:spPr>
          <a:xfrm rot="5400000">
            <a:off x="1709060" y="1469571"/>
            <a:ext cx="12700" cy="4354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8" idx="2"/>
            <a:endCxn id="7" idx="2"/>
          </p:cNvCxnSpPr>
          <p:nvPr/>
        </p:nvCxnSpPr>
        <p:spPr>
          <a:xfrm rot="5400000">
            <a:off x="2596247" y="1464127"/>
            <a:ext cx="12700" cy="4463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0" name="Elbow Connector 49"/>
          <p:cNvCxnSpPr>
            <a:stCxn id="10" idx="2"/>
            <a:endCxn id="9" idx="2"/>
          </p:cNvCxnSpPr>
          <p:nvPr/>
        </p:nvCxnSpPr>
        <p:spPr>
          <a:xfrm rot="5400000">
            <a:off x="3483435" y="1469571"/>
            <a:ext cx="12700" cy="4354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2" name="Elbow Connector 51"/>
          <p:cNvCxnSpPr>
            <a:stCxn id="40" idx="2"/>
            <a:endCxn id="39" idx="2"/>
          </p:cNvCxnSpPr>
          <p:nvPr/>
        </p:nvCxnSpPr>
        <p:spPr>
          <a:xfrm rot="5400000">
            <a:off x="4354293" y="1482272"/>
            <a:ext cx="1" cy="43542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4" name="Elbow Connector 53"/>
          <p:cNvCxnSpPr>
            <a:stCxn id="42" idx="2"/>
            <a:endCxn id="41" idx="2"/>
          </p:cNvCxnSpPr>
          <p:nvPr/>
        </p:nvCxnSpPr>
        <p:spPr>
          <a:xfrm rot="5400000">
            <a:off x="5225151" y="1482272"/>
            <a:ext cx="1" cy="43542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41" idx="0"/>
            <a:endCxn id="40" idx="0"/>
          </p:cNvCxnSpPr>
          <p:nvPr/>
        </p:nvCxnSpPr>
        <p:spPr>
          <a:xfrm rot="16200000" flipV="1">
            <a:off x="4789722" y="1046843"/>
            <a:ext cx="1" cy="43542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735696" y="68580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50098" y="69668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2281" y="708290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1823" y="714640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53997" y="68162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482" y="190390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78899" y="194073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39166" y="1953438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615" y="1966138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02359" y="196831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true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872" y="30661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end</a:t>
            </a:r>
            <a:endParaRPr lang="pt-BR" dirty="0"/>
          </a:p>
        </p:txBody>
      </p:sp>
      <p:sp>
        <p:nvSpPr>
          <p:cNvPr id="68" name="TextBox 67"/>
          <p:cNvSpPr txBox="1"/>
          <p:nvPr/>
        </p:nvSpPr>
        <p:spPr>
          <a:xfrm>
            <a:off x="607196" y="23295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begin</a:t>
            </a:r>
            <a:endParaRPr lang="pt-BR" dirty="0"/>
          </a:p>
        </p:txBody>
      </p:sp>
      <p:cxnSp>
        <p:nvCxnSpPr>
          <p:cNvPr id="72" name="Straight Arrow Connector 71"/>
          <p:cNvCxnSpPr>
            <a:stCxn id="4" idx="2"/>
            <a:endCxn id="68" idx="0"/>
          </p:cNvCxnSpPr>
          <p:nvPr/>
        </p:nvCxnSpPr>
        <p:spPr>
          <a:xfrm>
            <a:off x="1045030" y="1687285"/>
            <a:ext cx="748" cy="6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671465" y="1264557"/>
            <a:ext cx="435429" cy="4354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13</a:t>
            </a:r>
            <a:endParaRPr lang="pt-BR" sz="1600" b="1" dirty="0"/>
          </a:p>
        </p:txBody>
      </p:sp>
      <p:cxnSp>
        <p:nvCxnSpPr>
          <p:cNvPr id="74" name="Straight Arrow Connector 73"/>
          <p:cNvCxnSpPr>
            <a:stCxn id="73" idx="0"/>
            <a:endCxn id="67" idx="2"/>
          </p:cNvCxnSpPr>
          <p:nvPr/>
        </p:nvCxnSpPr>
        <p:spPr>
          <a:xfrm flipV="1">
            <a:off x="5889180" y="768279"/>
            <a:ext cx="4873" cy="4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  <a:endCxn id="42" idx="0"/>
          </p:cNvCxnSpPr>
          <p:nvPr/>
        </p:nvCxnSpPr>
        <p:spPr>
          <a:xfrm rot="16200000" flipV="1">
            <a:off x="5666023" y="1041399"/>
            <a:ext cx="12700" cy="4463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3410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Wanderley Caloni</dc:creator>
  <cp:lastModifiedBy>Wanderley Caloni</cp:lastModifiedBy>
  <cp:revision>2</cp:revision>
  <dcterms:created xsi:type="dcterms:W3CDTF">2014-01-20T19:59:11Z</dcterms:created>
  <dcterms:modified xsi:type="dcterms:W3CDTF">2014-01-20T20:01:17Z</dcterms:modified>
</cp:coreProperties>
</file>