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7" r:id="rId7"/>
    <p:sldId id="268" r:id="rId8"/>
    <p:sldId id="260" r:id="rId9"/>
    <p:sldId id="269" r:id="rId10"/>
    <p:sldId id="273" r:id="rId11"/>
    <p:sldId id="281" r:id="rId12"/>
    <p:sldId id="261" r:id="rId13"/>
    <p:sldId id="271" r:id="rId14"/>
    <p:sldId id="274" r:id="rId15"/>
    <p:sldId id="275" r:id="rId16"/>
    <p:sldId id="262" r:id="rId17"/>
    <p:sldId id="277" r:id="rId18"/>
    <p:sldId id="278" r:id="rId19"/>
    <p:sldId id="263" r:id="rId20"/>
    <p:sldId id="279" r:id="rId21"/>
    <p:sldId id="280" r:id="rId22"/>
    <p:sldId id="264" r:id="rId23"/>
    <p:sldId id="265" r:id="rId24"/>
    <p:sldId id="276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B14DB-75F4-4541-A315-A92452660C33}" type="doc">
      <dgm:prSet loTypeId="urn:microsoft.com/office/officeart/2005/8/layout/radial6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40A17296-78EF-454F-81A3-3297E1E9E7C5}">
      <dgm:prSet phldrT="[Texto]"/>
      <dgm:spPr/>
      <dgm:t>
        <a:bodyPr/>
        <a:lstStyle/>
        <a:p>
          <a:r>
            <a:rPr lang="pt-BR" smtClean="0"/>
            <a:t>eip</a:t>
          </a:r>
          <a:endParaRPr lang="pt-BR"/>
        </a:p>
      </dgm:t>
    </dgm:pt>
    <dgm:pt modelId="{3B3C9241-2033-40C8-8A18-22E3ED59B978}" type="parTrans" cxnId="{0158A15E-535A-45C2-8F60-976AB51E2778}">
      <dgm:prSet/>
      <dgm:spPr/>
      <dgm:t>
        <a:bodyPr/>
        <a:lstStyle/>
        <a:p>
          <a:endParaRPr lang="pt-BR"/>
        </a:p>
      </dgm:t>
    </dgm:pt>
    <dgm:pt modelId="{D63FAF1C-6CD8-4A10-8E76-D6B03AA414CA}" type="sibTrans" cxnId="{0158A15E-535A-45C2-8F60-976AB51E2778}">
      <dgm:prSet/>
      <dgm:spPr/>
      <dgm:t>
        <a:bodyPr/>
        <a:lstStyle/>
        <a:p>
          <a:endParaRPr lang="pt-BR"/>
        </a:p>
      </dgm:t>
    </dgm:pt>
    <dgm:pt modelId="{4322CAFA-DD47-4E39-9264-8EF80B8699FB}">
      <dgm:prSet phldrT="[Texto]"/>
      <dgm:spPr/>
      <dgm:t>
        <a:bodyPr/>
        <a:lstStyle/>
        <a:p>
          <a:r>
            <a:rPr lang="pt-BR" smtClean="0"/>
            <a:t>esp</a:t>
          </a:r>
          <a:endParaRPr lang="pt-BR"/>
        </a:p>
      </dgm:t>
    </dgm:pt>
    <dgm:pt modelId="{16B8E6A3-3D1F-4356-9F16-766EDA0A7EAE}" type="parTrans" cxnId="{29533949-594E-4DE6-B5B0-AB973229DB9F}">
      <dgm:prSet/>
      <dgm:spPr/>
      <dgm:t>
        <a:bodyPr/>
        <a:lstStyle/>
        <a:p>
          <a:endParaRPr lang="pt-BR"/>
        </a:p>
      </dgm:t>
    </dgm:pt>
    <dgm:pt modelId="{FE2D2350-5EFF-4AC5-B89C-798C13C6337A}" type="sibTrans" cxnId="{29533949-594E-4DE6-B5B0-AB973229DB9F}">
      <dgm:prSet/>
      <dgm:spPr/>
      <dgm:t>
        <a:bodyPr/>
        <a:lstStyle/>
        <a:p>
          <a:endParaRPr lang="pt-BR"/>
        </a:p>
      </dgm:t>
    </dgm:pt>
    <dgm:pt modelId="{8D95FE29-3395-4921-B007-9C8FA0CA26A6}">
      <dgm:prSet phldrT="[Texto]"/>
      <dgm:spPr/>
      <dgm:t>
        <a:bodyPr/>
        <a:lstStyle/>
        <a:p>
          <a:r>
            <a:rPr lang="pt-BR" smtClean="0"/>
            <a:t>ecx</a:t>
          </a:r>
          <a:endParaRPr lang="pt-BR"/>
        </a:p>
      </dgm:t>
    </dgm:pt>
    <dgm:pt modelId="{4B190F59-B72C-4056-A1A0-733885B04A37}" type="parTrans" cxnId="{E8B521F9-A429-4979-9AFA-43DECEFDF4FD}">
      <dgm:prSet/>
      <dgm:spPr/>
      <dgm:t>
        <a:bodyPr/>
        <a:lstStyle/>
        <a:p>
          <a:endParaRPr lang="pt-BR"/>
        </a:p>
      </dgm:t>
    </dgm:pt>
    <dgm:pt modelId="{E94A2C41-B1EF-4868-A02A-5FFBEDA31FAF}" type="sibTrans" cxnId="{E8B521F9-A429-4979-9AFA-43DECEFDF4FD}">
      <dgm:prSet/>
      <dgm:spPr/>
      <dgm:t>
        <a:bodyPr/>
        <a:lstStyle/>
        <a:p>
          <a:endParaRPr lang="pt-BR"/>
        </a:p>
      </dgm:t>
    </dgm:pt>
    <dgm:pt modelId="{3BB86193-652D-4255-8C48-C6FA1D69E1DF}">
      <dgm:prSet phldrT="[Texto]"/>
      <dgm:spPr/>
      <dgm:t>
        <a:bodyPr/>
        <a:lstStyle/>
        <a:p>
          <a:r>
            <a:rPr lang="pt-BR" smtClean="0"/>
            <a:t>ebp</a:t>
          </a:r>
          <a:endParaRPr lang="pt-BR"/>
        </a:p>
      </dgm:t>
    </dgm:pt>
    <dgm:pt modelId="{61C2C1B6-920B-4C5C-A67A-6247F91DDD17}" type="parTrans" cxnId="{6BA6D382-9D61-4D0D-BAB2-D273781DC7F9}">
      <dgm:prSet/>
      <dgm:spPr/>
      <dgm:t>
        <a:bodyPr/>
        <a:lstStyle/>
        <a:p>
          <a:endParaRPr lang="pt-BR"/>
        </a:p>
      </dgm:t>
    </dgm:pt>
    <dgm:pt modelId="{C10F19EC-8205-4B78-A181-ACF92F08BEA4}" type="sibTrans" cxnId="{6BA6D382-9D61-4D0D-BAB2-D273781DC7F9}">
      <dgm:prSet/>
      <dgm:spPr/>
      <dgm:t>
        <a:bodyPr/>
        <a:lstStyle/>
        <a:p>
          <a:endParaRPr lang="pt-BR"/>
        </a:p>
      </dgm:t>
    </dgm:pt>
    <dgm:pt modelId="{45124769-1E9A-4EB9-A772-AD8D32182712}">
      <dgm:prSet phldrT="[Texto]"/>
      <dgm:spPr/>
      <dgm:t>
        <a:bodyPr/>
        <a:lstStyle/>
        <a:p>
          <a:r>
            <a:rPr lang="pt-BR" smtClean="0"/>
            <a:t>eax</a:t>
          </a:r>
          <a:endParaRPr lang="pt-BR"/>
        </a:p>
      </dgm:t>
    </dgm:pt>
    <dgm:pt modelId="{ED670A5A-6BD0-41E9-9E4C-111C72D685D9}" type="parTrans" cxnId="{53539854-20CE-4EA8-8A5F-801BFF684089}">
      <dgm:prSet/>
      <dgm:spPr/>
      <dgm:t>
        <a:bodyPr/>
        <a:lstStyle/>
        <a:p>
          <a:endParaRPr lang="pt-BR"/>
        </a:p>
      </dgm:t>
    </dgm:pt>
    <dgm:pt modelId="{A9E9FDFE-C6DC-4D77-8399-C31C9E296F93}" type="sibTrans" cxnId="{53539854-20CE-4EA8-8A5F-801BFF684089}">
      <dgm:prSet/>
      <dgm:spPr/>
      <dgm:t>
        <a:bodyPr/>
        <a:lstStyle/>
        <a:p>
          <a:endParaRPr lang="pt-BR"/>
        </a:p>
      </dgm:t>
    </dgm:pt>
    <dgm:pt modelId="{224C7D0B-C787-458E-81C2-D6C85EDDA126}" type="pres">
      <dgm:prSet presAssocID="{288B14DB-75F4-4541-A315-A92452660C3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A7C22C6-02F3-4A1C-B556-37181D40CEDE}" type="pres">
      <dgm:prSet presAssocID="{40A17296-78EF-454F-81A3-3297E1E9E7C5}" presName="centerShape" presStyleLbl="node0" presStyleIdx="0" presStyleCnt="1"/>
      <dgm:spPr/>
      <dgm:t>
        <a:bodyPr/>
        <a:lstStyle/>
        <a:p>
          <a:endParaRPr lang="pt-BR"/>
        </a:p>
      </dgm:t>
    </dgm:pt>
    <dgm:pt modelId="{17861417-B68E-4662-8670-EB17A7E59640}" type="pres">
      <dgm:prSet presAssocID="{4322CAFA-DD47-4E39-9264-8EF80B8699F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AE66E7-8AD4-44B0-A107-23714D557167}" type="pres">
      <dgm:prSet presAssocID="{4322CAFA-DD47-4E39-9264-8EF80B8699FB}" presName="dummy" presStyleCnt="0"/>
      <dgm:spPr/>
    </dgm:pt>
    <dgm:pt modelId="{6344CE7F-1210-4739-96FE-9BCBE1BDFCBE}" type="pres">
      <dgm:prSet presAssocID="{FE2D2350-5EFF-4AC5-B89C-798C13C6337A}" presName="sibTrans" presStyleLbl="sibTrans2D1" presStyleIdx="0" presStyleCnt="4"/>
      <dgm:spPr/>
      <dgm:t>
        <a:bodyPr/>
        <a:lstStyle/>
        <a:p>
          <a:endParaRPr lang="pt-BR"/>
        </a:p>
      </dgm:t>
    </dgm:pt>
    <dgm:pt modelId="{B83AE906-D213-44D5-9C7C-931CB1551B9A}" type="pres">
      <dgm:prSet presAssocID="{8D95FE29-3395-4921-B007-9C8FA0CA26A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EFC2D37-1B3A-48D9-BAC2-11D5DBF18476}" type="pres">
      <dgm:prSet presAssocID="{8D95FE29-3395-4921-B007-9C8FA0CA26A6}" presName="dummy" presStyleCnt="0"/>
      <dgm:spPr/>
    </dgm:pt>
    <dgm:pt modelId="{3183D97B-BA50-4FE7-B040-B7A855005D36}" type="pres">
      <dgm:prSet presAssocID="{E94A2C41-B1EF-4868-A02A-5FFBEDA31FAF}" presName="sibTrans" presStyleLbl="sibTrans2D1" presStyleIdx="1" presStyleCnt="4"/>
      <dgm:spPr/>
      <dgm:t>
        <a:bodyPr/>
        <a:lstStyle/>
        <a:p>
          <a:endParaRPr lang="pt-BR"/>
        </a:p>
      </dgm:t>
    </dgm:pt>
    <dgm:pt modelId="{F8FA92F0-1ADE-4729-97C9-985B8682A932}" type="pres">
      <dgm:prSet presAssocID="{3BB86193-652D-4255-8C48-C6FA1D69E1D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CDB1DD-D7D8-4BBF-8CFC-4D9D5AB8FB9D}" type="pres">
      <dgm:prSet presAssocID="{3BB86193-652D-4255-8C48-C6FA1D69E1DF}" presName="dummy" presStyleCnt="0"/>
      <dgm:spPr/>
    </dgm:pt>
    <dgm:pt modelId="{4AE1BCF4-D8A8-466C-8300-320DE301B4C3}" type="pres">
      <dgm:prSet presAssocID="{C10F19EC-8205-4B78-A181-ACF92F08BEA4}" presName="sibTrans" presStyleLbl="sibTrans2D1" presStyleIdx="2" presStyleCnt="4"/>
      <dgm:spPr/>
      <dgm:t>
        <a:bodyPr/>
        <a:lstStyle/>
        <a:p>
          <a:endParaRPr lang="pt-BR"/>
        </a:p>
      </dgm:t>
    </dgm:pt>
    <dgm:pt modelId="{92937200-69E5-4AA2-A76D-DEFA6C3B0DCD}" type="pres">
      <dgm:prSet presAssocID="{45124769-1E9A-4EB9-A772-AD8D3218271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B9A06A-CF66-4BB4-AB1C-6315A9601DBE}" type="pres">
      <dgm:prSet presAssocID="{45124769-1E9A-4EB9-A772-AD8D32182712}" presName="dummy" presStyleCnt="0"/>
      <dgm:spPr/>
    </dgm:pt>
    <dgm:pt modelId="{A469E4BB-D2A1-4214-A134-068560593C4B}" type="pres">
      <dgm:prSet presAssocID="{A9E9FDFE-C6DC-4D77-8399-C31C9E296F93}" presName="sibTrans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695E5486-42B3-4D7F-9497-72DC3CC33DA3}" type="presOf" srcId="{4322CAFA-DD47-4E39-9264-8EF80B8699FB}" destId="{17861417-B68E-4662-8670-EB17A7E59640}" srcOrd="0" destOrd="0" presId="urn:microsoft.com/office/officeart/2005/8/layout/radial6"/>
    <dgm:cxn modelId="{9EC5096F-236F-4BCB-8494-132BD1405FCA}" type="presOf" srcId="{E94A2C41-B1EF-4868-A02A-5FFBEDA31FAF}" destId="{3183D97B-BA50-4FE7-B040-B7A855005D36}" srcOrd="0" destOrd="0" presId="urn:microsoft.com/office/officeart/2005/8/layout/radial6"/>
    <dgm:cxn modelId="{123B4536-8220-41BF-BB1C-5FA5F68BABF7}" type="presOf" srcId="{FE2D2350-5EFF-4AC5-B89C-798C13C6337A}" destId="{6344CE7F-1210-4739-96FE-9BCBE1BDFCBE}" srcOrd="0" destOrd="0" presId="urn:microsoft.com/office/officeart/2005/8/layout/radial6"/>
    <dgm:cxn modelId="{29533949-594E-4DE6-B5B0-AB973229DB9F}" srcId="{40A17296-78EF-454F-81A3-3297E1E9E7C5}" destId="{4322CAFA-DD47-4E39-9264-8EF80B8699FB}" srcOrd="0" destOrd="0" parTransId="{16B8E6A3-3D1F-4356-9F16-766EDA0A7EAE}" sibTransId="{FE2D2350-5EFF-4AC5-B89C-798C13C6337A}"/>
    <dgm:cxn modelId="{E8B521F9-A429-4979-9AFA-43DECEFDF4FD}" srcId="{40A17296-78EF-454F-81A3-3297E1E9E7C5}" destId="{8D95FE29-3395-4921-B007-9C8FA0CA26A6}" srcOrd="1" destOrd="0" parTransId="{4B190F59-B72C-4056-A1A0-733885B04A37}" sibTransId="{E94A2C41-B1EF-4868-A02A-5FFBEDA31FAF}"/>
    <dgm:cxn modelId="{6BA6D382-9D61-4D0D-BAB2-D273781DC7F9}" srcId="{40A17296-78EF-454F-81A3-3297E1E9E7C5}" destId="{3BB86193-652D-4255-8C48-C6FA1D69E1DF}" srcOrd="2" destOrd="0" parTransId="{61C2C1B6-920B-4C5C-A67A-6247F91DDD17}" sibTransId="{C10F19EC-8205-4B78-A181-ACF92F08BEA4}"/>
    <dgm:cxn modelId="{9E07A0E3-E047-40DE-91D2-E29AD10C7593}" type="presOf" srcId="{8D95FE29-3395-4921-B007-9C8FA0CA26A6}" destId="{B83AE906-D213-44D5-9C7C-931CB1551B9A}" srcOrd="0" destOrd="0" presId="urn:microsoft.com/office/officeart/2005/8/layout/radial6"/>
    <dgm:cxn modelId="{E98E1486-C2E4-4CE5-8144-43B9BF38CF8D}" type="presOf" srcId="{A9E9FDFE-C6DC-4D77-8399-C31C9E296F93}" destId="{A469E4BB-D2A1-4214-A134-068560593C4B}" srcOrd="0" destOrd="0" presId="urn:microsoft.com/office/officeart/2005/8/layout/radial6"/>
    <dgm:cxn modelId="{D2091DE1-9A15-4304-ADC5-98A0EDEF386A}" type="presOf" srcId="{288B14DB-75F4-4541-A315-A92452660C33}" destId="{224C7D0B-C787-458E-81C2-D6C85EDDA126}" srcOrd="0" destOrd="0" presId="urn:microsoft.com/office/officeart/2005/8/layout/radial6"/>
    <dgm:cxn modelId="{0158A15E-535A-45C2-8F60-976AB51E2778}" srcId="{288B14DB-75F4-4541-A315-A92452660C33}" destId="{40A17296-78EF-454F-81A3-3297E1E9E7C5}" srcOrd="0" destOrd="0" parTransId="{3B3C9241-2033-40C8-8A18-22E3ED59B978}" sibTransId="{D63FAF1C-6CD8-4A10-8E76-D6B03AA414CA}"/>
    <dgm:cxn modelId="{48F45B89-3E73-4B1C-A85D-4C766A41BB4E}" type="presOf" srcId="{3BB86193-652D-4255-8C48-C6FA1D69E1DF}" destId="{F8FA92F0-1ADE-4729-97C9-985B8682A932}" srcOrd="0" destOrd="0" presId="urn:microsoft.com/office/officeart/2005/8/layout/radial6"/>
    <dgm:cxn modelId="{108177CB-0B65-4FAA-8457-C9FC305F52F1}" type="presOf" srcId="{40A17296-78EF-454F-81A3-3297E1E9E7C5}" destId="{BA7C22C6-02F3-4A1C-B556-37181D40CEDE}" srcOrd="0" destOrd="0" presId="urn:microsoft.com/office/officeart/2005/8/layout/radial6"/>
    <dgm:cxn modelId="{7CC31787-4DCE-44C0-A92C-0757126FC4AF}" type="presOf" srcId="{C10F19EC-8205-4B78-A181-ACF92F08BEA4}" destId="{4AE1BCF4-D8A8-466C-8300-320DE301B4C3}" srcOrd="0" destOrd="0" presId="urn:microsoft.com/office/officeart/2005/8/layout/radial6"/>
    <dgm:cxn modelId="{53539854-20CE-4EA8-8A5F-801BFF684089}" srcId="{40A17296-78EF-454F-81A3-3297E1E9E7C5}" destId="{45124769-1E9A-4EB9-A772-AD8D32182712}" srcOrd="3" destOrd="0" parTransId="{ED670A5A-6BD0-41E9-9E4C-111C72D685D9}" sibTransId="{A9E9FDFE-C6DC-4D77-8399-C31C9E296F93}"/>
    <dgm:cxn modelId="{30196194-F473-4184-95B2-25929CB2DA02}" type="presOf" srcId="{45124769-1E9A-4EB9-A772-AD8D32182712}" destId="{92937200-69E5-4AA2-A76D-DEFA6C3B0DCD}" srcOrd="0" destOrd="0" presId="urn:microsoft.com/office/officeart/2005/8/layout/radial6"/>
    <dgm:cxn modelId="{6CD9C222-4583-4283-BE67-10CB1CD0DB05}" type="presParOf" srcId="{224C7D0B-C787-458E-81C2-D6C85EDDA126}" destId="{BA7C22C6-02F3-4A1C-B556-37181D40CEDE}" srcOrd="0" destOrd="0" presId="urn:microsoft.com/office/officeart/2005/8/layout/radial6"/>
    <dgm:cxn modelId="{56081482-B462-4FA9-9F81-C11E228F9E41}" type="presParOf" srcId="{224C7D0B-C787-458E-81C2-D6C85EDDA126}" destId="{17861417-B68E-4662-8670-EB17A7E59640}" srcOrd="1" destOrd="0" presId="urn:microsoft.com/office/officeart/2005/8/layout/radial6"/>
    <dgm:cxn modelId="{6DCF4F58-50EC-4F1E-88D8-45BAD98633D9}" type="presParOf" srcId="{224C7D0B-C787-458E-81C2-D6C85EDDA126}" destId="{9DAE66E7-8AD4-44B0-A107-23714D557167}" srcOrd="2" destOrd="0" presId="urn:microsoft.com/office/officeart/2005/8/layout/radial6"/>
    <dgm:cxn modelId="{459F51D1-73F8-4B81-AD1C-517422ABF686}" type="presParOf" srcId="{224C7D0B-C787-458E-81C2-D6C85EDDA126}" destId="{6344CE7F-1210-4739-96FE-9BCBE1BDFCBE}" srcOrd="3" destOrd="0" presId="urn:microsoft.com/office/officeart/2005/8/layout/radial6"/>
    <dgm:cxn modelId="{59AC2282-ADA3-47D4-843E-24F3D42FC12F}" type="presParOf" srcId="{224C7D0B-C787-458E-81C2-D6C85EDDA126}" destId="{B83AE906-D213-44D5-9C7C-931CB1551B9A}" srcOrd="4" destOrd="0" presId="urn:microsoft.com/office/officeart/2005/8/layout/radial6"/>
    <dgm:cxn modelId="{21B0CF90-59B1-40E1-8279-3DF9D4D528C3}" type="presParOf" srcId="{224C7D0B-C787-458E-81C2-D6C85EDDA126}" destId="{CEFC2D37-1B3A-48D9-BAC2-11D5DBF18476}" srcOrd="5" destOrd="0" presId="urn:microsoft.com/office/officeart/2005/8/layout/radial6"/>
    <dgm:cxn modelId="{96F7FF48-B27A-45AB-A263-6DCF5EC7DF78}" type="presParOf" srcId="{224C7D0B-C787-458E-81C2-D6C85EDDA126}" destId="{3183D97B-BA50-4FE7-B040-B7A855005D36}" srcOrd="6" destOrd="0" presId="urn:microsoft.com/office/officeart/2005/8/layout/radial6"/>
    <dgm:cxn modelId="{7638193E-1ADE-4919-8F47-38C40F1AAE44}" type="presParOf" srcId="{224C7D0B-C787-458E-81C2-D6C85EDDA126}" destId="{F8FA92F0-1ADE-4729-97C9-985B8682A932}" srcOrd="7" destOrd="0" presId="urn:microsoft.com/office/officeart/2005/8/layout/radial6"/>
    <dgm:cxn modelId="{442348FC-C680-4BD3-877B-4DCE966EEACB}" type="presParOf" srcId="{224C7D0B-C787-458E-81C2-D6C85EDDA126}" destId="{85CDB1DD-D7D8-4BBF-8CFC-4D9D5AB8FB9D}" srcOrd="8" destOrd="0" presId="urn:microsoft.com/office/officeart/2005/8/layout/radial6"/>
    <dgm:cxn modelId="{76D69C2B-9543-4877-95F3-8EABEA92262D}" type="presParOf" srcId="{224C7D0B-C787-458E-81C2-D6C85EDDA126}" destId="{4AE1BCF4-D8A8-466C-8300-320DE301B4C3}" srcOrd="9" destOrd="0" presId="urn:microsoft.com/office/officeart/2005/8/layout/radial6"/>
    <dgm:cxn modelId="{F83FDDE2-F32D-4AD9-A591-BC726C022AC4}" type="presParOf" srcId="{224C7D0B-C787-458E-81C2-D6C85EDDA126}" destId="{92937200-69E5-4AA2-A76D-DEFA6C3B0DCD}" srcOrd="10" destOrd="0" presId="urn:microsoft.com/office/officeart/2005/8/layout/radial6"/>
    <dgm:cxn modelId="{4D4CB0CE-C9AB-4BB4-8B18-8B4F9788E389}" type="presParOf" srcId="{224C7D0B-C787-458E-81C2-D6C85EDDA126}" destId="{78B9A06A-CF66-4BB4-AB1C-6315A9601DBE}" srcOrd="11" destOrd="0" presId="urn:microsoft.com/office/officeart/2005/8/layout/radial6"/>
    <dgm:cxn modelId="{659253D7-774A-4A57-A194-F3F79A66C7EB}" type="presParOf" srcId="{224C7D0B-C787-458E-81C2-D6C85EDDA126}" destId="{A469E4BB-D2A1-4214-A134-068560593C4B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8B14DB-75F4-4541-A315-A92452660C33}" type="doc">
      <dgm:prSet loTypeId="urn:microsoft.com/office/officeart/2005/8/layout/radial6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40A17296-78EF-454F-81A3-3297E1E9E7C5}">
      <dgm:prSet phldrT="[Texto]"/>
      <dgm:spPr/>
      <dgm:t>
        <a:bodyPr/>
        <a:lstStyle/>
        <a:p>
          <a:r>
            <a:rPr lang="pt-BR" smtClean="0"/>
            <a:t>call</a:t>
          </a:r>
          <a:endParaRPr lang="pt-BR"/>
        </a:p>
      </dgm:t>
    </dgm:pt>
    <dgm:pt modelId="{3B3C9241-2033-40C8-8A18-22E3ED59B978}" type="parTrans" cxnId="{0158A15E-535A-45C2-8F60-976AB51E2778}">
      <dgm:prSet/>
      <dgm:spPr/>
      <dgm:t>
        <a:bodyPr/>
        <a:lstStyle/>
        <a:p>
          <a:endParaRPr lang="pt-BR"/>
        </a:p>
      </dgm:t>
    </dgm:pt>
    <dgm:pt modelId="{D63FAF1C-6CD8-4A10-8E76-D6B03AA414CA}" type="sibTrans" cxnId="{0158A15E-535A-45C2-8F60-976AB51E2778}">
      <dgm:prSet/>
      <dgm:spPr/>
      <dgm:t>
        <a:bodyPr/>
        <a:lstStyle/>
        <a:p>
          <a:endParaRPr lang="pt-BR"/>
        </a:p>
      </dgm:t>
    </dgm:pt>
    <dgm:pt modelId="{4322CAFA-DD47-4E39-9264-8EF80B8699FB}">
      <dgm:prSet phldrT="[Texto]"/>
      <dgm:spPr/>
      <dgm:t>
        <a:bodyPr/>
        <a:lstStyle/>
        <a:p>
          <a:r>
            <a:rPr lang="pt-BR" smtClean="0"/>
            <a:t>push</a:t>
          </a:r>
          <a:endParaRPr lang="pt-BR"/>
        </a:p>
      </dgm:t>
    </dgm:pt>
    <dgm:pt modelId="{16B8E6A3-3D1F-4356-9F16-766EDA0A7EAE}" type="parTrans" cxnId="{29533949-594E-4DE6-B5B0-AB973229DB9F}">
      <dgm:prSet/>
      <dgm:spPr/>
      <dgm:t>
        <a:bodyPr/>
        <a:lstStyle/>
        <a:p>
          <a:endParaRPr lang="pt-BR"/>
        </a:p>
      </dgm:t>
    </dgm:pt>
    <dgm:pt modelId="{FE2D2350-5EFF-4AC5-B89C-798C13C6337A}" type="sibTrans" cxnId="{29533949-594E-4DE6-B5B0-AB973229DB9F}">
      <dgm:prSet/>
      <dgm:spPr/>
      <dgm:t>
        <a:bodyPr/>
        <a:lstStyle/>
        <a:p>
          <a:endParaRPr lang="pt-BR"/>
        </a:p>
      </dgm:t>
    </dgm:pt>
    <dgm:pt modelId="{8D95FE29-3395-4921-B007-9C8FA0CA26A6}">
      <dgm:prSet phldrT="[Texto]"/>
      <dgm:spPr/>
      <dgm:t>
        <a:bodyPr/>
        <a:lstStyle/>
        <a:p>
          <a:r>
            <a:rPr lang="pt-BR" smtClean="0"/>
            <a:t>mov</a:t>
          </a:r>
          <a:endParaRPr lang="pt-BR"/>
        </a:p>
      </dgm:t>
    </dgm:pt>
    <dgm:pt modelId="{4B190F59-B72C-4056-A1A0-733885B04A37}" type="parTrans" cxnId="{E8B521F9-A429-4979-9AFA-43DECEFDF4FD}">
      <dgm:prSet/>
      <dgm:spPr/>
      <dgm:t>
        <a:bodyPr/>
        <a:lstStyle/>
        <a:p>
          <a:endParaRPr lang="pt-BR"/>
        </a:p>
      </dgm:t>
    </dgm:pt>
    <dgm:pt modelId="{E94A2C41-B1EF-4868-A02A-5FFBEDA31FAF}" type="sibTrans" cxnId="{E8B521F9-A429-4979-9AFA-43DECEFDF4FD}">
      <dgm:prSet/>
      <dgm:spPr/>
      <dgm:t>
        <a:bodyPr/>
        <a:lstStyle/>
        <a:p>
          <a:endParaRPr lang="pt-BR"/>
        </a:p>
      </dgm:t>
    </dgm:pt>
    <dgm:pt modelId="{3BB86193-652D-4255-8C48-C6FA1D69E1DF}">
      <dgm:prSet phldrT="[Texto]"/>
      <dgm:spPr/>
      <dgm:t>
        <a:bodyPr/>
        <a:lstStyle/>
        <a:p>
          <a:r>
            <a:rPr lang="pt-BR" smtClean="0"/>
            <a:t>pop</a:t>
          </a:r>
          <a:endParaRPr lang="pt-BR"/>
        </a:p>
      </dgm:t>
    </dgm:pt>
    <dgm:pt modelId="{61C2C1B6-920B-4C5C-A67A-6247F91DDD17}" type="parTrans" cxnId="{6BA6D382-9D61-4D0D-BAB2-D273781DC7F9}">
      <dgm:prSet/>
      <dgm:spPr/>
      <dgm:t>
        <a:bodyPr/>
        <a:lstStyle/>
        <a:p>
          <a:endParaRPr lang="pt-BR"/>
        </a:p>
      </dgm:t>
    </dgm:pt>
    <dgm:pt modelId="{C10F19EC-8205-4B78-A181-ACF92F08BEA4}" type="sibTrans" cxnId="{6BA6D382-9D61-4D0D-BAB2-D273781DC7F9}">
      <dgm:prSet/>
      <dgm:spPr/>
      <dgm:t>
        <a:bodyPr/>
        <a:lstStyle/>
        <a:p>
          <a:endParaRPr lang="pt-BR"/>
        </a:p>
      </dgm:t>
    </dgm:pt>
    <dgm:pt modelId="{45124769-1E9A-4EB9-A772-AD8D32182712}">
      <dgm:prSet phldrT="[Texto]"/>
      <dgm:spPr/>
      <dgm:t>
        <a:bodyPr/>
        <a:lstStyle/>
        <a:p>
          <a:r>
            <a:rPr lang="pt-BR" smtClean="0"/>
            <a:t>ret</a:t>
          </a:r>
          <a:endParaRPr lang="pt-BR"/>
        </a:p>
      </dgm:t>
    </dgm:pt>
    <dgm:pt modelId="{ED670A5A-6BD0-41E9-9E4C-111C72D685D9}" type="parTrans" cxnId="{53539854-20CE-4EA8-8A5F-801BFF684089}">
      <dgm:prSet/>
      <dgm:spPr/>
      <dgm:t>
        <a:bodyPr/>
        <a:lstStyle/>
        <a:p>
          <a:endParaRPr lang="pt-BR"/>
        </a:p>
      </dgm:t>
    </dgm:pt>
    <dgm:pt modelId="{A9E9FDFE-C6DC-4D77-8399-C31C9E296F93}" type="sibTrans" cxnId="{53539854-20CE-4EA8-8A5F-801BFF684089}">
      <dgm:prSet/>
      <dgm:spPr/>
      <dgm:t>
        <a:bodyPr/>
        <a:lstStyle/>
        <a:p>
          <a:endParaRPr lang="pt-BR"/>
        </a:p>
      </dgm:t>
    </dgm:pt>
    <dgm:pt modelId="{224C7D0B-C787-458E-81C2-D6C85EDDA126}" type="pres">
      <dgm:prSet presAssocID="{288B14DB-75F4-4541-A315-A92452660C3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A7C22C6-02F3-4A1C-B556-37181D40CEDE}" type="pres">
      <dgm:prSet presAssocID="{40A17296-78EF-454F-81A3-3297E1E9E7C5}" presName="centerShape" presStyleLbl="node0" presStyleIdx="0" presStyleCnt="1"/>
      <dgm:spPr/>
      <dgm:t>
        <a:bodyPr/>
        <a:lstStyle/>
        <a:p>
          <a:endParaRPr lang="pt-BR"/>
        </a:p>
      </dgm:t>
    </dgm:pt>
    <dgm:pt modelId="{17861417-B68E-4662-8670-EB17A7E59640}" type="pres">
      <dgm:prSet presAssocID="{4322CAFA-DD47-4E39-9264-8EF80B8699F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AE66E7-8AD4-44B0-A107-23714D557167}" type="pres">
      <dgm:prSet presAssocID="{4322CAFA-DD47-4E39-9264-8EF80B8699FB}" presName="dummy" presStyleCnt="0"/>
      <dgm:spPr/>
    </dgm:pt>
    <dgm:pt modelId="{6344CE7F-1210-4739-96FE-9BCBE1BDFCBE}" type="pres">
      <dgm:prSet presAssocID="{FE2D2350-5EFF-4AC5-B89C-798C13C6337A}" presName="sibTrans" presStyleLbl="sibTrans2D1" presStyleIdx="0" presStyleCnt="4"/>
      <dgm:spPr/>
      <dgm:t>
        <a:bodyPr/>
        <a:lstStyle/>
        <a:p>
          <a:endParaRPr lang="pt-BR"/>
        </a:p>
      </dgm:t>
    </dgm:pt>
    <dgm:pt modelId="{B83AE906-D213-44D5-9C7C-931CB1551B9A}" type="pres">
      <dgm:prSet presAssocID="{8D95FE29-3395-4921-B007-9C8FA0CA26A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EFC2D37-1B3A-48D9-BAC2-11D5DBF18476}" type="pres">
      <dgm:prSet presAssocID="{8D95FE29-3395-4921-B007-9C8FA0CA26A6}" presName="dummy" presStyleCnt="0"/>
      <dgm:spPr/>
    </dgm:pt>
    <dgm:pt modelId="{3183D97B-BA50-4FE7-B040-B7A855005D36}" type="pres">
      <dgm:prSet presAssocID="{E94A2C41-B1EF-4868-A02A-5FFBEDA31FAF}" presName="sibTrans" presStyleLbl="sibTrans2D1" presStyleIdx="1" presStyleCnt="4"/>
      <dgm:spPr/>
      <dgm:t>
        <a:bodyPr/>
        <a:lstStyle/>
        <a:p>
          <a:endParaRPr lang="pt-BR"/>
        </a:p>
      </dgm:t>
    </dgm:pt>
    <dgm:pt modelId="{F8FA92F0-1ADE-4729-97C9-985B8682A932}" type="pres">
      <dgm:prSet presAssocID="{3BB86193-652D-4255-8C48-C6FA1D69E1D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CDB1DD-D7D8-4BBF-8CFC-4D9D5AB8FB9D}" type="pres">
      <dgm:prSet presAssocID="{3BB86193-652D-4255-8C48-C6FA1D69E1DF}" presName="dummy" presStyleCnt="0"/>
      <dgm:spPr/>
    </dgm:pt>
    <dgm:pt modelId="{4AE1BCF4-D8A8-466C-8300-320DE301B4C3}" type="pres">
      <dgm:prSet presAssocID="{C10F19EC-8205-4B78-A181-ACF92F08BEA4}" presName="sibTrans" presStyleLbl="sibTrans2D1" presStyleIdx="2" presStyleCnt="4"/>
      <dgm:spPr/>
      <dgm:t>
        <a:bodyPr/>
        <a:lstStyle/>
        <a:p>
          <a:endParaRPr lang="pt-BR"/>
        </a:p>
      </dgm:t>
    </dgm:pt>
    <dgm:pt modelId="{92937200-69E5-4AA2-A76D-DEFA6C3B0DCD}" type="pres">
      <dgm:prSet presAssocID="{45124769-1E9A-4EB9-A772-AD8D3218271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B9A06A-CF66-4BB4-AB1C-6315A9601DBE}" type="pres">
      <dgm:prSet presAssocID="{45124769-1E9A-4EB9-A772-AD8D32182712}" presName="dummy" presStyleCnt="0"/>
      <dgm:spPr/>
    </dgm:pt>
    <dgm:pt modelId="{A469E4BB-D2A1-4214-A134-068560593C4B}" type="pres">
      <dgm:prSet presAssocID="{A9E9FDFE-C6DC-4D77-8399-C31C9E296F93}" presName="sibTrans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967890D5-4C0A-4946-B336-983C2774F0C3}" type="presOf" srcId="{C10F19EC-8205-4B78-A181-ACF92F08BEA4}" destId="{4AE1BCF4-D8A8-466C-8300-320DE301B4C3}" srcOrd="0" destOrd="0" presId="urn:microsoft.com/office/officeart/2005/8/layout/radial6"/>
    <dgm:cxn modelId="{F6F838B9-176A-47BA-876F-CEED31FC963E}" type="presOf" srcId="{FE2D2350-5EFF-4AC5-B89C-798C13C6337A}" destId="{6344CE7F-1210-4739-96FE-9BCBE1BDFCBE}" srcOrd="0" destOrd="0" presId="urn:microsoft.com/office/officeart/2005/8/layout/radial6"/>
    <dgm:cxn modelId="{EE79CBA1-2CAF-467D-9765-FFF866FA72A6}" type="presOf" srcId="{E94A2C41-B1EF-4868-A02A-5FFBEDA31FAF}" destId="{3183D97B-BA50-4FE7-B040-B7A855005D36}" srcOrd="0" destOrd="0" presId="urn:microsoft.com/office/officeart/2005/8/layout/radial6"/>
    <dgm:cxn modelId="{29533949-594E-4DE6-B5B0-AB973229DB9F}" srcId="{40A17296-78EF-454F-81A3-3297E1E9E7C5}" destId="{4322CAFA-DD47-4E39-9264-8EF80B8699FB}" srcOrd="0" destOrd="0" parTransId="{16B8E6A3-3D1F-4356-9F16-766EDA0A7EAE}" sibTransId="{FE2D2350-5EFF-4AC5-B89C-798C13C6337A}"/>
    <dgm:cxn modelId="{CA3E3613-1DA8-4C7F-8011-8D0837C7DD8E}" type="presOf" srcId="{3BB86193-652D-4255-8C48-C6FA1D69E1DF}" destId="{F8FA92F0-1ADE-4729-97C9-985B8682A932}" srcOrd="0" destOrd="0" presId="urn:microsoft.com/office/officeart/2005/8/layout/radial6"/>
    <dgm:cxn modelId="{E8B521F9-A429-4979-9AFA-43DECEFDF4FD}" srcId="{40A17296-78EF-454F-81A3-3297E1E9E7C5}" destId="{8D95FE29-3395-4921-B007-9C8FA0CA26A6}" srcOrd="1" destOrd="0" parTransId="{4B190F59-B72C-4056-A1A0-733885B04A37}" sibTransId="{E94A2C41-B1EF-4868-A02A-5FFBEDA31FAF}"/>
    <dgm:cxn modelId="{53539854-20CE-4EA8-8A5F-801BFF684089}" srcId="{40A17296-78EF-454F-81A3-3297E1E9E7C5}" destId="{45124769-1E9A-4EB9-A772-AD8D32182712}" srcOrd="3" destOrd="0" parTransId="{ED670A5A-6BD0-41E9-9E4C-111C72D685D9}" sibTransId="{A9E9FDFE-C6DC-4D77-8399-C31C9E296F93}"/>
    <dgm:cxn modelId="{6466296E-DD76-4E3C-B9B7-EB6FDA435614}" type="presOf" srcId="{45124769-1E9A-4EB9-A772-AD8D32182712}" destId="{92937200-69E5-4AA2-A76D-DEFA6C3B0DCD}" srcOrd="0" destOrd="0" presId="urn:microsoft.com/office/officeart/2005/8/layout/radial6"/>
    <dgm:cxn modelId="{91DC7515-B9ED-4DCA-A678-2F12C480EC5F}" type="presOf" srcId="{8D95FE29-3395-4921-B007-9C8FA0CA26A6}" destId="{B83AE906-D213-44D5-9C7C-931CB1551B9A}" srcOrd="0" destOrd="0" presId="urn:microsoft.com/office/officeart/2005/8/layout/radial6"/>
    <dgm:cxn modelId="{19E288D0-4E45-4895-B0CE-773915474A08}" type="presOf" srcId="{40A17296-78EF-454F-81A3-3297E1E9E7C5}" destId="{BA7C22C6-02F3-4A1C-B556-37181D40CEDE}" srcOrd="0" destOrd="0" presId="urn:microsoft.com/office/officeart/2005/8/layout/radial6"/>
    <dgm:cxn modelId="{F89EC45D-970A-4364-9DAC-1F2DD1D64FF9}" type="presOf" srcId="{A9E9FDFE-C6DC-4D77-8399-C31C9E296F93}" destId="{A469E4BB-D2A1-4214-A134-068560593C4B}" srcOrd="0" destOrd="0" presId="urn:microsoft.com/office/officeart/2005/8/layout/radial6"/>
    <dgm:cxn modelId="{0158A15E-535A-45C2-8F60-976AB51E2778}" srcId="{288B14DB-75F4-4541-A315-A92452660C33}" destId="{40A17296-78EF-454F-81A3-3297E1E9E7C5}" srcOrd="0" destOrd="0" parTransId="{3B3C9241-2033-40C8-8A18-22E3ED59B978}" sibTransId="{D63FAF1C-6CD8-4A10-8E76-D6B03AA414CA}"/>
    <dgm:cxn modelId="{5F19D411-B1C8-40D7-8E9F-9CC5E8A3D881}" type="presOf" srcId="{288B14DB-75F4-4541-A315-A92452660C33}" destId="{224C7D0B-C787-458E-81C2-D6C85EDDA126}" srcOrd="0" destOrd="0" presId="urn:microsoft.com/office/officeart/2005/8/layout/radial6"/>
    <dgm:cxn modelId="{6BA6D382-9D61-4D0D-BAB2-D273781DC7F9}" srcId="{40A17296-78EF-454F-81A3-3297E1E9E7C5}" destId="{3BB86193-652D-4255-8C48-C6FA1D69E1DF}" srcOrd="2" destOrd="0" parTransId="{61C2C1B6-920B-4C5C-A67A-6247F91DDD17}" sibTransId="{C10F19EC-8205-4B78-A181-ACF92F08BEA4}"/>
    <dgm:cxn modelId="{D14E6A90-F4F4-45E5-A261-FCE5931013E6}" type="presOf" srcId="{4322CAFA-DD47-4E39-9264-8EF80B8699FB}" destId="{17861417-B68E-4662-8670-EB17A7E59640}" srcOrd="0" destOrd="0" presId="urn:microsoft.com/office/officeart/2005/8/layout/radial6"/>
    <dgm:cxn modelId="{33DB73BC-C940-49EF-9109-CFBF47855685}" type="presParOf" srcId="{224C7D0B-C787-458E-81C2-D6C85EDDA126}" destId="{BA7C22C6-02F3-4A1C-B556-37181D40CEDE}" srcOrd="0" destOrd="0" presId="urn:microsoft.com/office/officeart/2005/8/layout/radial6"/>
    <dgm:cxn modelId="{02E61029-F1AD-4C29-A255-FBCB9FBE127A}" type="presParOf" srcId="{224C7D0B-C787-458E-81C2-D6C85EDDA126}" destId="{17861417-B68E-4662-8670-EB17A7E59640}" srcOrd="1" destOrd="0" presId="urn:microsoft.com/office/officeart/2005/8/layout/radial6"/>
    <dgm:cxn modelId="{36CED51D-1CD0-4E2E-B55E-DCCB74339D89}" type="presParOf" srcId="{224C7D0B-C787-458E-81C2-D6C85EDDA126}" destId="{9DAE66E7-8AD4-44B0-A107-23714D557167}" srcOrd="2" destOrd="0" presId="urn:microsoft.com/office/officeart/2005/8/layout/radial6"/>
    <dgm:cxn modelId="{AE00D71C-900B-4BC6-B459-D67EC8B0A022}" type="presParOf" srcId="{224C7D0B-C787-458E-81C2-D6C85EDDA126}" destId="{6344CE7F-1210-4739-96FE-9BCBE1BDFCBE}" srcOrd="3" destOrd="0" presId="urn:microsoft.com/office/officeart/2005/8/layout/radial6"/>
    <dgm:cxn modelId="{88A5D7AA-C879-4037-A941-E59E10C01CD7}" type="presParOf" srcId="{224C7D0B-C787-458E-81C2-D6C85EDDA126}" destId="{B83AE906-D213-44D5-9C7C-931CB1551B9A}" srcOrd="4" destOrd="0" presId="urn:microsoft.com/office/officeart/2005/8/layout/radial6"/>
    <dgm:cxn modelId="{B766C029-18D6-43FB-899F-8F39D383F09B}" type="presParOf" srcId="{224C7D0B-C787-458E-81C2-D6C85EDDA126}" destId="{CEFC2D37-1B3A-48D9-BAC2-11D5DBF18476}" srcOrd="5" destOrd="0" presId="urn:microsoft.com/office/officeart/2005/8/layout/radial6"/>
    <dgm:cxn modelId="{FE27636B-5782-4F3A-9D0E-7AFE56A5AB92}" type="presParOf" srcId="{224C7D0B-C787-458E-81C2-D6C85EDDA126}" destId="{3183D97B-BA50-4FE7-B040-B7A855005D36}" srcOrd="6" destOrd="0" presId="urn:microsoft.com/office/officeart/2005/8/layout/radial6"/>
    <dgm:cxn modelId="{EEDE81B6-D0C0-4F09-B5D4-B3E4FAE6778A}" type="presParOf" srcId="{224C7D0B-C787-458E-81C2-D6C85EDDA126}" destId="{F8FA92F0-1ADE-4729-97C9-985B8682A932}" srcOrd="7" destOrd="0" presId="urn:microsoft.com/office/officeart/2005/8/layout/radial6"/>
    <dgm:cxn modelId="{56A97157-294A-48D2-A65F-4142E10C751F}" type="presParOf" srcId="{224C7D0B-C787-458E-81C2-D6C85EDDA126}" destId="{85CDB1DD-D7D8-4BBF-8CFC-4D9D5AB8FB9D}" srcOrd="8" destOrd="0" presId="urn:microsoft.com/office/officeart/2005/8/layout/radial6"/>
    <dgm:cxn modelId="{22ABBD7C-DE90-4634-B078-AEC9F8009D3E}" type="presParOf" srcId="{224C7D0B-C787-458E-81C2-D6C85EDDA126}" destId="{4AE1BCF4-D8A8-466C-8300-320DE301B4C3}" srcOrd="9" destOrd="0" presId="urn:microsoft.com/office/officeart/2005/8/layout/radial6"/>
    <dgm:cxn modelId="{5EBAC63E-B097-400A-8DC3-22646C590DD2}" type="presParOf" srcId="{224C7D0B-C787-458E-81C2-D6C85EDDA126}" destId="{92937200-69E5-4AA2-A76D-DEFA6C3B0DCD}" srcOrd="10" destOrd="0" presId="urn:microsoft.com/office/officeart/2005/8/layout/radial6"/>
    <dgm:cxn modelId="{BEF5E67D-CC8D-401D-B0F3-DFA89567CFF8}" type="presParOf" srcId="{224C7D0B-C787-458E-81C2-D6C85EDDA126}" destId="{78B9A06A-CF66-4BB4-AB1C-6315A9601DBE}" srcOrd="11" destOrd="0" presId="urn:microsoft.com/office/officeart/2005/8/layout/radial6"/>
    <dgm:cxn modelId="{71C88948-0765-4580-89AB-7B937F399D79}" type="presParOf" srcId="{224C7D0B-C787-458E-81C2-D6C85EDDA126}" destId="{A469E4BB-D2A1-4214-A134-068560593C4B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8B14DB-75F4-4541-A315-A92452660C33}" type="doc">
      <dgm:prSet loTypeId="urn:microsoft.com/office/officeart/2005/8/layout/radial6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40A17296-78EF-454F-81A3-3297E1E9E7C5}">
      <dgm:prSet phldrT="[Texto]"/>
      <dgm:spPr/>
      <dgm:t>
        <a:bodyPr/>
        <a:lstStyle/>
        <a:p>
          <a:r>
            <a:rPr lang="pt-BR" smtClean="0"/>
            <a:t>jmp</a:t>
          </a:r>
          <a:endParaRPr lang="pt-BR"/>
        </a:p>
      </dgm:t>
    </dgm:pt>
    <dgm:pt modelId="{3B3C9241-2033-40C8-8A18-22E3ED59B978}" type="parTrans" cxnId="{0158A15E-535A-45C2-8F60-976AB51E2778}">
      <dgm:prSet/>
      <dgm:spPr/>
      <dgm:t>
        <a:bodyPr/>
        <a:lstStyle/>
        <a:p>
          <a:endParaRPr lang="pt-BR"/>
        </a:p>
      </dgm:t>
    </dgm:pt>
    <dgm:pt modelId="{D63FAF1C-6CD8-4A10-8E76-D6B03AA414CA}" type="sibTrans" cxnId="{0158A15E-535A-45C2-8F60-976AB51E2778}">
      <dgm:prSet/>
      <dgm:spPr/>
      <dgm:t>
        <a:bodyPr/>
        <a:lstStyle/>
        <a:p>
          <a:endParaRPr lang="pt-BR"/>
        </a:p>
      </dgm:t>
    </dgm:pt>
    <dgm:pt modelId="{4322CAFA-DD47-4E39-9264-8EF80B8699FB}">
      <dgm:prSet phldrT="[Texto]"/>
      <dgm:spPr/>
      <dgm:t>
        <a:bodyPr/>
        <a:lstStyle/>
        <a:p>
          <a:r>
            <a:rPr lang="pt-BR" smtClean="0"/>
            <a:t>jle</a:t>
          </a:r>
          <a:endParaRPr lang="pt-BR"/>
        </a:p>
      </dgm:t>
    </dgm:pt>
    <dgm:pt modelId="{16B8E6A3-3D1F-4356-9F16-766EDA0A7EAE}" type="parTrans" cxnId="{29533949-594E-4DE6-B5B0-AB973229DB9F}">
      <dgm:prSet/>
      <dgm:spPr/>
      <dgm:t>
        <a:bodyPr/>
        <a:lstStyle/>
        <a:p>
          <a:endParaRPr lang="pt-BR"/>
        </a:p>
      </dgm:t>
    </dgm:pt>
    <dgm:pt modelId="{FE2D2350-5EFF-4AC5-B89C-798C13C6337A}" type="sibTrans" cxnId="{29533949-594E-4DE6-B5B0-AB973229DB9F}">
      <dgm:prSet/>
      <dgm:spPr/>
      <dgm:t>
        <a:bodyPr/>
        <a:lstStyle/>
        <a:p>
          <a:endParaRPr lang="pt-BR"/>
        </a:p>
      </dgm:t>
    </dgm:pt>
    <dgm:pt modelId="{8D95FE29-3395-4921-B007-9C8FA0CA26A6}">
      <dgm:prSet phldrT="[Texto]"/>
      <dgm:spPr/>
      <dgm:t>
        <a:bodyPr/>
        <a:lstStyle/>
        <a:p>
          <a:r>
            <a:rPr lang="pt-BR" smtClean="0"/>
            <a:t>jae</a:t>
          </a:r>
          <a:endParaRPr lang="pt-BR"/>
        </a:p>
      </dgm:t>
    </dgm:pt>
    <dgm:pt modelId="{4B190F59-B72C-4056-A1A0-733885B04A37}" type="parTrans" cxnId="{E8B521F9-A429-4979-9AFA-43DECEFDF4FD}">
      <dgm:prSet/>
      <dgm:spPr/>
      <dgm:t>
        <a:bodyPr/>
        <a:lstStyle/>
        <a:p>
          <a:endParaRPr lang="pt-BR"/>
        </a:p>
      </dgm:t>
    </dgm:pt>
    <dgm:pt modelId="{E94A2C41-B1EF-4868-A02A-5FFBEDA31FAF}" type="sibTrans" cxnId="{E8B521F9-A429-4979-9AFA-43DECEFDF4FD}">
      <dgm:prSet/>
      <dgm:spPr/>
      <dgm:t>
        <a:bodyPr/>
        <a:lstStyle/>
        <a:p>
          <a:endParaRPr lang="pt-BR"/>
        </a:p>
      </dgm:t>
    </dgm:pt>
    <dgm:pt modelId="{3BB86193-652D-4255-8C48-C6FA1D69E1DF}">
      <dgm:prSet phldrT="[Texto]"/>
      <dgm:spPr/>
      <dgm:t>
        <a:bodyPr/>
        <a:lstStyle/>
        <a:p>
          <a:r>
            <a:rPr lang="pt-BR" smtClean="0"/>
            <a:t>jge</a:t>
          </a:r>
          <a:endParaRPr lang="pt-BR"/>
        </a:p>
      </dgm:t>
    </dgm:pt>
    <dgm:pt modelId="{61C2C1B6-920B-4C5C-A67A-6247F91DDD17}" type="parTrans" cxnId="{6BA6D382-9D61-4D0D-BAB2-D273781DC7F9}">
      <dgm:prSet/>
      <dgm:spPr/>
      <dgm:t>
        <a:bodyPr/>
        <a:lstStyle/>
        <a:p>
          <a:endParaRPr lang="pt-BR"/>
        </a:p>
      </dgm:t>
    </dgm:pt>
    <dgm:pt modelId="{C10F19EC-8205-4B78-A181-ACF92F08BEA4}" type="sibTrans" cxnId="{6BA6D382-9D61-4D0D-BAB2-D273781DC7F9}">
      <dgm:prSet/>
      <dgm:spPr/>
      <dgm:t>
        <a:bodyPr/>
        <a:lstStyle/>
        <a:p>
          <a:endParaRPr lang="pt-BR"/>
        </a:p>
      </dgm:t>
    </dgm:pt>
    <dgm:pt modelId="{45124769-1E9A-4EB9-A772-AD8D32182712}">
      <dgm:prSet phldrT="[Texto]"/>
      <dgm:spPr/>
      <dgm:t>
        <a:bodyPr/>
        <a:lstStyle/>
        <a:p>
          <a:r>
            <a:rPr lang="pt-BR" smtClean="0"/>
            <a:t>jbe</a:t>
          </a:r>
          <a:endParaRPr lang="pt-BR"/>
        </a:p>
      </dgm:t>
    </dgm:pt>
    <dgm:pt modelId="{ED670A5A-6BD0-41E9-9E4C-111C72D685D9}" type="parTrans" cxnId="{53539854-20CE-4EA8-8A5F-801BFF684089}">
      <dgm:prSet/>
      <dgm:spPr/>
      <dgm:t>
        <a:bodyPr/>
        <a:lstStyle/>
        <a:p>
          <a:endParaRPr lang="pt-BR"/>
        </a:p>
      </dgm:t>
    </dgm:pt>
    <dgm:pt modelId="{A9E9FDFE-C6DC-4D77-8399-C31C9E296F93}" type="sibTrans" cxnId="{53539854-20CE-4EA8-8A5F-801BFF684089}">
      <dgm:prSet/>
      <dgm:spPr/>
      <dgm:t>
        <a:bodyPr/>
        <a:lstStyle/>
        <a:p>
          <a:endParaRPr lang="pt-BR"/>
        </a:p>
      </dgm:t>
    </dgm:pt>
    <dgm:pt modelId="{224C7D0B-C787-458E-81C2-D6C85EDDA126}" type="pres">
      <dgm:prSet presAssocID="{288B14DB-75F4-4541-A315-A92452660C3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A7C22C6-02F3-4A1C-B556-37181D40CEDE}" type="pres">
      <dgm:prSet presAssocID="{40A17296-78EF-454F-81A3-3297E1E9E7C5}" presName="centerShape" presStyleLbl="node0" presStyleIdx="0" presStyleCnt="1"/>
      <dgm:spPr/>
      <dgm:t>
        <a:bodyPr/>
        <a:lstStyle/>
        <a:p>
          <a:endParaRPr lang="pt-BR"/>
        </a:p>
      </dgm:t>
    </dgm:pt>
    <dgm:pt modelId="{17861417-B68E-4662-8670-EB17A7E59640}" type="pres">
      <dgm:prSet presAssocID="{4322CAFA-DD47-4E39-9264-8EF80B8699F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AE66E7-8AD4-44B0-A107-23714D557167}" type="pres">
      <dgm:prSet presAssocID="{4322CAFA-DD47-4E39-9264-8EF80B8699FB}" presName="dummy" presStyleCnt="0"/>
      <dgm:spPr/>
      <dgm:t>
        <a:bodyPr/>
        <a:lstStyle/>
        <a:p>
          <a:endParaRPr lang="pt-BR"/>
        </a:p>
      </dgm:t>
    </dgm:pt>
    <dgm:pt modelId="{6344CE7F-1210-4739-96FE-9BCBE1BDFCBE}" type="pres">
      <dgm:prSet presAssocID="{FE2D2350-5EFF-4AC5-B89C-798C13C6337A}" presName="sibTrans" presStyleLbl="sibTrans2D1" presStyleIdx="0" presStyleCnt="4"/>
      <dgm:spPr/>
      <dgm:t>
        <a:bodyPr/>
        <a:lstStyle/>
        <a:p>
          <a:endParaRPr lang="pt-BR"/>
        </a:p>
      </dgm:t>
    </dgm:pt>
    <dgm:pt modelId="{B83AE906-D213-44D5-9C7C-931CB1551B9A}" type="pres">
      <dgm:prSet presAssocID="{8D95FE29-3395-4921-B007-9C8FA0CA26A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EFC2D37-1B3A-48D9-BAC2-11D5DBF18476}" type="pres">
      <dgm:prSet presAssocID="{8D95FE29-3395-4921-B007-9C8FA0CA26A6}" presName="dummy" presStyleCnt="0"/>
      <dgm:spPr/>
      <dgm:t>
        <a:bodyPr/>
        <a:lstStyle/>
        <a:p>
          <a:endParaRPr lang="pt-BR"/>
        </a:p>
      </dgm:t>
    </dgm:pt>
    <dgm:pt modelId="{3183D97B-BA50-4FE7-B040-B7A855005D36}" type="pres">
      <dgm:prSet presAssocID="{E94A2C41-B1EF-4868-A02A-5FFBEDA31FAF}" presName="sibTrans" presStyleLbl="sibTrans2D1" presStyleIdx="1" presStyleCnt="4"/>
      <dgm:spPr/>
      <dgm:t>
        <a:bodyPr/>
        <a:lstStyle/>
        <a:p>
          <a:endParaRPr lang="pt-BR"/>
        </a:p>
      </dgm:t>
    </dgm:pt>
    <dgm:pt modelId="{F8FA92F0-1ADE-4729-97C9-985B8682A932}" type="pres">
      <dgm:prSet presAssocID="{3BB86193-652D-4255-8C48-C6FA1D69E1D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CDB1DD-D7D8-4BBF-8CFC-4D9D5AB8FB9D}" type="pres">
      <dgm:prSet presAssocID="{3BB86193-652D-4255-8C48-C6FA1D69E1DF}" presName="dummy" presStyleCnt="0"/>
      <dgm:spPr/>
      <dgm:t>
        <a:bodyPr/>
        <a:lstStyle/>
        <a:p>
          <a:endParaRPr lang="pt-BR"/>
        </a:p>
      </dgm:t>
    </dgm:pt>
    <dgm:pt modelId="{4AE1BCF4-D8A8-466C-8300-320DE301B4C3}" type="pres">
      <dgm:prSet presAssocID="{C10F19EC-8205-4B78-A181-ACF92F08BEA4}" presName="sibTrans" presStyleLbl="sibTrans2D1" presStyleIdx="2" presStyleCnt="4"/>
      <dgm:spPr/>
      <dgm:t>
        <a:bodyPr/>
        <a:lstStyle/>
        <a:p>
          <a:endParaRPr lang="pt-BR"/>
        </a:p>
      </dgm:t>
    </dgm:pt>
    <dgm:pt modelId="{92937200-69E5-4AA2-A76D-DEFA6C3B0DCD}" type="pres">
      <dgm:prSet presAssocID="{45124769-1E9A-4EB9-A772-AD8D3218271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B9A06A-CF66-4BB4-AB1C-6315A9601DBE}" type="pres">
      <dgm:prSet presAssocID="{45124769-1E9A-4EB9-A772-AD8D32182712}" presName="dummy" presStyleCnt="0"/>
      <dgm:spPr/>
      <dgm:t>
        <a:bodyPr/>
        <a:lstStyle/>
        <a:p>
          <a:endParaRPr lang="pt-BR"/>
        </a:p>
      </dgm:t>
    </dgm:pt>
    <dgm:pt modelId="{A469E4BB-D2A1-4214-A134-068560593C4B}" type="pres">
      <dgm:prSet presAssocID="{A9E9FDFE-C6DC-4D77-8399-C31C9E296F93}" presName="sibTrans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8EFAFCC6-C72B-4703-B137-3730A4CA5883}" type="presOf" srcId="{288B14DB-75F4-4541-A315-A92452660C33}" destId="{224C7D0B-C787-458E-81C2-D6C85EDDA126}" srcOrd="0" destOrd="0" presId="urn:microsoft.com/office/officeart/2005/8/layout/radial6"/>
    <dgm:cxn modelId="{97BD0DA7-749E-43B6-BF08-62DE5DAD5FC4}" type="presOf" srcId="{8D95FE29-3395-4921-B007-9C8FA0CA26A6}" destId="{B83AE906-D213-44D5-9C7C-931CB1551B9A}" srcOrd="0" destOrd="0" presId="urn:microsoft.com/office/officeart/2005/8/layout/radial6"/>
    <dgm:cxn modelId="{29533949-594E-4DE6-B5B0-AB973229DB9F}" srcId="{40A17296-78EF-454F-81A3-3297E1E9E7C5}" destId="{4322CAFA-DD47-4E39-9264-8EF80B8699FB}" srcOrd="0" destOrd="0" parTransId="{16B8E6A3-3D1F-4356-9F16-766EDA0A7EAE}" sibTransId="{FE2D2350-5EFF-4AC5-B89C-798C13C6337A}"/>
    <dgm:cxn modelId="{E8B521F9-A429-4979-9AFA-43DECEFDF4FD}" srcId="{40A17296-78EF-454F-81A3-3297E1E9E7C5}" destId="{8D95FE29-3395-4921-B007-9C8FA0CA26A6}" srcOrd="1" destOrd="0" parTransId="{4B190F59-B72C-4056-A1A0-733885B04A37}" sibTransId="{E94A2C41-B1EF-4868-A02A-5FFBEDA31FAF}"/>
    <dgm:cxn modelId="{4CB6946A-35DE-42E5-AC27-800B62E4E578}" type="presOf" srcId="{FE2D2350-5EFF-4AC5-B89C-798C13C6337A}" destId="{6344CE7F-1210-4739-96FE-9BCBE1BDFCBE}" srcOrd="0" destOrd="0" presId="urn:microsoft.com/office/officeart/2005/8/layout/radial6"/>
    <dgm:cxn modelId="{53539854-20CE-4EA8-8A5F-801BFF684089}" srcId="{40A17296-78EF-454F-81A3-3297E1E9E7C5}" destId="{45124769-1E9A-4EB9-A772-AD8D32182712}" srcOrd="3" destOrd="0" parTransId="{ED670A5A-6BD0-41E9-9E4C-111C72D685D9}" sibTransId="{A9E9FDFE-C6DC-4D77-8399-C31C9E296F93}"/>
    <dgm:cxn modelId="{1114F3FC-4689-413B-A055-D7ECC1226EB6}" type="presOf" srcId="{C10F19EC-8205-4B78-A181-ACF92F08BEA4}" destId="{4AE1BCF4-D8A8-466C-8300-320DE301B4C3}" srcOrd="0" destOrd="0" presId="urn:microsoft.com/office/officeart/2005/8/layout/radial6"/>
    <dgm:cxn modelId="{6FF40322-C0B1-4A5E-83F4-9133E1A6B8BB}" type="presOf" srcId="{E94A2C41-B1EF-4868-A02A-5FFBEDA31FAF}" destId="{3183D97B-BA50-4FE7-B040-B7A855005D36}" srcOrd="0" destOrd="0" presId="urn:microsoft.com/office/officeart/2005/8/layout/radial6"/>
    <dgm:cxn modelId="{0158A15E-535A-45C2-8F60-976AB51E2778}" srcId="{288B14DB-75F4-4541-A315-A92452660C33}" destId="{40A17296-78EF-454F-81A3-3297E1E9E7C5}" srcOrd="0" destOrd="0" parTransId="{3B3C9241-2033-40C8-8A18-22E3ED59B978}" sibTransId="{D63FAF1C-6CD8-4A10-8E76-D6B03AA414CA}"/>
    <dgm:cxn modelId="{6BA6D382-9D61-4D0D-BAB2-D273781DC7F9}" srcId="{40A17296-78EF-454F-81A3-3297E1E9E7C5}" destId="{3BB86193-652D-4255-8C48-C6FA1D69E1DF}" srcOrd="2" destOrd="0" parTransId="{61C2C1B6-920B-4C5C-A67A-6247F91DDD17}" sibTransId="{C10F19EC-8205-4B78-A181-ACF92F08BEA4}"/>
    <dgm:cxn modelId="{2044EFD8-B615-4508-8FAA-D1B4AC91922C}" type="presOf" srcId="{3BB86193-652D-4255-8C48-C6FA1D69E1DF}" destId="{F8FA92F0-1ADE-4729-97C9-985B8682A932}" srcOrd="0" destOrd="0" presId="urn:microsoft.com/office/officeart/2005/8/layout/radial6"/>
    <dgm:cxn modelId="{E5FEA8B1-AB94-4E9F-9779-B11F666B1E73}" type="presOf" srcId="{45124769-1E9A-4EB9-A772-AD8D32182712}" destId="{92937200-69E5-4AA2-A76D-DEFA6C3B0DCD}" srcOrd="0" destOrd="0" presId="urn:microsoft.com/office/officeart/2005/8/layout/radial6"/>
    <dgm:cxn modelId="{7156F4E0-1AC9-455C-B1A5-5655C6EDF673}" type="presOf" srcId="{4322CAFA-DD47-4E39-9264-8EF80B8699FB}" destId="{17861417-B68E-4662-8670-EB17A7E59640}" srcOrd="0" destOrd="0" presId="urn:microsoft.com/office/officeart/2005/8/layout/radial6"/>
    <dgm:cxn modelId="{D2C458EB-F850-47E1-936F-ABAEFF9A097F}" type="presOf" srcId="{A9E9FDFE-C6DC-4D77-8399-C31C9E296F93}" destId="{A469E4BB-D2A1-4214-A134-068560593C4B}" srcOrd="0" destOrd="0" presId="urn:microsoft.com/office/officeart/2005/8/layout/radial6"/>
    <dgm:cxn modelId="{EBC69982-0592-448B-B49E-8F42E9C2C9B1}" type="presOf" srcId="{40A17296-78EF-454F-81A3-3297E1E9E7C5}" destId="{BA7C22C6-02F3-4A1C-B556-37181D40CEDE}" srcOrd="0" destOrd="0" presId="urn:microsoft.com/office/officeart/2005/8/layout/radial6"/>
    <dgm:cxn modelId="{811F6C95-7E16-4591-BFAE-AAC8DF1D9F8F}" type="presParOf" srcId="{224C7D0B-C787-458E-81C2-D6C85EDDA126}" destId="{BA7C22C6-02F3-4A1C-B556-37181D40CEDE}" srcOrd="0" destOrd="0" presId="urn:microsoft.com/office/officeart/2005/8/layout/radial6"/>
    <dgm:cxn modelId="{E42646D5-5E6E-4EF0-937D-89BE9EB27094}" type="presParOf" srcId="{224C7D0B-C787-458E-81C2-D6C85EDDA126}" destId="{17861417-B68E-4662-8670-EB17A7E59640}" srcOrd="1" destOrd="0" presId="urn:microsoft.com/office/officeart/2005/8/layout/radial6"/>
    <dgm:cxn modelId="{7D270EC0-492C-4691-B898-B62BA08B6CF3}" type="presParOf" srcId="{224C7D0B-C787-458E-81C2-D6C85EDDA126}" destId="{9DAE66E7-8AD4-44B0-A107-23714D557167}" srcOrd="2" destOrd="0" presId="urn:microsoft.com/office/officeart/2005/8/layout/radial6"/>
    <dgm:cxn modelId="{54F14C4A-666D-4DC3-B415-9222DB5F4EB0}" type="presParOf" srcId="{224C7D0B-C787-458E-81C2-D6C85EDDA126}" destId="{6344CE7F-1210-4739-96FE-9BCBE1BDFCBE}" srcOrd="3" destOrd="0" presId="urn:microsoft.com/office/officeart/2005/8/layout/radial6"/>
    <dgm:cxn modelId="{26353952-A542-4921-8D19-0B42A03C687D}" type="presParOf" srcId="{224C7D0B-C787-458E-81C2-D6C85EDDA126}" destId="{B83AE906-D213-44D5-9C7C-931CB1551B9A}" srcOrd="4" destOrd="0" presId="urn:microsoft.com/office/officeart/2005/8/layout/radial6"/>
    <dgm:cxn modelId="{37F5F2D1-B227-4DA5-ADF6-5CB78CB05D58}" type="presParOf" srcId="{224C7D0B-C787-458E-81C2-D6C85EDDA126}" destId="{CEFC2D37-1B3A-48D9-BAC2-11D5DBF18476}" srcOrd="5" destOrd="0" presId="urn:microsoft.com/office/officeart/2005/8/layout/radial6"/>
    <dgm:cxn modelId="{74BE8720-BBC0-4D0D-8B69-F1AB62326645}" type="presParOf" srcId="{224C7D0B-C787-458E-81C2-D6C85EDDA126}" destId="{3183D97B-BA50-4FE7-B040-B7A855005D36}" srcOrd="6" destOrd="0" presId="urn:microsoft.com/office/officeart/2005/8/layout/radial6"/>
    <dgm:cxn modelId="{3EFA44E3-1B49-4EAA-84E7-4D3A0826904F}" type="presParOf" srcId="{224C7D0B-C787-458E-81C2-D6C85EDDA126}" destId="{F8FA92F0-1ADE-4729-97C9-985B8682A932}" srcOrd="7" destOrd="0" presId="urn:microsoft.com/office/officeart/2005/8/layout/radial6"/>
    <dgm:cxn modelId="{2B95A6D0-1C8A-4C36-9220-6073C360808D}" type="presParOf" srcId="{224C7D0B-C787-458E-81C2-D6C85EDDA126}" destId="{85CDB1DD-D7D8-4BBF-8CFC-4D9D5AB8FB9D}" srcOrd="8" destOrd="0" presId="urn:microsoft.com/office/officeart/2005/8/layout/radial6"/>
    <dgm:cxn modelId="{150C5C95-50D3-4E87-A84C-EDDF9CC67EA1}" type="presParOf" srcId="{224C7D0B-C787-458E-81C2-D6C85EDDA126}" destId="{4AE1BCF4-D8A8-466C-8300-320DE301B4C3}" srcOrd="9" destOrd="0" presId="urn:microsoft.com/office/officeart/2005/8/layout/radial6"/>
    <dgm:cxn modelId="{8FE34C1A-8BC5-4EF5-9677-8BCAD45A2FD4}" type="presParOf" srcId="{224C7D0B-C787-458E-81C2-D6C85EDDA126}" destId="{92937200-69E5-4AA2-A76D-DEFA6C3B0DCD}" srcOrd="10" destOrd="0" presId="urn:microsoft.com/office/officeart/2005/8/layout/radial6"/>
    <dgm:cxn modelId="{E2D3BD4B-1981-4C6C-8ED4-731B132B9D83}" type="presParOf" srcId="{224C7D0B-C787-458E-81C2-D6C85EDDA126}" destId="{78B9A06A-CF66-4BB4-AB1C-6315A9601DBE}" srcOrd="11" destOrd="0" presId="urn:microsoft.com/office/officeart/2005/8/layout/radial6"/>
    <dgm:cxn modelId="{43590E3B-296B-4FBF-BB45-CA4013F11EDD}" type="presParOf" srcId="{224C7D0B-C787-458E-81C2-D6C85EDDA126}" destId="{A469E4BB-D2A1-4214-A134-068560593C4B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8B14DB-75F4-4541-A315-A92452660C33}" type="doc">
      <dgm:prSet loTypeId="urn:microsoft.com/office/officeart/2005/8/layout/radial6" loCatId="relationship" qsTypeId="urn:microsoft.com/office/officeart/2005/8/quickstyle/3d9" qsCatId="3D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40A17296-78EF-454F-81A3-3297E1E9E7C5}">
      <dgm:prSet phldrT="[Texto]"/>
      <dgm:spPr/>
      <dgm:t>
        <a:bodyPr/>
        <a:lstStyle/>
        <a:p>
          <a:r>
            <a:rPr lang="pt-BR" smtClean="0"/>
            <a:t>r8</a:t>
          </a:r>
          <a:endParaRPr lang="pt-BR"/>
        </a:p>
      </dgm:t>
    </dgm:pt>
    <dgm:pt modelId="{3B3C9241-2033-40C8-8A18-22E3ED59B978}" type="parTrans" cxnId="{0158A15E-535A-45C2-8F60-976AB51E2778}">
      <dgm:prSet/>
      <dgm:spPr/>
      <dgm:t>
        <a:bodyPr/>
        <a:lstStyle/>
        <a:p>
          <a:endParaRPr lang="pt-BR"/>
        </a:p>
      </dgm:t>
    </dgm:pt>
    <dgm:pt modelId="{D63FAF1C-6CD8-4A10-8E76-D6B03AA414CA}" type="sibTrans" cxnId="{0158A15E-535A-45C2-8F60-976AB51E2778}">
      <dgm:prSet/>
      <dgm:spPr/>
      <dgm:t>
        <a:bodyPr/>
        <a:lstStyle/>
        <a:p>
          <a:endParaRPr lang="pt-BR"/>
        </a:p>
      </dgm:t>
    </dgm:pt>
    <dgm:pt modelId="{4322CAFA-DD47-4E39-9264-8EF80B8699FB}">
      <dgm:prSet phldrT="[Texto]"/>
      <dgm:spPr/>
      <dgm:t>
        <a:bodyPr/>
        <a:lstStyle/>
        <a:p>
          <a:r>
            <a:rPr lang="pt-BR" smtClean="0"/>
            <a:t>r15</a:t>
          </a:r>
          <a:endParaRPr lang="pt-BR"/>
        </a:p>
      </dgm:t>
    </dgm:pt>
    <dgm:pt modelId="{16B8E6A3-3D1F-4356-9F16-766EDA0A7EAE}" type="parTrans" cxnId="{29533949-594E-4DE6-B5B0-AB973229DB9F}">
      <dgm:prSet/>
      <dgm:spPr/>
      <dgm:t>
        <a:bodyPr/>
        <a:lstStyle/>
        <a:p>
          <a:endParaRPr lang="pt-BR"/>
        </a:p>
      </dgm:t>
    </dgm:pt>
    <dgm:pt modelId="{FE2D2350-5EFF-4AC5-B89C-798C13C6337A}" type="sibTrans" cxnId="{29533949-594E-4DE6-B5B0-AB973229DB9F}">
      <dgm:prSet/>
      <dgm:spPr/>
      <dgm:t>
        <a:bodyPr/>
        <a:lstStyle/>
        <a:p>
          <a:endParaRPr lang="pt-BR"/>
        </a:p>
      </dgm:t>
    </dgm:pt>
    <dgm:pt modelId="{8D95FE29-3395-4921-B007-9C8FA0CA26A6}">
      <dgm:prSet phldrT="[Texto]"/>
      <dgm:spPr/>
      <dgm:t>
        <a:bodyPr/>
        <a:lstStyle/>
        <a:p>
          <a:r>
            <a:rPr lang="pt-BR" smtClean="0"/>
            <a:t>CR</a:t>
          </a:r>
          <a:endParaRPr lang="pt-BR"/>
        </a:p>
      </dgm:t>
    </dgm:pt>
    <dgm:pt modelId="{4B190F59-B72C-4056-A1A0-733885B04A37}" type="parTrans" cxnId="{E8B521F9-A429-4979-9AFA-43DECEFDF4FD}">
      <dgm:prSet/>
      <dgm:spPr/>
      <dgm:t>
        <a:bodyPr/>
        <a:lstStyle/>
        <a:p>
          <a:endParaRPr lang="pt-BR"/>
        </a:p>
      </dgm:t>
    </dgm:pt>
    <dgm:pt modelId="{E94A2C41-B1EF-4868-A02A-5FFBEDA31FAF}" type="sibTrans" cxnId="{E8B521F9-A429-4979-9AFA-43DECEFDF4FD}">
      <dgm:prSet/>
      <dgm:spPr/>
      <dgm:t>
        <a:bodyPr/>
        <a:lstStyle/>
        <a:p>
          <a:endParaRPr lang="pt-BR"/>
        </a:p>
      </dgm:t>
    </dgm:pt>
    <dgm:pt modelId="{3BB86193-652D-4255-8C48-C6FA1D69E1DF}">
      <dgm:prSet phldrT="[Texto]"/>
      <dgm:spPr/>
      <dgm:t>
        <a:bodyPr/>
        <a:lstStyle/>
        <a:p>
          <a:r>
            <a:rPr lang="pt-BR" smtClean="0"/>
            <a:t>DR</a:t>
          </a:r>
          <a:endParaRPr lang="pt-BR"/>
        </a:p>
      </dgm:t>
    </dgm:pt>
    <dgm:pt modelId="{61C2C1B6-920B-4C5C-A67A-6247F91DDD17}" type="parTrans" cxnId="{6BA6D382-9D61-4D0D-BAB2-D273781DC7F9}">
      <dgm:prSet/>
      <dgm:spPr/>
      <dgm:t>
        <a:bodyPr/>
        <a:lstStyle/>
        <a:p>
          <a:endParaRPr lang="pt-BR"/>
        </a:p>
      </dgm:t>
    </dgm:pt>
    <dgm:pt modelId="{C10F19EC-8205-4B78-A181-ACF92F08BEA4}" type="sibTrans" cxnId="{6BA6D382-9D61-4D0D-BAB2-D273781DC7F9}">
      <dgm:prSet/>
      <dgm:spPr/>
      <dgm:t>
        <a:bodyPr/>
        <a:lstStyle/>
        <a:p>
          <a:endParaRPr lang="pt-BR"/>
        </a:p>
      </dgm:t>
    </dgm:pt>
    <dgm:pt modelId="{45124769-1E9A-4EB9-A772-AD8D32182712}">
      <dgm:prSet phldrT="[Texto]"/>
      <dgm:spPr/>
      <dgm:t>
        <a:bodyPr/>
        <a:lstStyle/>
        <a:p>
          <a:r>
            <a:rPr lang="pt-BR" smtClean="0"/>
            <a:t>TR</a:t>
          </a:r>
          <a:endParaRPr lang="pt-BR"/>
        </a:p>
      </dgm:t>
    </dgm:pt>
    <dgm:pt modelId="{ED670A5A-6BD0-41E9-9E4C-111C72D685D9}" type="parTrans" cxnId="{53539854-20CE-4EA8-8A5F-801BFF684089}">
      <dgm:prSet/>
      <dgm:spPr/>
      <dgm:t>
        <a:bodyPr/>
        <a:lstStyle/>
        <a:p>
          <a:endParaRPr lang="pt-BR"/>
        </a:p>
      </dgm:t>
    </dgm:pt>
    <dgm:pt modelId="{A9E9FDFE-C6DC-4D77-8399-C31C9E296F93}" type="sibTrans" cxnId="{53539854-20CE-4EA8-8A5F-801BFF684089}">
      <dgm:prSet/>
      <dgm:spPr/>
      <dgm:t>
        <a:bodyPr/>
        <a:lstStyle/>
        <a:p>
          <a:endParaRPr lang="pt-BR"/>
        </a:p>
      </dgm:t>
    </dgm:pt>
    <dgm:pt modelId="{224C7D0B-C787-458E-81C2-D6C85EDDA126}" type="pres">
      <dgm:prSet presAssocID="{288B14DB-75F4-4541-A315-A92452660C3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A7C22C6-02F3-4A1C-B556-37181D40CEDE}" type="pres">
      <dgm:prSet presAssocID="{40A17296-78EF-454F-81A3-3297E1E9E7C5}" presName="centerShape" presStyleLbl="node0" presStyleIdx="0" presStyleCnt="1"/>
      <dgm:spPr/>
      <dgm:t>
        <a:bodyPr/>
        <a:lstStyle/>
        <a:p>
          <a:endParaRPr lang="pt-BR"/>
        </a:p>
      </dgm:t>
    </dgm:pt>
    <dgm:pt modelId="{17861417-B68E-4662-8670-EB17A7E59640}" type="pres">
      <dgm:prSet presAssocID="{4322CAFA-DD47-4E39-9264-8EF80B8699F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AE66E7-8AD4-44B0-A107-23714D557167}" type="pres">
      <dgm:prSet presAssocID="{4322CAFA-DD47-4E39-9264-8EF80B8699FB}" presName="dummy" presStyleCnt="0"/>
      <dgm:spPr/>
      <dgm:t>
        <a:bodyPr/>
        <a:lstStyle/>
        <a:p>
          <a:endParaRPr lang="pt-BR"/>
        </a:p>
      </dgm:t>
    </dgm:pt>
    <dgm:pt modelId="{6344CE7F-1210-4739-96FE-9BCBE1BDFCBE}" type="pres">
      <dgm:prSet presAssocID="{FE2D2350-5EFF-4AC5-B89C-798C13C6337A}" presName="sibTrans" presStyleLbl="sibTrans2D1" presStyleIdx="0" presStyleCnt="4"/>
      <dgm:spPr/>
      <dgm:t>
        <a:bodyPr/>
        <a:lstStyle/>
        <a:p>
          <a:endParaRPr lang="pt-BR"/>
        </a:p>
      </dgm:t>
    </dgm:pt>
    <dgm:pt modelId="{B83AE906-D213-44D5-9C7C-931CB1551B9A}" type="pres">
      <dgm:prSet presAssocID="{8D95FE29-3395-4921-B007-9C8FA0CA26A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EFC2D37-1B3A-48D9-BAC2-11D5DBF18476}" type="pres">
      <dgm:prSet presAssocID="{8D95FE29-3395-4921-B007-9C8FA0CA26A6}" presName="dummy" presStyleCnt="0"/>
      <dgm:spPr/>
      <dgm:t>
        <a:bodyPr/>
        <a:lstStyle/>
        <a:p>
          <a:endParaRPr lang="pt-BR"/>
        </a:p>
      </dgm:t>
    </dgm:pt>
    <dgm:pt modelId="{3183D97B-BA50-4FE7-B040-B7A855005D36}" type="pres">
      <dgm:prSet presAssocID="{E94A2C41-B1EF-4868-A02A-5FFBEDA31FAF}" presName="sibTrans" presStyleLbl="sibTrans2D1" presStyleIdx="1" presStyleCnt="4"/>
      <dgm:spPr/>
      <dgm:t>
        <a:bodyPr/>
        <a:lstStyle/>
        <a:p>
          <a:endParaRPr lang="pt-BR"/>
        </a:p>
      </dgm:t>
    </dgm:pt>
    <dgm:pt modelId="{F8FA92F0-1ADE-4729-97C9-985B8682A932}" type="pres">
      <dgm:prSet presAssocID="{3BB86193-652D-4255-8C48-C6FA1D69E1D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CDB1DD-D7D8-4BBF-8CFC-4D9D5AB8FB9D}" type="pres">
      <dgm:prSet presAssocID="{3BB86193-652D-4255-8C48-C6FA1D69E1DF}" presName="dummy" presStyleCnt="0"/>
      <dgm:spPr/>
      <dgm:t>
        <a:bodyPr/>
        <a:lstStyle/>
        <a:p>
          <a:endParaRPr lang="pt-BR"/>
        </a:p>
      </dgm:t>
    </dgm:pt>
    <dgm:pt modelId="{4AE1BCF4-D8A8-466C-8300-320DE301B4C3}" type="pres">
      <dgm:prSet presAssocID="{C10F19EC-8205-4B78-A181-ACF92F08BEA4}" presName="sibTrans" presStyleLbl="sibTrans2D1" presStyleIdx="2" presStyleCnt="4"/>
      <dgm:spPr/>
      <dgm:t>
        <a:bodyPr/>
        <a:lstStyle/>
        <a:p>
          <a:endParaRPr lang="pt-BR"/>
        </a:p>
      </dgm:t>
    </dgm:pt>
    <dgm:pt modelId="{92937200-69E5-4AA2-A76D-DEFA6C3B0DCD}" type="pres">
      <dgm:prSet presAssocID="{45124769-1E9A-4EB9-A772-AD8D3218271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B9A06A-CF66-4BB4-AB1C-6315A9601DBE}" type="pres">
      <dgm:prSet presAssocID="{45124769-1E9A-4EB9-A772-AD8D32182712}" presName="dummy" presStyleCnt="0"/>
      <dgm:spPr/>
      <dgm:t>
        <a:bodyPr/>
        <a:lstStyle/>
        <a:p>
          <a:endParaRPr lang="pt-BR"/>
        </a:p>
      </dgm:t>
    </dgm:pt>
    <dgm:pt modelId="{A469E4BB-D2A1-4214-A134-068560593C4B}" type="pres">
      <dgm:prSet presAssocID="{A9E9FDFE-C6DC-4D77-8399-C31C9E296F93}" presName="sibTrans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332F5B14-80AD-4AD5-890E-0771E15BAED1}" type="presOf" srcId="{E94A2C41-B1EF-4868-A02A-5FFBEDA31FAF}" destId="{3183D97B-BA50-4FE7-B040-B7A855005D36}" srcOrd="0" destOrd="0" presId="urn:microsoft.com/office/officeart/2005/8/layout/radial6"/>
    <dgm:cxn modelId="{8854B7B0-5B8B-4E72-BA33-AAA6CFCACEEA}" type="presOf" srcId="{A9E9FDFE-C6DC-4D77-8399-C31C9E296F93}" destId="{A469E4BB-D2A1-4214-A134-068560593C4B}" srcOrd="0" destOrd="0" presId="urn:microsoft.com/office/officeart/2005/8/layout/radial6"/>
    <dgm:cxn modelId="{9D7B38C2-3384-4FBE-A8B6-F08ADAF8992D}" type="presOf" srcId="{45124769-1E9A-4EB9-A772-AD8D32182712}" destId="{92937200-69E5-4AA2-A76D-DEFA6C3B0DCD}" srcOrd="0" destOrd="0" presId="urn:microsoft.com/office/officeart/2005/8/layout/radial6"/>
    <dgm:cxn modelId="{29533949-594E-4DE6-B5B0-AB973229DB9F}" srcId="{40A17296-78EF-454F-81A3-3297E1E9E7C5}" destId="{4322CAFA-DD47-4E39-9264-8EF80B8699FB}" srcOrd="0" destOrd="0" parTransId="{16B8E6A3-3D1F-4356-9F16-766EDA0A7EAE}" sibTransId="{FE2D2350-5EFF-4AC5-B89C-798C13C6337A}"/>
    <dgm:cxn modelId="{C6958771-A116-4BEF-B8B1-C049EA1F8923}" type="presOf" srcId="{FE2D2350-5EFF-4AC5-B89C-798C13C6337A}" destId="{6344CE7F-1210-4739-96FE-9BCBE1BDFCBE}" srcOrd="0" destOrd="0" presId="urn:microsoft.com/office/officeart/2005/8/layout/radial6"/>
    <dgm:cxn modelId="{E8B521F9-A429-4979-9AFA-43DECEFDF4FD}" srcId="{40A17296-78EF-454F-81A3-3297E1E9E7C5}" destId="{8D95FE29-3395-4921-B007-9C8FA0CA26A6}" srcOrd="1" destOrd="0" parTransId="{4B190F59-B72C-4056-A1A0-733885B04A37}" sibTransId="{E94A2C41-B1EF-4868-A02A-5FFBEDA31FAF}"/>
    <dgm:cxn modelId="{53539854-20CE-4EA8-8A5F-801BFF684089}" srcId="{40A17296-78EF-454F-81A3-3297E1E9E7C5}" destId="{45124769-1E9A-4EB9-A772-AD8D32182712}" srcOrd="3" destOrd="0" parTransId="{ED670A5A-6BD0-41E9-9E4C-111C72D685D9}" sibTransId="{A9E9FDFE-C6DC-4D77-8399-C31C9E296F93}"/>
    <dgm:cxn modelId="{5FEA1428-8B24-4182-8F9B-6C23BD30712E}" type="presOf" srcId="{40A17296-78EF-454F-81A3-3297E1E9E7C5}" destId="{BA7C22C6-02F3-4A1C-B556-37181D40CEDE}" srcOrd="0" destOrd="0" presId="urn:microsoft.com/office/officeart/2005/8/layout/radial6"/>
    <dgm:cxn modelId="{FCAD00FD-8340-460F-999B-86CF1D13F7CA}" type="presOf" srcId="{8D95FE29-3395-4921-B007-9C8FA0CA26A6}" destId="{B83AE906-D213-44D5-9C7C-931CB1551B9A}" srcOrd="0" destOrd="0" presId="urn:microsoft.com/office/officeart/2005/8/layout/radial6"/>
    <dgm:cxn modelId="{B1BECB5C-DB25-43E9-A35B-38E7F6D4E73D}" type="presOf" srcId="{4322CAFA-DD47-4E39-9264-8EF80B8699FB}" destId="{17861417-B68E-4662-8670-EB17A7E59640}" srcOrd="0" destOrd="0" presId="urn:microsoft.com/office/officeart/2005/8/layout/radial6"/>
    <dgm:cxn modelId="{CA67475A-0C68-4FAB-868A-1C93C4BED9D9}" type="presOf" srcId="{3BB86193-652D-4255-8C48-C6FA1D69E1DF}" destId="{F8FA92F0-1ADE-4729-97C9-985B8682A932}" srcOrd="0" destOrd="0" presId="urn:microsoft.com/office/officeart/2005/8/layout/radial6"/>
    <dgm:cxn modelId="{D0E8B6E5-22DB-4672-8B6D-5729D23507F0}" type="presOf" srcId="{288B14DB-75F4-4541-A315-A92452660C33}" destId="{224C7D0B-C787-458E-81C2-D6C85EDDA126}" srcOrd="0" destOrd="0" presId="urn:microsoft.com/office/officeart/2005/8/layout/radial6"/>
    <dgm:cxn modelId="{0158A15E-535A-45C2-8F60-976AB51E2778}" srcId="{288B14DB-75F4-4541-A315-A92452660C33}" destId="{40A17296-78EF-454F-81A3-3297E1E9E7C5}" srcOrd="0" destOrd="0" parTransId="{3B3C9241-2033-40C8-8A18-22E3ED59B978}" sibTransId="{D63FAF1C-6CD8-4A10-8E76-D6B03AA414CA}"/>
    <dgm:cxn modelId="{6BA6D382-9D61-4D0D-BAB2-D273781DC7F9}" srcId="{40A17296-78EF-454F-81A3-3297E1E9E7C5}" destId="{3BB86193-652D-4255-8C48-C6FA1D69E1DF}" srcOrd="2" destOrd="0" parTransId="{61C2C1B6-920B-4C5C-A67A-6247F91DDD17}" sibTransId="{C10F19EC-8205-4B78-A181-ACF92F08BEA4}"/>
    <dgm:cxn modelId="{ED0A63CB-33BC-4BD1-9BFB-F9E613B2034C}" type="presOf" srcId="{C10F19EC-8205-4B78-A181-ACF92F08BEA4}" destId="{4AE1BCF4-D8A8-466C-8300-320DE301B4C3}" srcOrd="0" destOrd="0" presId="urn:microsoft.com/office/officeart/2005/8/layout/radial6"/>
    <dgm:cxn modelId="{1FAD57FA-D456-44CA-862F-502075CE4271}" type="presParOf" srcId="{224C7D0B-C787-458E-81C2-D6C85EDDA126}" destId="{BA7C22C6-02F3-4A1C-B556-37181D40CEDE}" srcOrd="0" destOrd="0" presId="urn:microsoft.com/office/officeart/2005/8/layout/radial6"/>
    <dgm:cxn modelId="{5F760ECE-A669-420C-845E-DF2C5B2DAC0B}" type="presParOf" srcId="{224C7D0B-C787-458E-81C2-D6C85EDDA126}" destId="{17861417-B68E-4662-8670-EB17A7E59640}" srcOrd="1" destOrd="0" presId="urn:microsoft.com/office/officeart/2005/8/layout/radial6"/>
    <dgm:cxn modelId="{7CB170E5-7136-4720-8C77-29AE71F94271}" type="presParOf" srcId="{224C7D0B-C787-458E-81C2-D6C85EDDA126}" destId="{9DAE66E7-8AD4-44B0-A107-23714D557167}" srcOrd="2" destOrd="0" presId="urn:microsoft.com/office/officeart/2005/8/layout/radial6"/>
    <dgm:cxn modelId="{3087AA84-1498-4820-85C9-271CC416C4F9}" type="presParOf" srcId="{224C7D0B-C787-458E-81C2-D6C85EDDA126}" destId="{6344CE7F-1210-4739-96FE-9BCBE1BDFCBE}" srcOrd="3" destOrd="0" presId="urn:microsoft.com/office/officeart/2005/8/layout/radial6"/>
    <dgm:cxn modelId="{94FBF82F-BF38-43E9-B017-EF74E1B3B829}" type="presParOf" srcId="{224C7D0B-C787-458E-81C2-D6C85EDDA126}" destId="{B83AE906-D213-44D5-9C7C-931CB1551B9A}" srcOrd="4" destOrd="0" presId="urn:microsoft.com/office/officeart/2005/8/layout/radial6"/>
    <dgm:cxn modelId="{8E42F237-9EF0-4540-94ED-59637B3CE3CC}" type="presParOf" srcId="{224C7D0B-C787-458E-81C2-D6C85EDDA126}" destId="{CEFC2D37-1B3A-48D9-BAC2-11D5DBF18476}" srcOrd="5" destOrd="0" presId="urn:microsoft.com/office/officeart/2005/8/layout/radial6"/>
    <dgm:cxn modelId="{B09B0825-9E8D-4684-8E27-34C97F5EE3E2}" type="presParOf" srcId="{224C7D0B-C787-458E-81C2-D6C85EDDA126}" destId="{3183D97B-BA50-4FE7-B040-B7A855005D36}" srcOrd="6" destOrd="0" presId="urn:microsoft.com/office/officeart/2005/8/layout/radial6"/>
    <dgm:cxn modelId="{F972A32A-3658-487B-8758-3A898ED4E0E7}" type="presParOf" srcId="{224C7D0B-C787-458E-81C2-D6C85EDDA126}" destId="{F8FA92F0-1ADE-4729-97C9-985B8682A932}" srcOrd="7" destOrd="0" presId="urn:microsoft.com/office/officeart/2005/8/layout/radial6"/>
    <dgm:cxn modelId="{F51D187C-1FA6-40B5-82CB-1674E21A5473}" type="presParOf" srcId="{224C7D0B-C787-458E-81C2-D6C85EDDA126}" destId="{85CDB1DD-D7D8-4BBF-8CFC-4D9D5AB8FB9D}" srcOrd="8" destOrd="0" presId="urn:microsoft.com/office/officeart/2005/8/layout/radial6"/>
    <dgm:cxn modelId="{6BF17A47-2367-4A64-ACE0-3F5E3AFCA6D0}" type="presParOf" srcId="{224C7D0B-C787-458E-81C2-D6C85EDDA126}" destId="{4AE1BCF4-D8A8-466C-8300-320DE301B4C3}" srcOrd="9" destOrd="0" presId="urn:microsoft.com/office/officeart/2005/8/layout/radial6"/>
    <dgm:cxn modelId="{157CC606-5F88-485F-99D4-917EFD6534E7}" type="presParOf" srcId="{224C7D0B-C787-458E-81C2-D6C85EDDA126}" destId="{92937200-69E5-4AA2-A76D-DEFA6C3B0DCD}" srcOrd="10" destOrd="0" presId="urn:microsoft.com/office/officeart/2005/8/layout/radial6"/>
    <dgm:cxn modelId="{AAA510C7-82F4-479C-BD60-1A0E7C0A2915}" type="presParOf" srcId="{224C7D0B-C787-458E-81C2-D6C85EDDA126}" destId="{78B9A06A-CF66-4BB4-AB1C-6315A9601DBE}" srcOrd="11" destOrd="0" presId="urn:microsoft.com/office/officeart/2005/8/layout/radial6"/>
    <dgm:cxn modelId="{12CA8F70-9D83-45D3-8EF0-E0696B7AEAE1}" type="presParOf" srcId="{224C7D0B-C787-458E-81C2-D6C85EDDA126}" destId="{A469E4BB-D2A1-4214-A134-068560593C4B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69E4BB-D2A1-4214-A134-068560593C4B}">
      <dsp:nvSpPr>
        <dsp:cNvPr id="0" name=""/>
        <dsp:cNvSpPr/>
      </dsp:nvSpPr>
      <dsp:spPr>
        <a:xfrm>
          <a:off x="1926874" y="738742"/>
          <a:ext cx="4931226" cy="4931226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1BCF4-D8A8-466C-8300-320DE301B4C3}">
      <dsp:nvSpPr>
        <dsp:cNvPr id="0" name=""/>
        <dsp:cNvSpPr/>
      </dsp:nvSpPr>
      <dsp:spPr>
        <a:xfrm>
          <a:off x="1926874" y="738742"/>
          <a:ext cx="4931226" cy="4931226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3D97B-BA50-4FE7-B040-B7A855005D36}">
      <dsp:nvSpPr>
        <dsp:cNvPr id="0" name=""/>
        <dsp:cNvSpPr/>
      </dsp:nvSpPr>
      <dsp:spPr>
        <a:xfrm>
          <a:off x="1926874" y="738742"/>
          <a:ext cx="4931226" cy="4931226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4CE7F-1210-4739-96FE-9BCBE1BDFCBE}">
      <dsp:nvSpPr>
        <dsp:cNvPr id="0" name=""/>
        <dsp:cNvSpPr/>
      </dsp:nvSpPr>
      <dsp:spPr>
        <a:xfrm>
          <a:off x="1926874" y="738742"/>
          <a:ext cx="4931226" cy="4931226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C22C6-02F3-4A1C-B556-37181D40CEDE}">
      <dsp:nvSpPr>
        <dsp:cNvPr id="0" name=""/>
        <dsp:cNvSpPr/>
      </dsp:nvSpPr>
      <dsp:spPr>
        <a:xfrm>
          <a:off x="3257904" y="2069772"/>
          <a:ext cx="2269166" cy="22691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smtClean="0"/>
            <a:t>eip</a:t>
          </a:r>
          <a:endParaRPr lang="pt-BR" sz="6500" kern="1200"/>
        </a:p>
      </dsp:txBody>
      <dsp:txXfrm>
        <a:off x="3257904" y="2069772"/>
        <a:ext cx="2269166" cy="2269166"/>
      </dsp:txXfrm>
    </dsp:sp>
    <dsp:sp modelId="{17861417-B68E-4662-8670-EB17A7E59640}">
      <dsp:nvSpPr>
        <dsp:cNvPr id="0" name=""/>
        <dsp:cNvSpPr/>
      </dsp:nvSpPr>
      <dsp:spPr>
        <a:xfrm>
          <a:off x="3598279" y="1717"/>
          <a:ext cx="1588416" cy="15884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0" kern="1200" smtClean="0"/>
            <a:t>esp</a:t>
          </a:r>
          <a:endParaRPr lang="pt-BR" sz="5000" kern="1200"/>
        </a:p>
      </dsp:txBody>
      <dsp:txXfrm>
        <a:off x="3598279" y="1717"/>
        <a:ext cx="1588416" cy="1588416"/>
      </dsp:txXfrm>
    </dsp:sp>
    <dsp:sp modelId="{B83AE906-D213-44D5-9C7C-931CB1551B9A}">
      <dsp:nvSpPr>
        <dsp:cNvPr id="0" name=""/>
        <dsp:cNvSpPr/>
      </dsp:nvSpPr>
      <dsp:spPr>
        <a:xfrm>
          <a:off x="6006710" y="2410147"/>
          <a:ext cx="1588416" cy="15884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0" kern="1200" smtClean="0"/>
            <a:t>ecx</a:t>
          </a:r>
          <a:endParaRPr lang="pt-BR" sz="5000" kern="1200"/>
        </a:p>
      </dsp:txBody>
      <dsp:txXfrm>
        <a:off x="6006710" y="2410147"/>
        <a:ext cx="1588416" cy="1588416"/>
      </dsp:txXfrm>
    </dsp:sp>
    <dsp:sp modelId="{F8FA92F0-1ADE-4729-97C9-985B8682A932}">
      <dsp:nvSpPr>
        <dsp:cNvPr id="0" name=""/>
        <dsp:cNvSpPr/>
      </dsp:nvSpPr>
      <dsp:spPr>
        <a:xfrm>
          <a:off x="3598279" y="4818578"/>
          <a:ext cx="1588416" cy="15884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0" kern="1200" smtClean="0"/>
            <a:t>ebp</a:t>
          </a:r>
          <a:endParaRPr lang="pt-BR" sz="5000" kern="1200"/>
        </a:p>
      </dsp:txBody>
      <dsp:txXfrm>
        <a:off x="3598279" y="4818578"/>
        <a:ext cx="1588416" cy="1588416"/>
      </dsp:txXfrm>
    </dsp:sp>
    <dsp:sp modelId="{92937200-69E5-4AA2-A76D-DEFA6C3B0DCD}">
      <dsp:nvSpPr>
        <dsp:cNvPr id="0" name=""/>
        <dsp:cNvSpPr/>
      </dsp:nvSpPr>
      <dsp:spPr>
        <a:xfrm>
          <a:off x="1189849" y="2410147"/>
          <a:ext cx="1588416" cy="15884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000" kern="1200" smtClean="0"/>
            <a:t>eax</a:t>
          </a:r>
          <a:endParaRPr lang="pt-BR" sz="5000" kern="1200"/>
        </a:p>
      </dsp:txBody>
      <dsp:txXfrm>
        <a:off x="1189849" y="2410147"/>
        <a:ext cx="1588416" cy="158841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69E4BB-D2A1-4214-A134-068560593C4B}">
      <dsp:nvSpPr>
        <dsp:cNvPr id="0" name=""/>
        <dsp:cNvSpPr/>
      </dsp:nvSpPr>
      <dsp:spPr>
        <a:xfrm>
          <a:off x="1926874" y="738742"/>
          <a:ext cx="4931226" cy="4931226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1BCF4-D8A8-466C-8300-320DE301B4C3}">
      <dsp:nvSpPr>
        <dsp:cNvPr id="0" name=""/>
        <dsp:cNvSpPr/>
      </dsp:nvSpPr>
      <dsp:spPr>
        <a:xfrm>
          <a:off x="1926874" y="738742"/>
          <a:ext cx="4931226" cy="4931226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3D97B-BA50-4FE7-B040-B7A855005D36}">
      <dsp:nvSpPr>
        <dsp:cNvPr id="0" name=""/>
        <dsp:cNvSpPr/>
      </dsp:nvSpPr>
      <dsp:spPr>
        <a:xfrm>
          <a:off x="1926874" y="738742"/>
          <a:ext cx="4931226" cy="4931226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4CE7F-1210-4739-96FE-9BCBE1BDFCBE}">
      <dsp:nvSpPr>
        <dsp:cNvPr id="0" name=""/>
        <dsp:cNvSpPr/>
      </dsp:nvSpPr>
      <dsp:spPr>
        <a:xfrm>
          <a:off x="1926874" y="738742"/>
          <a:ext cx="4931226" cy="4931226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C22C6-02F3-4A1C-B556-37181D40CEDE}">
      <dsp:nvSpPr>
        <dsp:cNvPr id="0" name=""/>
        <dsp:cNvSpPr/>
      </dsp:nvSpPr>
      <dsp:spPr>
        <a:xfrm>
          <a:off x="3257904" y="2069772"/>
          <a:ext cx="2269166" cy="22691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smtClean="0"/>
            <a:t>call</a:t>
          </a:r>
          <a:endParaRPr lang="pt-BR" sz="6500" kern="1200"/>
        </a:p>
      </dsp:txBody>
      <dsp:txXfrm>
        <a:off x="3257904" y="2069772"/>
        <a:ext cx="2269166" cy="2269166"/>
      </dsp:txXfrm>
    </dsp:sp>
    <dsp:sp modelId="{17861417-B68E-4662-8670-EB17A7E59640}">
      <dsp:nvSpPr>
        <dsp:cNvPr id="0" name=""/>
        <dsp:cNvSpPr/>
      </dsp:nvSpPr>
      <dsp:spPr>
        <a:xfrm>
          <a:off x="3598279" y="1717"/>
          <a:ext cx="1588416" cy="158841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smtClean="0"/>
            <a:t>push</a:t>
          </a:r>
          <a:endParaRPr lang="pt-BR" sz="4000" kern="1200"/>
        </a:p>
      </dsp:txBody>
      <dsp:txXfrm>
        <a:off x="3598279" y="1717"/>
        <a:ext cx="1588416" cy="1588416"/>
      </dsp:txXfrm>
    </dsp:sp>
    <dsp:sp modelId="{B83AE906-D213-44D5-9C7C-931CB1551B9A}">
      <dsp:nvSpPr>
        <dsp:cNvPr id="0" name=""/>
        <dsp:cNvSpPr/>
      </dsp:nvSpPr>
      <dsp:spPr>
        <a:xfrm>
          <a:off x="6006710" y="2410147"/>
          <a:ext cx="1588416" cy="158841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smtClean="0"/>
            <a:t>mov</a:t>
          </a:r>
          <a:endParaRPr lang="pt-BR" sz="4000" kern="1200"/>
        </a:p>
      </dsp:txBody>
      <dsp:txXfrm>
        <a:off x="6006710" y="2410147"/>
        <a:ext cx="1588416" cy="1588416"/>
      </dsp:txXfrm>
    </dsp:sp>
    <dsp:sp modelId="{F8FA92F0-1ADE-4729-97C9-985B8682A932}">
      <dsp:nvSpPr>
        <dsp:cNvPr id="0" name=""/>
        <dsp:cNvSpPr/>
      </dsp:nvSpPr>
      <dsp:spPr>
        <a:xfrm>
          <a:off x="3598279" y="4818578"/>
          <a:ext cx="1588416" cy="158841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smtClean="0"/>
            <a:t>pop</a:t>
          </a:r>
          <a:endParaRPr lang="pt-BR" sz="4000" kern="1200"/>
        </a:p>
      </dsp:txBody>
      <dsp:txXfrm>
        <a:off x="3598279" y="4818578"/>
        <a:ext cx="1588416" cy="1588416"/>
      </dsp:txXfrm>
    </dsp:sp>
    <dsp:sp modelId="{92937200-69E5-4AA2-A76D-DEFA6C3B0DCD}">
      <dsp:nvSpPr>
        <dsp:cNvPr id="0" name=""/>
        <dsp:cNvSpPr/>
      </dsp:nvSpPr>
      <dsp:spPr>
        <a:xfrm>
          <a:off x="1189849" y="2410147"/>
          <a:ext cx="1588416" cy="158841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smtClean="0"/>
            <a:t>ret</a:t>
          </a:r>
          <a:endParaRPr lang="pt-BR" sz="4000" kern="1200"/>
        </a:p>
      </dsp:txBody>
      <dsp:txXfrm>
        <a:off x="1189849" y="2410147"/>
        <a:ext cx="1588416" cy="158841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69E4BB-D2A1-4214-A134-068560593C4B}">
      <dsp:nvSpPr>
        <dsp:cNvPr id="0" name=""/>
        <dsp:cNvSpPr/>
      </dsp:nvSpPr>
      <dsp:spPr>
        <a:xfrm>
          <a:off x="1926874" y="738742"/>
          <a:ext cx="4931226" cy="4931226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1BCF4-D8A8-466C-8300-320DE301B4C3}">
      <dsp:nvSpPr>
        <dsp:cNvPr id="0" name=""/>
        <dsp:cNvSpPr/>
      </dsp:nvSpPr>
      <dsp:spPr>
        <a:xfrm>
          <a:off x="1926874" y="738742"/>
          <a:ext cx="4931226" cy="4931226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3D97B-BA50-4FE7-B040-B7A855005D36}">
      <dsp:nvSpPr>
        <dsp:cNvPr id="0" name=""/>
        <dsp:cNvSpPr/>
      </dsp:nvSpPr>
      <dsp:spPr>
        <a:xfrm>
          <a:off x="1926874" y="738742"/>
          <a:ext cx="4931226" cy="4931226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4CE7F-1210-4739-96FE-9BCBE1BDFCBE}">
      <dsp:nvSpPr>
        <dsp:cNvPr id="0" name=""/>
        <dsp:cNvSpPr/>
      </dsp:nvSpPr>
      <dsp:spPr>
        <a:xfrm>
          <a:off x="1926874" y="738742"/>
          <a:ext cx="4931226" cy="4931226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C22C6-02F3-4A1C-B556-37181D40CEDE}">
      <dsp:nvSpPr>
        <dsp:cNvPr id="0" name=""/>
        <dsp:cNvSpPr/>
      </dsp:nvSpPr>
      <dsp:spPr>
        <a:xfrm>
          <a:off x="3257904" y="2069772"/>
          <a:ext cx="2269166" cy="22691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smtClean="0"/>
            <a:t>jmp</a:t>
          </a:r>
          <a:endParaRPr lang="pt-BR" sz="6500" kern="1200"/>
        </a:p>
      </dsp:txBody>
      <dsp:txXfrm>
        <a:off x="3257904" y="2069772"/>
        <a:ext cx="2269166" cy="2269166"/>
      </dsp:txXfrm>
    </dsp:sp>
    <dsp:sp modelId="{17861417-B68E-4662-8670-EB17A7E59640}">
      <dsp:nvSpPr>
        <dsp:cNvPr id="0" name=""/>
        <dsp:cNvSpPr/>
      </dsp:nvSpPr>
      <dsp:spPr>
        <a:xfrm>
          <a:off x="3598279" y="1717"/>
          <a:ext cx="1588416" cy="15884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100" kern="1200" smtClean="0"/>
            <a:t>jle</a:t>
          </a:r>
          <a:endParaRPr lang="pt-BR" sz="5100" kern="1200"/>
        </a:p>
      </dsp:txBody>
      <dsp:txXfrm>
        <a:off x="3598279" y="1717"/>
        <a:ext cx="1588416" cy="1588416"/>
      </dsp:txXfrm>
    </dsp:sp>
    <dsp:sp modelId="{B83AE906-D213-44D5-9C7C-931CB1551B9A}">
      <dsp:nvSpPr>
        <dsp:cNvPr id="0" name=""/>
        <dsp:cNvSpPr/>
      </dsp:nvSpPr>
      <dsp:spPr>
        <a:xfrm>
          <a:off x="6006710" y="2410147"/>
          <a:ext cx="1588416" cy="15884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100" kern="1200" smtClean="0"/>
            <a:t>jae</a:t>
          </a:r>
          <a:endParaRPr lang="pt-BR" sz="5100" kern="1200"/>
        </a:p>
      </dsp:txBody>
      <dsp:txXfrm>
        <a:off x="6006710" y="2410147"/>
        <a:ext cx="1588416" cy="1588416"/>
      </dsp:txXfrm>
    </dsp:sp>
    <dsp:sp modelId="{F8FA92F0-1ADE-4729-97C9-985B8682A932}">
      <dsp:nvSpPr>
        <dsp:cNvPr id="0" name=""/>
        <dsp:cNvSpPr/>
      </dsp:nvSpPr>
      <dsp:spPr>
        <a:xfrm>
          <a:off x="3598279" y="4818578"/>
          <a:ext cx="1588416" cy="15884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100" kern="1200" smtClean="0"/>
            <a:t>jge</a:t>
          </a:r>
          <a:endParaRPr lang="pt-BR" sz="5100" kern="1200"/>
        </a:p>
      </dsp:txBody>
      <dsp:txXfrm>
        <a:off x="3598279" y="4818578"/>
        <a:ext cx="1588416" cy="1588416"/>
      </dsp:txXfrm>
    </dsp:sp>
    <dsp:sp modelId="{92937200-69E5-4AA2-A76D-DEFA6C3B0DCD}">
      <dsp:nvSpPr>
        <dsp:cNvPr id="0" name=""/>
        <dsp:cNvSpPr/>
      </dsp:nvSpPr>
      <dsp:spPr>
        <a:xfrm>
          <a:off x="1189849" y="2410147"/>
          <a:ext cx="1588416" cy="15884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100" kern="1200" smtClean="0"/>
            <a:t>jbe</a:t>
          </a:r>
          <a:endParaRPr lang="pt-BR" sz="5100" kern="1200"/>
        </a:p>
      </dsp:txBody>
      <dsp:txXfrm>
        <a:off x="1189849" y="2410147"/>
        <a:ext cx="1588416" cy="1588416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469E4BB-D2A1-4214-A134-068560593C4B}">
      <dsp:nvSpPr>
        <dsp:cNvPr id="0" name=""/>
        <dsp:cNvSpPr/>
      </dsp:nvSpPr>
      <dsp:spPr>
        <a:xfrm>
          <a:off x="1926874" y="738742"/>
          <a:ext cx="4931226" cy="4931226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1BCF4-D8A8-466C-8300-320DE301B4C3}">
      <dsp:nvSpPr>
        <dsp:cNvPr id="0" name=""/>
        <dsp:cNvSpPr/>
      </dsp:nvSpPr>
      <dsp:spPr>
        <a:xfrm>
          <a:off x="1926874" y="738742"/>
          <a:ext cx="4931226" cy="4931226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3D97B-BA50-4FE7-B040-B7A855005D36}">
      <dsp:nvSpPr>
        <dsp:cNvPr id="0" name=""/>
        <dsp:cNvSpPr/>
      </dsp:nvSpPr>
      <dsp:spPr>
        <a:xfrm>
          <a:off x="1926874" y="738742"/>
          <a:ext cx="4931226" cy="4931226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4CE7F-1210-4739-96FE-9BCBE1BDFCBE}">
      <dsp:nvSpPr>
        <dsp:cNvPr id="0" name=""/>
        <dsp:cNvSpPr/>
      </dsp:nvSpPr>
      <dsp:spPr>
        <a:xfrm>
          <a:off x="1926874" y="738742"/>
          <a:ext cx="4931226" cy="4931226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C22C6-02F3-4A1C-B556-37181D40CEDE}">
      <dsp:nvSpPr>
        <dsp:cNvPr id="0" name=""/>
        <dsp:cNvSpPr/>
      </dsp:nvSpPr>
      <dsp:spPr>
        <a:xfrm>
          <a:off x="3257904" y="2069772"/>
          <a:ext cx="2269166" cy="22691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  <a:sp3d extrusionH="28000" prstMaterial="matte"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smtClean="0"/>
            <a:t>r8</a:t>
          </a:r>
          <a:endParaRPr lang="pt-BR" sz="6500" kern="1200"/>
        </a:p>
      </dsp:txBody>
      <dsp:txXfrm>
        <a:off x="3257904" y="2069772"/>
        <a:ext cx="2269166" cy="2269166"/>
      </dsp:txXfrm>
    </dsp:sp>
    <dsp:sp modelId="{17861417-B68E-4662-8670-EB17A7E59640}">
      <dsp:nvSpPr>
        <dsp:cNvPr id="0" name=""/>
        <dsp:cNvSpPr/>
      </dsp:nvSpPr>
      <dsp:spPr>
        <a:xfrm>
          <a:off x="3598279" y="1717"/>
          <a:ext cx="1588416" cy="15884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  <a:sp3d extrusionH="28000" prstMaterial="matte"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100" kern="1200" smtClean="0"/>
            <a:t>r15</a:t>
          </a:r>
          <a:endParaRPr lang="pt-BR" sz="5100" kern="1200"/>
        </a:p>
      </dsp:txBody>
      <dsp:txXfrm>
        <a:off x="3598279" y="1717"/>
        <a:ext cx="1588416" cy="1588416"/>
      </dsp:txXfrm>
    </dsp:sp>
    <dsp:sp modelId="{B83AE906-D213-44D5-9C7C-931CB1551B9A}">
      <dsp:nvSpPr>
        <dsp:cNvPr id="0" name=""/>
        <dsp:cNvSpPr/>
      </dsp:nvSpPr>
      <dsp:spPr>
        <a:xfrm>
          <a:off x="6006710" y="2410147"/>
          <a:ext cx="1588416" cy="15884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  <a:sp3d extrusionH="28000" prstMaterial="matte"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100" kern="1200" smtClean="0"/>
            <a:t>CR</a:t>
          </a:r>
          <a:endParaRPr lang="pt-BR" sz="5100" kern="1200"/>
        </a:p>
      </dsp:txBody>
      <dsp:txXfrm>
        <a:off x="6006710" y="2410147"/>
        <a:ext cx="1588416" cy="1588416"/>
      </dsp:txXfrm>
    </dsp:sp>
    <dsp:sp modelId="{F8FA92F0-1ADE-4729-97C9-985B8682A932}">
      <dsp:nvSpPr>
        <dsp:cNvPr id="0" name=""/>
        <dsp:cNvSpPr/>
      </dsp:nvSpPr>
      <dsp:spPr>
        <a:xfrm>
          <a:off x="3598279" y="4818578"/>
          <a:ext cx="1588416" cy="15884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  <a:sp3d extrusionH="28000" prstMaterial="matte"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100" kern="1200" smtClean="0"/>
            <a:t>DR</a:t>
          </a:r>
          <a:endParaRPr lang="pt-BR" sz="5100" kern="1200"/>
        </a:p>
      </dsp:txBody>
      <dsp:txXfrm>
        <a:off x="3598279" y="4818578"/>
        <a:ext cx="1588416" cy="1588416"/>
      </dsp:txXfrm>
    </dsp:sp>
    <dsp:sp modelId="{92937200-69E5-4AA2-A76D-DEFA6C3B0DCD}">
      <dsp:nvSpPr>
        <dsp:cNvPr id="0" name=""/>
        <dsp:cNvSpPr/>
      </dsp:nvSpPr>
      <dsp:spPr>
        <a:xfrm>
          <a:off x="1189849" y="2410147"/>
          <a:ext cx="1588416" cy="15884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  <a:sp3d extrusionH="28000" prstMaterial="matte"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100" kern="1200" smtClean="0"/>
            <a:t>TR</a:t>
          </a:r>
          <a:endParaRPr lang="pt-BR" sz="5100" kern="1200"/>
        </a:p>
      </dsp:txBody>
      <dsp:txXfrm>
        <a:off x="1189849" y="2410147"/>
        <a:ext cx="1588416" cy="1588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10/12/2010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10/12/2010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10/12/2010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10/12/2010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10/12/2010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747856"/>
            <a:ext cx="4680520" cy="5201424"/>
          </a:xfrm>
          <a:prstGeom prst="rect">
            <a:avLst/>
          </a:prstGeom>
          <a:noFill/>
        </p:spPr>
        <p:txBody>
          <a:bodyPr wrap="square" lIns="91440" tIns="45720" rIns="91440" bIns="45720" anchor="b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pt-BR" sz="16600" b="1" cap="none" spc="0" smtClean="0">
                <a:ln/>
                <a:solidFill>
                  <a:schemeClr val="accent3">
                    <a:lumMod val="75000"/>
                  </a:schemeClr>
                </a:solidFill>
                <a:effectLst/>
              </a:rPr>
              <a:t>Assembly</a:t>
            </a:r>
            <a:endParaRPr lang="pt-BR" sz="16600" b="1" cap="none" spc="0">
              <a:ln/>
              <a:solidFill>
                <a:schemeClr val="accent3">
                  <a:lumMod val="75000"/>
                </a:schemeClr>
              </a:solidFill>
              <a:effectLst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46838" y="3717032"/>
            <a:ext cx="1969578" cy="2215991"/>
          </a:xfrm>
          <a:prstGeom prst="rect">
            <a:avLst/>
          </a:prstGeom>
          <a:noFill/>
        </p:spPr>
        <p:txBody>
          <a:bodyPr wrap="none" lIns="91440" tIns="45720" rIns="91440" bIns="45720" anchor="b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13800" b="1" cap="none" spc="0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++</a:t>
            </a:r>
            <a:endParaRPr lang="pt-BR" sz="13800" b="1" cap="none" spc="0">
              <a:ln w="11430"/>
              <a:solidFill>
                <a:schemeClr val="accent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/>
        </p:nvGraphicFramePr>
        <p:xfrm>
          <a:off x="179512" y="188640"/>
          <a:ext cx="8784976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o explicativo retangular com cantos arredondados 3"/>
          <p:cNvSpPr/>
          <p:nvPr/>
        </p:nvSpPr>
        <p:spPr>
          <a:xfrm>
            <a:off x="467544" y="332656"/>
            <a:ext cx="2448272" cy="936104"/>
          </a:xfrm>
          <a:prstGeom prst="wedgeRoundRectCallout">
            <a:avLst>
              <a:gd name="adj1" fmla="val 68099"/>
              <a:gd name="adj2" fmla="val 14421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CÓDIGO</a:t>
            </a:r>
            <a:endParaRPr lang="pt-BR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/>
        </p:nvGraphicFramePr>
        <p:xfrm>
          <a:off x="179512" y="188640"/>
          <a:ext cx="8784976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o explicativo retangular com cantos arredondados 3"/>
          <p:cNvSpPr/>
          <p:nvPr/>
        </p:nvSpPr>
        <p:spPr>
          <a:xfrm>
            <a:off x="251520" y="5445224"/>
            <a:ext cx="2448272" cy="936104"/>
          </a:xfrm>
          <a:prstGeom prst="wedgeRoundRectCallout">
            <a:avLst>
              <a:gd name="adj1" fmla="val 75499"/>
              <a:gd name="adj2" fmla="val -16265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CAIXA PRETA</a:t>
            </a:r>
            <a:endParaRPr lang="pt-BR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2060848"/>
            <a:ext cx="8712968" cy="3631763"/>
          </a:xfrm>
          <a:prstGeom prst="rect">
            <a:avLst/>
          </a:prstGeom>
          <a:noFill/>
        </p:spPr>
        <p:txBody>
          <a:bodyPr wrap="square" lIns="91440" tIns="45720" rIns="91440" bIns="45720" anchor="b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pt-BR" sz="11500" b="1" smtClean="0">
                <a:ln/>
                <a:solidFill>
                  <a:schemeClr val="accent3">
                    <a:lumMod val="75000"/>
                  </a:schemeClr>
                </a:solidFill>
              </a:rPr>
              <a:t>Recursividade ilimitada</a:t>
            </a:r>
            <a:endParaRPr lang="pt-BR" sz="11500" b="1" cap="none" spc="0">
              <a:ln/>
              <a:solidFill>
                <a:schemeClr val="accent3">
                  <a:lumMod val="75000"/>
                </a:schemeClr>
              </a:solidFill>
              <a:effectLst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923928" y="-227151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 anchor="b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13800" b="1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pt-BR" sz="13800" b="1" cap="none" spc="0">
              <a:ln w="11430"/>
              <a:solidFill>
                <a:schemeClr val="accent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33516" y="73069"/>
            <a:ext cx="904927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3600" b="1" smtClean="0">
              <a:solidFill>
                <a:schemeClr val="bg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3600" b="1" smtClean="0">
              <a:solidFill>
                <a:schemeClr val="bg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3600" b="1" smtClean="0">
              <a:solidFill>
                <a:schemeClr val="bg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3600" b="1" smtClean="0">
              <a:solidFill>
                <a:schemeClr val="bg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36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003B167E cmp  dword ptr [n],1  </a:t>
            </a:r>
          </a:p>
          <a:p>
            <a:r>
              <a:rPr lang="pt-BR" sz="36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003B1682 jle  Fact+3Bh (</a:t>
            </a:r>
            <a:r>
              <a:rPr lang="pt-BR" sz="3600" b="1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3B169B</a:t>
            </a:r>
            <a:r>
              <a:rPr lang="pt-BR" sz="36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h)  </a:t>
            </a:r>
          </a:p>
          <a:p>
            <a:r>
              <a:rPr lang="pt-BR" sz="36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003B168B call Factorial  </a:t>
            </a:r>
          </a:p>
          <a:p>
            <a:r>
              <a:rPr lang="pt-BR" sz="36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003B1693 imul eax,dword ptr [n]  </a:t>
            </a:r>
          </a:p>
          <a:p>
            <a:endParaRPr lang="pt-BR" sz="3600" b="1" smtClean="0">
              <a:solidFill>
                <a:schemeClr val="bg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3600" b="1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003B169B</a:t>
            </a:r>
            <a:r>
              <a:rPr lang="pt-BR" sz="36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mov  eax,1  </a:t>
            </a:r>
          </a:p>
          <a:p>
            <a:r>
              <a:rPr lang="pt-BR" sz="36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003B16B3 ret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39552" y="44624"/>
            <a:ext cx="828944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smtClean="0">
                <a:latin typeface="Consolas" pitchFamily="49" charset="0"/>
                <a:cs typeface="Consolas" pitchFamily="49" charset="0"/>
              </a:rPr>
              <a:t>int Factorial(int n)</a:t>
            </a:r>
          </a:p>
          <a:p>
            <a:r>
              <a:rPr lang="pt-BR" sz="36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3600" b="1" smtClean="0">
                <a:latin typeface="Consolas" pitchFamily="49" charset="0"/>
                <a:cs typeface="Consolas" pitchFamily="49" charset="0"/>
              </a:rPr>
              <a:t>  if (n &gt; 1) </a:t>
            </a:r>
          </a:p>
          <a:p>
            <a:r>
              <a:rPr lang="pt-BR" sz="3600" b="1" smtClean="0">
                <a:latin typeface="Consolas" pitchFamily="49" charset="0"/>
                <a:cs typeface="Consolas" pitchFamily="49" charset="0"/>
              </a:rPr>
              <a:t>    return Factorial(n - 1) * n;</a:t>
            </a:r>
          </a:p>
          <a:p>
            <a:endParaRPr lang="pt-BR" sz="3600" b="1" smtClean="0">
              <a:latin typeface="Consolas" pitchFamily="49" charset="0"/>
              <a:cs typeface="Consolas" pitchFamily="49" charset="0"/>
            </a:endParaRPr>
          </a:p>
          <a:p>
            <a:endParaRPr lang="pt-BR" sz="3600" b="1" smtClean="0">
              <a:latin typeface="Consolas" pitchFamily="49" charset="0"/>
              <a:cs typeface="Consolas" pitchFamily="49" charset="0"/>
            </a:endParaRPr>
          </a:p>
          <a:p>
            <a:endParaRPr lang="pt-BR" sz="3600" b="1" smtClean="0">
              <a:latin typeface="Consolas" pitchFamily="49" charset="0"/>
              <a:cs typeface="Consolas" pitchFamily="49" charset="0"/>
            </a:endParaRPr>
          </a:p>
          <a:p>
            <a:endParaRPr lang="pt-BR" sz="3600" b="1" smtClean="0">
              <a:latin typeface="Consolas" pitchFamily="49" charset="0"/>
              <a:cs typeface="Consolas" pitchFamily="49" charset="0"/>
            </a:endParaRPr>
          </a:p>
          <a:p>
            <a:r>
              <a:rPr lang="pt-BR" sz="3600" b="1" smtClean="0">
                <a:latin typeface="Consolas" pitchFamily="49" charset="0"/>
                <a:cs typeface="Consolas" pitchFamily="49" charset="0"/>
              </a:rPr>
              <a:t>  else return 1;</a:t>
            </a:r>
          </a:p>
          <a:p>
            <a:endParaRPr lang="pt-BR" sz="3600" b="1" smtClean="0">
              <a:latin typeface="Consolas" pitchFamily="49" charset="0"/>
              <a:cs typeface="Consolas" pitchFamily="49" charset="0"/>
            </a:endParaRPr>
          </a:p>
          <a:p>
            <a:endParaRPr lang="pt-BR" sz="3600" b="1" smtClean="0">
              <a:latin typeface="Consolas" pitchFamily="49" charset="0"/>
              <a:cs typeface="Consolas" pitchFamily="49" charset="0"/>
            </a:endParaRPr>
          </a:p>
          <a:p>
            <a:r>
              <a:rPr lang="pt-BR" sz="3600" b="1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51520" y="44624"/>
            <a:ext cx="8706230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smtClean="0">
                <a:latin typeface="Consolas" pitchFamily="49" charset="0"/>
                <a:cs typeface="Consolas" pitchFamily="49" charset="0"/>
              </a:rPr>
              <a:t>int FactorialTail(int n, </a:t>
            </a:r>
            <a:r>
              <a:rPr lang="pt-BR" sz="3200" b="1" u="sng" smtClean="0">
                <a:latin typeface="Consolas" pitchFamily="49" charset="0"/>
                <a:cs typeface="Consolas" pitchFamily="49" charset="0"/>
              </a:rPr>
              <a:t>int a</a:t>
            </a:r>
            <a:r>
              <a:rPr lang="pt-BR" sz="3200" b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32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3200" b="1" smtClean="0">
                <a:latin typeface="Consolas" pitchFamily="49" charset="0"/>
                <a:cs typeface="Consolas" pitchFamily="49" charset="0"/>
              </a:rPr>
              <a:t>	if (n &lt; 0)</a:t>
            </a:r>
          </a:p>
          <a:p>
            <a:r>
              <a:rPr lang="pt-BR" sz="3200" b="1" smtClean="0">
                <a:latin typeface="Consolas" pitchFamily="49" charset="0"/>
                <a:cs typeface="Consolas" pitchFamily="49" charset="0"/>
              </a:rPr>
              <a:t>		return 0;</a:t>
            </a:r>
          </a:p>
          <a:p>
            <a:r>
              <a:rPr lang="pt-BR" sz="3200" b="1" smtClean="0">
                <a:latin typeface="Consolas" pitchFamily="49" charset="0"/>
                <a:cs typeface="Consolas" pitchFamily="49" charset="0"/>
              </a:rPr>
              <a:t>	else if (n == 0)</a:t>
            </a:r>
          </a:p>
          <a:p>
            <a:r>
              <a:rPr lang="pt-BR" sz="3200" b="1" smtClean="0">
                <a:latin typeface="Consolas" pitchFamily="49" charset="0"/>
                <a:cs typeface="Consolas" pitchFamily="49" charset="0"/>
              </a:rPr>
              <a:t>		return 1;</a:t>
            </a:r>
          </a:p>
          <a:p>
            <a:r>
              <a:rPr lang="pt-BR" sz="3200" b="1" smtClean="0">
                <a:latin typeface="Consolas" pitchFamily="49" charset="0"/>
                <a:cs typeface="Consolas" pitchFamily="49" charset="0"/>
              </a:rPr>
              <a:t>	else if (n == 1)</a:t>
            </a:r>
          </a:p>
          <a:p>
            <a:r>
              <a:rPr lang="pt-BR" sz="3200" b="1" smtClean="0">
                <a:latin typeface="Consolas" pitchFamily="49" charset="0"/>
                <a:cs typeface="Consolas" pitchFamily="49" charset="0"/>
              </a:rPr>
              <a:t>		return a;</a:t>
            </a:r>
          </a:p>
          <a:p>
            <a:r>
              <a:rPr lang="pt-BR" sz="3200" b="1" smtClean="0">
                <a:latin typeface="Consolas" pitchFamily="49" charset="0"/>
                <a:cs typeface="Consolas" pitchFamily="49" charset="0"/>
              </a:rPr>
              <a:t>	else</a:t>
            </a:r>
          </a:p>
          <a:p>
            <a:r>
              <a:rPr lang="pt-BR" sz="3600" b="1" smtClean="0">
                <a:latin typeface="Consolas" pitchFamily="49" charset="0"/>
                <a:cs typeface="Consolas" pitchFamily="49" charset="0"/>
              </a:rPr>
              <a:t>	  </a:t>
            </a:r>
            <a:r>
              <a:rPr lang="pt-BR" sz="3600" b="1" u="sng" smtClean="0">
                <a:latin typeface="Consolas" pitchFamily="49" charset="0"/>
                <a:cs typeface="Consolas" pitchFamily="49" charset="0"/>
              </a:rPr>
              <a:t>return</a:t>
            </a:r>
          </a:p>
          <a:p>
            <a:r>
              <a:rPr lang="pt-BR" sz="3600" b="1" smtClean="0">
                <a:latin typeface="Consolas" pitchFamily="49" charset="0"/>
                <a:cs typeface="Consolas" pitchFamily="49" charset="0"/>
              </a:rPr>
              <a:t>	  </a:t>
            </a:r>
            <a:r>
              <a:rPr lang="pt-BR" sz="3600" b="1" u="sng" smtClean="0">
                <a:latin typeface="Consolas" pitchFamily="49" charset="0"/>
                <a:cs typeface="Consolas" pitchFamily="49" charset="0"/>
              </a:rPr>
              <a:t>FactorialTail(n - 1, n * a);</a:t>
            </a:r>
          </a:p>
          <a:p>
            <a:r>
              <a:rPr lang="pt-BR" sz="3200" b="1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o explicativo retangular com cantos arredondados 3"/>
          <p:cNvSpPr/>
          <p:nvPr/>
        </p:nvSpPr>
        <p:spPr>
          <a:xfrm>
            <a:off x="5652120" y="3140968"/>
            <a:ext cx="2448272" cy="936104"/>
          </a:xfrm>
          <a:prstGeom prst="wedgeRoundRectCallout">
            <a:avLst>
              <a:gd name="adj1" fmla="val -60325"/>
              <a:gd name="adj2" fmla="val 13480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FINAL DA FUNÇÃO</a:t>
            </a:r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652120" y="1628800"/>
            <a:ext cx="2448272" cy="936104"/>
          </a:xfrm>
          <a:prstGeom prst="wedgeRoundRectCallout">
            <a:avLst>
              <a:gd name="adj1" fmla="val -3075"/>
              <a:gd name="adj2" fmla="val -15527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ACUMULA VALOR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539552" y="44624"/>
            <a:ext cx="8547533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smtClean="0">
                <a:latin typeface="Consolas" pitchFamily="49" charset="0"/>
                <a:cs typeface="Consolas" pitchFamily="49" charset="0"/>
              </a:rPr>
              <a:t>int FactorialTail(int n, int a)</a:t>
            </a:r>
          </a:p>
          <a:p>
            <a:r>
              <a:rPr lang="pt-BR" sz="32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3200" b="1" smtClean="0">
                <a:latin typeface="Consolas" pitchFamily="49" charset="0"/>
                <a:cs typeface="Consolas" pitchFamily="49" charset="0"/>
              </a:rPr>
              <a:t>  if( n &lt; 0 )</a:t>
            </a:r>
          </a:p>
          <a:p>
            <a:endParaRPr lang="pt-BR" sz="3200" b="1" smtClean="0">
              <a:latin typeface="Consolas" pitchFamily="49" charset="0"/>
              <a:cs typeface="Consolas" pitchFamily="49" charset="0"/>
            </a:endParaRPr>
          </a:p>
          <a:p>
            <a:endParaRPr lang="pt-BR" sz="3200" b="1" smtClean="0">
              <a:latin typeface="Consolas" pitchFamily="49" charset="0"/>
              <a:cs typeface="Consolas" pitchFamily="49" charset="0"/>
            </a:endParaRPr>
          </a:p>
          <a:p>
            <a:r>
              <a:rPr lang="pt-BR" sz="3200" b="1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pt-BR" sz="3200" b="1" smtClean="0">
                <a:latin typeface="Consolas" pitchFamily="49" charset="0"/>
                <a:cs typeface="Consolas" pitchFamily="49" charset="0"/>
              </a:rPr>
              <a:t>  return FactorialTail(n - 1, n * a);</a:t>
            </a:r>
          </a:p>
          <a:p>
            <a:endParaRPr lang="pt-BR" sz="3200" b="1" smtClean="0">
              <a:latin typeface="Consolas" pitchFamily="49" charset="0"/>
              <a:cs typeface="Consolas" pitchFamily="49" charset="0"/>
            </a:endParaRPr>
          </a:p>
          <a:p>
            <a:endParaRPr lang="pt-BR" sz="3200" b="1" smtClean="0">
              <a:latin typeface="Consolas" pitchFamily="49" charset="0"/>
              <a:cs typeface="Consolas" pitchFamily="49" charset="0"/>
            </a:endParaRPr>
          </a:p>
          <a:p>
            <a:endParaRPr lang="pt-BR" sz="3200" b="1" smtClean="0">
              <a:latin typeface="Consolas" pitchFamily="49" charset="0"/>
              <a:cs typeface="Consolas" pitchFamily="49" charset="0"/>
            </a:endParaRPr>
          </a:p>
          <a:p>
            <a:r>
              <a:rPr lang="pt-BR" sz="3200" b="1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endParaRPr lang="pt-BR" sz="3200" b="1" smtClean="0">
              <a:latin typeface="Consolas" pitchFamily="49" charset="0"/>
              <a:cs typeface="Consolas" pitchFamily="49" charset="0"/>
            </a:endParaRPr>
          </a:p>
          <a:p>
            <a:r>
              <a:rPr lang="pt-BR" sz="3200" b="1" smtClean="0">
                <a:latin typeface="Consolas" pitchFamily="49" charset="0"/>
                <a:cs typeface="Consolas" pitchFamily="49" charset="0"/>
              </a:rPr>
              <a:t>}</a:t>
            </a:r>
            <a:endParaRPr lang="pt-BR" sz="4000" b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70971" y="68426"/>
            <a:ext cx="8321509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3200" b="1" smtClean="0">
              <a:solidFill>
                <a:schemeClr val="bg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3200" b="1" smtClean="0">
              <a:solidFill>
                <a:schemeClr val="bg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3200" b="1" smtClean="0">
              <a:solidFill>
                <a:schemeClr val="bg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3200" b="1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00F91104</a:t>
            </a:r>
            <a:r>
              <a:rPr lang="pt-BR" sz="32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test  ecx,ecx  </a:t>
            </a:r>
          </a:p>
          <a:p>
            <a:r>
              <a:rPr lang="pt-BR" sz="32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00F91106  je    FTail+16h (0F91116h)</a:t>
            </a:r>
          </a:p>
          <a:p>
            <a:endParaRPr lang="pt-BR" sz="3200" b="1" smtClean="0">
              <a:solidFill>
                <a:schemeClr val="bg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3200" b="1" smtClean="0">
              <a:solidFill>
                <a:schemeClr val="bg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32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00F9110D  imul  eax,ecx  </a:t>
            </a:r>
          </a:p>
          <a:p>
            <a:r>
              <a:rPr lang="pt-BR" sz="32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00F91110  dec   ecx  </a:t>
            </a:r>
          </a:p>
          <a:p>
            <a:r>
              <a:rPr lang="pt-BR" sz="32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00F91111  jns   FTail+4 (</a:t>
            </a:r>
            <a:r>
              <a:rPr lang="pt-BR" sz="3200" b="1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0F91104</a:t>
            </a:r>
            <a:r>
              <a:rPr lang="pt-BR" sz="32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h)</a:t>
            </a:r>
          </a:p>
          <a:p>
            <a:endParaRPr lang="pt-BR" sz="3200" b="1" smtClean="0">
              <a:solidFill>
                <a:schemeClr val="bg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32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00F9111B  ret  </a:t>
            </a:r>
          </a:p>
          <a:p>
            <a:endParaRPr lang="pt-BR" sz="2400" b="1" smtClean="0">
              <a:solidFill>
                <a:schemeClr val="bg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2060848"/>
            <a:ext cx="8712968" cy="3631763"/>
          </a:xfrm>
          <a:prstGeom prst="rect">
            <a:avLst/>
          </a:prstGeom>
          <a:noFill/>
        </p:spPr>
        <p:txBody>
          <a:bodyPr wrap="square" lIns="91440" tIns="45720" rIns="91440" bIns="45720" anchor="b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pt-BR" sz="11500" b="1" smtClean="0">
                <a:ln/>
                <a:solidFill>
                  <a:schemeClr val="accent3">
                    <a:lumMod val="75000"/>
                  </a:schemeClr>
                </a:solidFill>
              </a:rPr>
              <a:t>STL aumenta performance?</a:t>
            </a:r>
            <a:endParaRPr lang="pt-BR" sz="11500" b="1" cap="none" spc="0">
              <a:ln/>
              <a:solidFill>
                <a:schemeClr val="accent3">
                  <a:lumMod val="75000"/>
                </a:schemeClr>
              </a:solidFill>
              <a:effectLst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923928" y="-227151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 anchor="b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13800" b="1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pt-BR" sz="13800" b="1" cap="none" spc="0">
              <a:ln w="11430"/>
              <a:solidFill>
                <a:schemeClr val="accent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79512" y="44624"/>
            <a:ext cx="646843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Consolas" pitchFamily="49" charset="0"/>
                <a:cs typeface="Consolas" pitchFamily="49" charset="0"/>
              </a:rPr>
              <a:t>for( size_t i = 0; </a:t>
            </a:r>
          </a:p>
          <a:p>
            <a:r>
              <a:rPr lang="en-US" sz="4000" smtClean="0">
                <a:latin typeface="Consolas" pitchFamily="49" charset="0"/>
                <a:cs typeface="Consolas" pitchFamily="49" charset="0"/>
              </a:rPr>
              <a:t>	i &lt; numbers.size();</a:t>
            </a:r>
          </a:p>
          <a:p>
            <a:r>
              <a:rPr lang="en-US" sz="4000" smtClean="0">
                <a:latin typeface="Consolas" pitchFamily="49" charset="0"/>
                <a:cs typeface="Consolas" pitchFamily="49" charset="0"/>
              </a:rPr>
              <a:t>	++i )</a:t>
            </a:r>
          </a:p>
          <a:p>
            <a:r>
              <a:rPr lang="en-US" sz="40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4000" smtClean="0">
                <a:latin typeface="Consolas" pitchFamily="49" charset="0"/>
                <a:cs typeface="Consolas" pitchFamily="49" charset="0"/>
              </a:rPr>
              <a:t>	sum(numbers[i]);</a:t>
            </a:r>
          </a:p>
          <a:p>
            <a:endParaRPr lang="pt-BR" sz="4000" smtClean="0">
              <a:latin typeface="Consolas" pitchFamily="49" charset="0"/>
              <a:cs typeface="Consolas" pitchFamily="49" charset="0"/>
            </a:endParaRPr>
          </a:p>
          <a:p>
            <a:endParaRPr lang="pt-BR" sz="4000" smtClean="0">
              <a:latin typeface="Consolas" pitchFamily="49" charset="0"/>
              <a:cs typeface="Consolas" pitchFamily="49" charset="0"/>
            </a:endParaRPr>
          </a:p>
          <a:p>
            <a:endParaRPr lang="pt-BR" sz="4000" smtClean="0">
              <a:latin typeface="Consolas" pitchFamily="49" charset="0"/>
              <a:cs typeface="Consolas" pitchFamily="49" charset="0"/>
            </a:endParaRPr>
          </a:p>
          <a:p>
            <a:endParaRPr lang="pt-BR" sz="4000" smtClean="0">
              <a:latin typeface="Consolas" pitchFamily="49" charset="0"/>
              <a:cs typeface="Consolas" pitchFamily="49" charset="0"/>
            </a:endParaRPr>
          </a:p>
          <a:p>
            <a:r>
              <a:rPr lang="pt-BR" sz="40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62940" y="3311113"/>
            <a:ext cx="877355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003011F7</a:t>
            </a:r>
            <a:r>
              <a:rPr lang="it-IT" sz="32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add esi,dword ptr [edi+eax*4]</a:t>
            </a:r>
          </a:p>
          <a:p>
            <a:r>
              <a:rPr lang="pt-BR" sz="32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003011FA inc eax  </a:t>
            </a:r>
          </a:p>
          <a:p>
            <a:r>
              <a:rPr lang="pt-BR" sz="32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003011FB cmp eax,ecx  </a:t>
            </a:r>
          </a:p>
          <a:p>
            <a:r>
              <a:rPr lang="pt-BR" sz="32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003011FD jb  ForSum+47h (</a:t>
            </a:r>
            <a:r>
              <a:rPr lang="pt-BR" sz="3200" b="1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3011F7h</a:t>
            </a:r>
            <a:r>
              <a:rPr lang="pt-BR" sz="32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79512" y="297230"/>
            <a:ext cx="82702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smtClean="0">
                <a:latin typeface="Consolas" pitchFamily="49" charset="0"/>
                <a:cs typeface="Consolas" pitchFamily="49" charset="0"/>
              </a:rPr>
              <a:t>for_each(numbers.begin(), </a:t>
            </a:r>
          </a:p>
          <a:p>
            <a:r>
              <a:rPr lang="pt-BR" sz="4400" smtClean="0">
                <a:latin typeface="Consolas" pitchFamily="49" charset="0"/>
                <a:cs typeface="Consolas" pitchFamily="49" charset="0"/>
              </a:rPr>
              <a:t>	numbers.end(), </a:t>
            </a:r>
          </a:p>
          <a:p>
            <a:r>
              <a:rPr lang="pt-BR" sz="4400" smtClean="0">
                <a:latin typeface="Consolas" pitchFamily="49" charset="0"/>
                <a:cs typeface="Consolas" pitchFamily="49" charset="0"/>
              </a:rPr>
              <a:t>	Sum(total) );	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03248" y="2632844"/>
            <a:ext cx="90492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00301292</a:t>
            </a:r>
            <a:r>
              <a:rPr lang="pt-BR" sz="36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add esi,dword ptr [eax]</a:t>
            </a:r>
          </a:p>
          <a:p>
            <a:r>
              <a:rPr lang="pt-BR" sz="36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00301294 add eax,4</a:t>
            </a:r>
          </a:p>
          <a:p>
            <a:r>
              <a:rPr lang="pt-BR" sz="36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00301297 cmp eax,ecx</a:t>
            </a:r>
          </a:p>
          <a:p>
            <a:r>
              <a:rPr lang="pt-BR" sz="36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00301299 jne FEachSum+42h (</a:t>
            </a:r>
            <a:r>
              <a:rPr lang="pt-BR" sz="3600" b="1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301292h</a:t>
            </a:r>
            <a:r>
              <a:rPr lang="pt-BR" sz="36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2060848"/>
            <a:ext cx="8712968" cy="3631763"/>
          </a:xfrm>
          <a:prstGeom prst="rect">
            <a:avLst/>
          </a:prstGeom>
          <a:noFill/>
        </p:spPr>
        <p:txBody>
          <a:bodyPr wrap="square" lIns="91440" tIns="45720" rIns="91440" bIns="45720" anchor="b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pt-BR" sz="11500" b="1" smtClean="0">
                <a:ln/>
                <a:solidFill>
                  <a:schemeClr val="accent3">
                    <a:lumMod val="75000"/>
                  </a:schemeClr>
                </a:solidFill>
              </a:rPr>
              <a:t>Assembly</a:t>
            </a:r>
          </a:p>
          <a:p>
            <a:pPr algn="ctr"/>
            <a:r>
              <a:rPr lang="pt-BR" sz="11500" b="1" smtClean="0">
                <a:ln/>
                <a:solidFill>
                  <a:schemeClr val="accent3">
                    <a:lumMod val="75000"/>
                  </a:schemeClr>
                </a:solidFill>
              </a:rPr>
              <a:t>64 bits</a:t>
            </a:r>
            <a:endParaRPr lang="pt-BR" sz="11500" b="1" cap="none" spc="0">
              <a:ln/>
              <a:solidFill>
                <a:schemeClr val="accent3">
                  <a:lumMod val="75000"/>
                </a:schemeClr>
              </a:solidFill>
              <a:effectLst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923928" y="-227151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 anchor="b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13800" b="1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pt-BR" sz="13800" b="1" cap="none" spc="0">
              <a:ln w="11430"/>
              <a:solidFill>
                <a:schemeClr val="accent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40395" y="332656"/>
            <a:ext cx="400301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5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Caloni</a:t>
            </a:r>
          </a:p>
        </p:txBody>
      </p:sp>
      <p:sp>
        <p:nvSpPr>
          <p:cNvPr id="3" name="Retângulo 2"/>
          <p:cNvSpPr/>
          <p:nvPr/>
        </p:nvSpPr>
        <p:spPr>
          <a:xfrm>
            <a:off x="5213961" y="898560"/>
            <a:ext cx="2886431" cy="1107996"/>
          </a:xfrm>
          <a:prstGeom prst="rect">
            <a:avLst/>
          </a:prstGeom>
          <a:noFill/>
        </p:spPr>
        <p:txBody>
          <a:bodyPr wrap="none" lIns="91440" tIns="45720" rIns="91440" bIns="45720" anchor="b">
            <a:spAutoFit/>
          </a:bodyPr>
          <a:lstStyle/>
          <a:p>
            <a:pPr algn="ctr"/>
            <a:r>
              <a:rPr lang="pt-BR" sz="6600" b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.com.br</a:t>
            </a:r>
            <a:endParaRPr lang="pt-BR" sz="6600" b="1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24755" y="726668"/>
            <a:ext cx="957314" cy="1107996"/>
          </a:xfrm>
          <a:prstGeom prst="rect">
            <a:avLst/>
          </a:prstGeom>
          <a:noFill/>
        </p:spPr>
        <p:txBody>
          <a:bodyPr wrap="none" lIns="91440" tIns="45720" rIns="91440" bIns="45720" anchor="b">
            <a:spAutoFit/>
          </a:bodyPr>
          <a:lstStyle/>
          <a:p>
            <a:pPr algn="ctr"/>
            <a:r>
              <a:rPr lang="pt-BR" sz="6600" b="1" spc="10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@</a:t>
            </a:r>
            <a:endParaRPr lang="pt-BR" sz="6600" b="1" spc="10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467544" y="2924944"/>
            <a:ext cx="3312368" cy="1872208"/>
          </a:xfrm>
          <a:prstGeom prst="wedgeRoundRectCallout">
            <a:avLst>
              <a:gd name="adj1" fmla="val -5359"/>
              <a:gd name="adj2" fmla="val -9847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10 ANOS SEGURANÇA DA INFORMAÇÃO</a:t>
            </a:r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5004048" y="2636912"/>
            <a:ext cx="3312368" cy="2376264"/>
          </a:xfrm>
          <a:prstGeom prst="wedgeRoundRectCallout">
            <a:avLst>
              <a:gd name="adj1" fmla="val -83749"/>
              <a:gd name="adj2" fmla="val -2076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MBR</a:t>
            </a:r>
          </a:p>
          <a:p>
            <a:pPr algn="ctr"/>
            <a:r>
              <a:rPr lang="pt-BR" sz="2800" smtClean="0"/>
              <a:t>Interrupções</a:t>
            </a:r>
          </a:p>
          <a:p>
            <a:pPr algn="ctr"/>
            <a:r>
              <a:rPr lang="pt-BR" sz="2800" smtClean="0"/>
              <a:t>Hook de API</a:t>
            </a:r>
          </a:p>
          <a:p>
            <a:pPr algn="ctr"/>
            <a:r>
              <a:rPr lang="pt-BR" sz="2800" smtClean="0"/>
              <a:t>RE Trojan</a:t>
            </a:r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323528" y="5373216"/>
            <a:ext cx="7920880" cy="936104"/>
          </a:xfrm>
          <a:prstGeom prst="wedgeRoundRectCallout">
            <a:avLst>
              <a:gd name="adj1" fmla="val -21477"/>
              <a:gd name="adj2" fmla="val -10585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SCUA INFORMATION SECURITY S/A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  <p:bldP spid="5" grpId="0" build="allAtOnce" animBg="1"/>
      <p:bldP spid="6" grpId="0" build="allAtOnce" animBg="1"/>
      <p:bldP spid="7" grpId="0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35696" y="737409"/>
            <a:ext cx="2448272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400" b="1"/>
          </a:p>
        </p:txBody>
      </p:sp>
      <p:sp>
        <p:nvSpPr>
          <p:cNvPr id="3" name="Retângulo 2"/>
          <p:cNvSpPr/>
          <p:nvPr/>
        </p:nvSpPr>
        <p:spPr>
          <a:xfrm>
            <a:off x="4427984" y="737409"/>
            <a:ext cx="2448272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smtClean="0"/>
              <a:t>EAX</a:t>
            </a:r>
            <a:endParaRPr lang="pt-BR" sz="5400" b="1"/>
          </a:p>
        </p:txBody>
      </p:sp>
      <p:sp>
        <p:nvSpPr>
          <p:cNvPr id="4" name="Retângulo 3"/>
          <p:cNvSpPr/>
          <p:nvPr/>
        </p:nvSpPr>
        <p:spPr>
          <a:xfrm>
            <a:off x="1835696" y="3789040"/>
            <a:ext cx="2448272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400" b="1"/>
          </a:p>
        </p:txBody>
      </p:sp>
      <p:sp>
        <p:nvSpPr>
          <p:cNvPr id="5" name="Retângulo 4"/>
          <p:cNvSpPr/>
          <p:nvPr/>
        </p:nvSpPr>
        <p:spPr>
          <a:xfrm>
            <a:off x="4427984" y="3789040"/>
            <a:ext cx="2448272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smtClean="0"/>
              <a:t>ESP</a:t>
            </a:r>
            <a:endParaRPr lang="pt-BR" sz="5400" b="1"/>
          </a:p>
        </p:txBody>
      </p:sp>
      <p:sp>
        <p:nvSpPr>
          <p:cNvPr id="8" name="Retângulo 7"/>
          <p:cNvSpPr/>
          <p:nvPr/>
        </p:nvSpPr>
        <p:spPr>
          <a:xfrm>
            <a:off x="3382368" y="1601505"/>
            <a:ext cx="1949572" cy="1323439"/>
          </a:xfrm>
          <a:prstGeom prst="rect">
            <a:avLst/>
          </a:prstGeom>
          <a:noFill/>
        </p:spPr>
        <p:txBody>
          <a:bodyPr wrap="none" lIns="91440" tIns="45720" rIns="91440" bIns="45720" anchor="b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8000" b="1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RAX</a:t>
            </a:r>
            <a:endParaRPr lang="pt-BR" sz="8000" b="1" cap="none" spc="0">
              <a:ln w="11430"/>
              <a:solidFill>
                <a:schemeClr val="accent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Chave esquerda 10"/>
          <p:cNvSpPr/>
          <p:nvPr/>
        </p:nvSpPr>
        <p:spPr>
          <a:xfrm rot="16200000">
            <a:off x="4247964" y="-810763"/>
            <a:ext cx="216024" cy="5040560"/>
          </a:xfrm>
          <a:prstGeom prst="leftBrac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12" name="Retângulo 11"/>
          <p:cNvSpPr/>
          <p:nvPr/>
        </p:nvSpPr>
        <p:spPr>
          <a:xfrm>
            <a:off x="3465115" y="4653137"/>
            <a:ext cx="1784078" cy="1323439"/>
          </a:xfrm>
          <a:prstGeom prst="rect">
            <a:avLst/>
          </a:prstGeom>
          <a:noFill/>
        </p:spPr>
        <p:txBody>
          <a:bodyPr wrap="none" lIns="91440" tIns="45720" rIns="91440" bIns="45720" anchor="b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8000" b="1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RSP</a:t>
            </a:r>
            <a:endParaRPr lang="pt-BR" sz="8000" b="1" cap="none" spc="0">
              <a:ln w="11430"/>
              <a:solidFill>
                <a:schemeClr val="accent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Chave esquerda 12"/>
          <p:cNvSpPr/>
          <p:nvPr/>
        </p:nvSpPr>
        <p:spPr>
          <a:xfrm rot="16200000">
            <a:off x="4247964" y="2240869"/>
            <a:ext cx="216024" cy="5040560"/>
          </a:xfrm>
          <a:prstGeom prst="leftBrac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/>
      <p:bldP spid="11" grpId="0" animBg="1"/>
      <p:bldP spid="12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/>
        </p:nvGraphicFramePr>
        <p:xfrm>
          <a:off x="179512" y="188640"/>
          <a:ext cx="8784976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o explicativo retangular com cantos arredondados 3"/>
          <p:cNvSpPr/>
          <p:nvPr/>
        </p:nvSpPr>
        <p:spPr>
          <a:xfrm>
            <a:off x="6372200" y="476672"/>
            <a:ext cx="2448272" cy="936104"/>
          </a:xfrm>
          <a:prstGeom prst="wedgeRoundRectCallout">
            <a:avLst>
              <a:gd name="adj1" fmla="val -45357"/>
              <a:gd name="adj2" fmla="val 16909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CONTROL</a:t>
            </a:r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39552" y="5589240"/>
            <a:ext cx="2448272" cy="936104"/>
          </a:xfrm>
          <a:prstGeom prst="wedgeRoundRectCallout">
            <a:avLst>
              <a:gd name="adj1" fmla="val 115314"/>
              <a:gd name="adj2" fmla="val -3916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DEBUG</a:t>
            </a:r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323528" y="692696"/>
            <a:ext cx="2448272" cy="936104"/>
          </a:xfrm>
          <a:prstGeom prst="wedgeRoundRectCallout">
            <a:avLst>
              <a:gd name="adj1" fmla="val 15600"/>
              <a:gd name="adj2" fmla="val 20411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  <p:bldP spid="6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59632" y="116632"/>
            <a:ext cx="7704856" cy="1323439"/>
          </a:xfrm>
          <a:prstGeom prst="rect">
            <a:avLst/>
          </a:prstGeom>
          <a:noFill/>
        </p:spPr>
        <p:txBody>
          <a:bodyPr wrap="square" lIns="91440" tIns="45720" rIns="91440" bIns="45720" anchor="b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pt-BR" sz="8000" b="1" smtClean="0">
                <a:ln/>
                <a:solidFill>
                  <a:schemeClr val="accent3">
                    <a:lumMod val="75000"/>
                  </a:schemeClr>
                </a:solidFill>
              </a:rPr>
              <a:t>Assemblando</a:t>
            </a:r>
            <a:endParaRPr lang="pt-BR" sz="8000" b="1" cap="none" spc="0">
              <a:ln/>
              <a:solidFill>
                <a:schemeClr val="accent3">
                  <a:lumMod val="75000"/>
                </a:schemeClr>
              </a:solidFill>
              <a:effectLst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23528" y="44624"/>
            <a:ext cx="756938" cy="1446550"/>
          </a:xfrm>
          <a:prstGeom prst="rect">
            <a:avLst/>
          </a:prstGeom>
          <a:noFill/>
        </p:spPr>
        <p:txBody>
          <a:bodyPr wrap="none" lIns="91440" tIns="45720" rIns="91440" bIns="45720" anchor="b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8800" b="1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pt-BR" sz="13800" b="1" cap="none" spc="0">
              <a:ln w="11430"/>
              <a:solidFill>
                <a:schemeClr val="accent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259632" y="1406386"/>
            <a:ext cx="7704856" cy="1323439"/>
          </a:xfrm>
          <a:prstGeom prst="rect">
            <a:avLst/>
          </a:prstGeom>
          <a:noFill/>
        </p:spPr>
        <p:txBody>
          <a:bodyPr wrap="square" lIns="91440" tIns="45720" rIns="91440" bIns="45720" anchor="b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pt-BR" sz="8000" b="1" smtClean="0">
                <a:ln/>
                <a:solidFill>
                  <a:schemeClr val="accent3">
                    <a:lumMod val="75000"/>
                  </a:schemeClr>
                </a:solidFill>
              </a:rPr>
              <a:t>ASM 4 Dummies</a:t>
            </a:r>
            <a:endParaRPr lang="pt-BR" sz="8000" b="1" cap="none" spc="0">
              <a:ln/>
              <a:solidFill>
                <a:schemeClr val="accent3">
                  <a:lumMod val="75000"/>
                </a:schemeClr>
              </a:solidFill>
              <a:effectLst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3528" y="1334378"/>
            <a:ext cx="756938" cy="1446550"/>
          </a:xfrm>
          <a:prstGeom prst="rect">
            <a:avLst/>
          </a:prstGeom>
          <a:noFill/>
        </p:spPr>
        <p:txBody>
          <a:bodyPr wrap="none" lIns="91440" tIns="45720" rIns="91440" bIns="45720" anchor="b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8800" b="1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	</a:t>
            </a:r>
            <a:endParaRPr lang="pt-BR" sz="13800" b="1" cap="none" spc="0">
              <a:ln w="11430"/>
              <a:solidFill>
                <a:schemeClr val="accent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259632" y="2708920"/>
            <a:ext cx="7704856" cy="1323439"/>
          </a:xfrm>
          <a:prstGeom prst="rect">
            <a:avLst/>
          </a:prstGeom>
          <a:noFill/>
        </p:spPr>
        <p:txBody>
          <a:bodyPr wrap="square" lIns="91440" tIns="45720" rIns="91440" bIns="45720" anchor="b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pt-BR" sz="8000" b="1" smtClean="0">
                <a:ln/>
                <a:solidFill>
                  <a:schemeClr val="accent3">
                    <a:lumMod val="75000"/>
                  </a:schemeClr>
                </a:solidFill>
              </a:rPr>
              <a:t>GNU is Not Unix</a:t>
            </a:r>
            <a:endParaRPr lang="pt-BR" sz="8000" b="1" cap="none" spc="0">
              <a:ln/>
              <a:solidFill>
                <a:schemeClr val="accent3">
                  <a:lumMod val="75000"/>
                </a:schemeClr>
              </a:solidFill>
              <a:effectLst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23528" y="2636912"/>
            <a:ext cx="756938" cy="1446550"/>
          </a:xfrm>
          <a:prstGeom prst="rect">
            <a:avLst/>
          </a:prstGeom>
          <a:noFill/>
        </p:spPr>
        <p:txBody>
          <a:bodyPr wrap="none" lIns="91440" tIns="45720" rIns="91440" bIns="45720" anchor="b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8800" b="1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pt-BR" sz="13800" b="1" cap="none" spc="0">
              <a:ln w="11430"/>
              <a:solidFill>
                <a:schemeClr val="accent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259632" y="4005064"/>
            <a:ext cx="7704856" cy="1323439"/>
          </a:xfrm>
          <a:prstGeom prst="rect">
            <a:avLst/>
          </a:prstGeom>
          <a:noFill/>
        </p:spPr>
        <p:txBody>
          <a:bodyPr wrap="square" lIns="91440" tIns="45720" rIns="91440" bIns="45720" anchor="b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pt-BR" sz="8000" b="1" smtClean="0">
                <a:ln/>
                <a:solidFill>
                  <a:schemeClr val="accent3">
                    <a:lumMod val="75000"/>
                  </a:schemeClr>
                </a:solidFill>
              </a:rPr>
              <a:t>STL e a Tartaruga</a:t>
            </a:r>
            <a:endParaRPr lang="pt-BR" sz="8000" b="1" cap="none" spc="0">
              <a:ln/>
              <a:solidFill>
                <a:schemeClr val="accent3">
                  <a:lumMod val="75000"/>
                </a:schemeClr>
              </a:solidFill>
              <a:effectLst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3528" y="3933056"/>
            <a:ext cx="756938" cy="1446550"/>
          </a:xfrm>
          <a:prstGeom prst="rect">
            <a:avLst/>
          </a:prstGeom>
          <a:noFill/>
        </p:spPr>
        <p:txBody>
          <a:bodyPr wrap="none" lIns="91440" tIns="45720" rIns="91440" bIns="45720" anchor="b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8800" b="1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pt-BR" sz="13800" b="1" cap="none" spc="0">
              <a:ln w="11430"/>
              <a:solidFill>
                <a:schemeClr val="accent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259632" y="5301208"/>
            <a:ext cx="7704856" cy="1323439"/>
          </a:xfrm>
          <a:prstGeom prst="rect">
            <a:avLst/>
          </a:prstGeom>
          <a:noFill/>
        </p:spPr>
        <p:txBody>
          <a:bodyPr wrap="square" lIns="91440" tIns="45720" rIns="91440" bIns="45720" anchor="b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pt-BR" sz="8000" b="1" smtClean="0">
                <a:ln/>
                <a:solidFill>
                  <a:schemeClr val="accent3">
                    <a:lumMod val="75000"/>
                  </a:schemeClr>
                </a:solidFill>
              </a:rPr>
              <a:t>Assembly 64.0</a:t>
            </a:r>
            <a:endParaRPr lang="pt-BR" sz="8000" b="1" cap="none" spc="0">
              <a:ln/>
              <a:solidFill>
                <a:schemeClr val="accent3">
                  <a:lumMod val="75000"/>
                </a:schemeClr>
              </a:solidFill>
              <a:effectLst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23528" y="5229200"/>
            <a:ext cx="756938" cy="1446550"/>
          </a:xfrm>
          <a:prstGeom prst="rect">
            <a:avLst/>
          </a:prstGeom>
          <a:noFill/>
        </p:spPr>
        <p:txBody>
          <a:bodyPr wrap="none" lIns="91440" tIns="45720" rIns="91440" bIns="45720" anchor="b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8800" b="1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pt-BR" sz="13800" b="1" cap="none" spc="0">
              <a:ln w="11430"/>
              <a:solidFill>
                <a:schemeClr val="accent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3608" y="747856"/>
            <a:ext cx="4680520" cy="5201424"/>
          </a:xfrm>
          <a:prstGeom prst="rect">
            <a:avLst/>
          </a:prstGeom>
          <a:noFill/>
        </p:spPr>
        <p:txBody>
          <a:bodyPr wrap="square" lIns="91440" tIns="45720" rIns="91440" bIns="45720" anchor="b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pt-BR" sz="16600" b="1" cap="none" spc="0" smtClean="0">
                <a:ln/>
                <a:solidFill>
                  <a:schemeClr val="accent3">
                    <a:lumMod val="75000"/>
                  </a:schemeClr>
                </a:solidFill>
                <a:effectLst/>
              </a:rPr>
              <a:t>Obrigado</a:t>
            </a:r>
            <a:endParaRPr lang="pt-BR" sz="16600" b="1" cap="none" spc="0">
              <a:ln/>
              <a:solidFill>
                <a:schemeClr val="accent3">
                  <a:lumMod val="75000"/>
                </a:schemeClr>
              </a:solidFill>
              <a:effectLst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46838" y="3717032"/>
            <a:ext cx="1969578" cy="2215991"/>
          </a:xfrm>
          <a:prstGeom prst="rect">
            <a:avLst/>
          </a:prstGeom>
          <a:noFill/>
        </p:spPr>
        <p:txBody>
          <a:bodyPr wrap="none" lIns="91440" tIns="45720" rIns="91440" bIns="45720" anchor="b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13800" b="1" cap="none" spc="0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++</a:t>
            </a:r>
            <a:endParaRPr lang="pt-BR" sz="13800" b="1" cap="none" spc="0">
              <a:ln w="11430"/>
              <a:solidFill>
                <a:schemeClr val="accent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2060848"/>
            <a:ext cx="8712968" cy="3631763"/>
          </a:xfrm>
          <a:prstGeom prst="rect">
            <a:avLst/>
          </a:prstGeom>
          <a:noFill/>
        </p:spPr>
        <p:txBody>
          <a:bodyPr wrap="square" lIns="91440" tIns="45720" rIns="91440" bIns="45720" anchor="b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pt-BR" sz="11500" b="1" smtClean="0">
                <a:ln/>
                <a:solidFill>
                  <a:schemeClr val="accent3">
                    <a:lumMod val="75000"/>
                  </a:schemeClr>
                </a:solidFill>
              </a:rPr>
              <a:t>WinDbg</a:t>
            </a:r>
          </a:p>
          <a:p>
            <a:pPr algn="ctr"/>
            <a:r>
              <a:rPr lang="pt-BR" sz="11500" b="1" smtClean="0">
                <a:ln/>
                <a:solidFill>
                  <a:schemeClr val="accent3">
                    <a:lumMod val="75000"/>
                  </a:schemeClr>
                </a:solidFill>
              </a:rPr>
              <a:t>Profiling</a:t>
            </a:r>
          </a:p>
        </p:txBody>
      </p:sp>
      <p:sp>
        <p:nvSpPr>
          <p:cNvPr id="3" name="Retângulo 2"/>
          <p:cNvSpPr/>
          <p:nvPr/>
        </p:nvSpPr>
        <p:spPr>
          <a:xfrm>
            <a:off x="564357" y="-227151"/>
            <a:ext cx="7801496" cy="2215991"/>
          </a:xfrm>
          <a:prstGeom prst="rect">
            <a:avLst/>
          </a:prstGeom>
          <a:noFill/>
        </p:spPr>
        <p:txBody>
          <a:bodyPr wrap="none" lIns="91440" tIns="45720" rIns="91440" bIns="45720" anchor="b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13800" b="1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New Coin!</a:t>
            </a:r>
            <a:endParaRPr lang="pt-BR" sz="13800" b="1" cap="none" spc="0">
              <a:ln w="11430"/>
              <a:solidFill>
                <a:schemeClr val="accent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706217" y="185727"/>
            <a:ext cx="1731564" cy="65556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push</a:t>
            </a:r>
          </a:p>
          <a:p>
            <a:pPr algn="ctr"/>
            <a:r>
              <a:rPr lang="pt-BR" sz="6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pop</a:t>
            </a:r>
          </a:p>
          <a:p>
            <a:pPr algn="ctr"/>
            <a:r>
              <a:rPr lang="pt-BR" sz="6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add</a:t>
            </a:r>
          </a:p>
          <a:p>
            <a:pPr algn="ctr"/>
            <a:r>
              <a:rPr lang="pt-BR" sz="6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push</a:t>
            </a:r>
          </a:p>
          <a:p>
            <a:pPr algn="ctr"/>
            <a:r>
              <a:rPr lang="pt-BR" sz="6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mov</a:t>
            </a:r>
          </a:p>
          <a:p>
            <a:pPr algn="ctr"/>
            <a:r>
              <a:rPr lang="pt-BR" sz="6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push</a:t>
            </a:r>
          </a:p>
          <a:p>
            <a:pPr algn="ctr"/>
            <a:r>
              <a:rPr lang="pt-BR" sz="60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...</a:t>
            </a:r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6228184" y="3212976"/>
            <a:ext cx="2448272" cy="936104"/>
          </a:xfrm>
          <a:prstGeom prst="wedgeRoundRectCallout">
            <a:avLst>
              <a:gd name="adj1" fmla="val -83228"/>
              <a:gd name="adj2" fmla="val -2061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REPETIÇÃO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33516" y="332656"/>
            <a:ext cx="778290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3600" b="1" smtClean="0">
              <a:latin typeface="Consolas" pitchFamily="49" charset="0"/>
              <a:cs typeface="Consolas" pitchFamily="49" charset="0"/>
            </a:endParaRPr>
          </a:p>
          <a:p>
            <a:endParaRPr lang="pt-BR" sz="3600" b="1" smtClean="0">
              <a:solidFill>
                <a:schemeClr val="bg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36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push        ebp  </a:t>
            </a:r>
          </a:p>
          <a:p>
            <a:r>
              <a:rPr lang="pt-BR" sz="36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mov         ebp,esp </a:t>
            </a:r>
          </a:p>
          <a:p>
            <a:endParaRPr lang="pt-BR" sz="3600" b="1" smtClean="0">
              <a:latin typeface="Consolas" pitchFamily="49" charset="0"/>
              <a:cs typeface="Consolas" pitchFamily="49" charset="0"/>
            </a:endParaRPr>
          </a:p>
          <a:p>
            <a:r>
              <a:rPr lang="pt-BR" sz="36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mov         eax,dword ptr [y] </a:t>
            </a:r>
          </a:p>
          <a:p>
            <a:r>
              <a:rPr lang="pt-BR" sz="36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        eax,2 </a:t>
            </a:r>
          </a:p>
          <a:p>
            <a:r>
              <a:rPr lang="pt-BR" sz="36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mov         dword ptr [x],eax </a:t>
            </a:r>
          </a:p>
          <a:p>
            <a:endParaRPr lang="pt-BR" sz="3600" b="1" smtClean="0">
              <a:latin typeface="Consolas" pitchFamily="49" charset="0"/>
              <a:cs typeface="Consolas" pitchFamily="49" charset="0"/>
            </a:endParaRPr>
          </a:p>
          <a:p>
            <a:r>
              <a:rPr lang="pt-BR" sz="3600" b="1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mov         eax,dword ptr [x] </a:t>
            </a:r>
          </a:p>
          <a:p>
            <a:endParaRPr lang="pt-BR" sz="3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o explicativo retangular com cantos arredondados 5"/>
          <p:cNvSpPr/>
          <p:nvPr/>
        </p:nvSpPr>
        <p:spPr>
          <a:xfrm>
            <a:off x="6228184" y="1700808"/>
            <a:ext cx="2448272" cy="936104"/>
          </a:xfrm>
          <a:prstGeom prst="wedgeRoundRectCallout">
            <a:avLst>
              <a:gd name="adj1" fmla="val -94503"/>
              <a:gd name="adj2" fmla="val 7154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AMIGÁVEL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39552" y="332656"/>
            <a:ext cx="550343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smtClean="0">
                <a:latin typeface="Consolas" pitchFamily="49" charset="0"/>
                <a:cs typeface="Consolas" pitchFamily="49" charset="0"/>
              </a:rPr>
              <a:t>int SimpleFunc(int y)</a:t>
            </a:r>
          </a:p>
          <a:p>
            <a:r>
              <a:rPr lang="pt-BR" sz="36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pt-BR" sz="3600" b="1" smtClean="0">
              <a:solidFill>
                <a:schemeClr val="bg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3600" b="1" smtClean="0">
              <a:solidFill>
                <a:schemeClr val="bg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3600" b="1" smtClean="0">
                <a:latin typeface="Consolas" pitchFamily="49" charset="0"/>
                <a:cs typeface="Consolas" pitchFamily="49" charset="0"/>
              </a:rPr>
              <a:t>	int x = 2 + y;</a:t>
            </a:r>
          </a:p>
          <a:p>
            <a:endParaRPr lang="pt-BR" sz="3600" b="1" smtClean="0">
              <a:solidFill>
                <a:schemeClr val="bg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3600" b="1" smtClean="0">
              <a:solidFill>
                <a:schemeClr val="bg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3600" b="1" smtClean="0">
              <a:solidFill>
                <a:schemeClr val="bg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3600" b="1" smtClean="0">
                <a:latin typeface="Consolas" pitchFamily="49" charset="0"/>
                <a:cs typeface="Consolas" pitchFamily="49" charset="0"/>
              </a:rPr>
              <a:t>	return x;</a:t>
            </a:r>
          </a:p>
          <a:p>
            <a:endParaRPr lang="pt-BR" sz="3600" b="1" smtClean="0">
              <a:solidFill>
                <a:schemeClr val="bg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3600" b="1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1411897"/>
            <a:ext cx="8712968" cy="5401479"/>
          </a:xfrm>
          <a:prstGeom prst="rect">
            <a:avLst/>
          </a:prstGeom>
          <a:noFill/>
        </p:spPr>
        <p:txBody>
          <a:bodyPr wrap="square" lIns="91440" tIns="45720" rIns="91440" bIns="45720" anchor="b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pt-BR" sz="11500" b="1" smtClean="0">
                <a:ln/>
                <a:solidFill>
                  <a:schemeClr val="accent3">
                    <a:lumMod val="75000"/>
                  </a:schemeClr>
                </a:solidFill>
              </a:rPr>
              <a:t>Gerando código assembly</a:t>
            </a:r>
            <a:endParaRPr lang="pt-BR" sz="11500" b="1" cap="none" spc="0">
              <a:ln/>
              <a:solidFill>
                <a:schemeClr val="accent3">
                  <a:lumMod val="75000"/>
                </a:schemeClr>
              </a:solidFill>
              <a:effectLst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923928" y="-227151"/>
            <a:ext cx="1082348" cy="2215991"/>
          </a:xfrm>
          <a:prstGeom prst="rect">
            <a:avLst/>
          </a:prstGeom>
          <a:noFill/>
        </p:spPr>
        <p:txBody>
          <a:bodyPr wrap="none" lIns="91440" tIns="45720" rIns="91440" bIns="45720" anchor="b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13800" b="1" cap="none" spc="0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pt-BR" sz="13800" b="1" cap="none" spc="0">
              <a:ln w="11430"/>
              <a:solidFill>
                <a:schemeClr val="accent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781" y="90264"/>
            <a:ext cx="844867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3707904" y="404664"/>
            <a:ext cx="4730462" cy="1862048"/>
          </a:xfrm>
          <a:prstGeom prst="rect">
            <a:avLst/>
          </a:prstGeom>
          <a:noFill/>
        </p:spPr>
        <p:txBody>
          <a:bodyPr wrap="none" lIns="91440" tIns="45720" rIns="91440" bIns="45720" anchor="b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11500" b="1" cap="none" spc="0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VS2010</a:t>
            </a:r>
            <a:endParaRPr lang="pt-BR" sz="11500" b="1" cap="none" spc="0">
              <a:ln w="11430"/>
              <a:solidFill>
                <a:schemeClr val="accent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121309" y="414824"/>
            <a:ext cx="5096268" cy="1862048"/>
          </a:xfrm>
          <a:prstGeom prst="rect">
            <a:avLst/>
          </a:prstGeom>
          <a:noFill/>
        </p:spPr>
        <p:txBody>
          <a:bodyPr wrap="none" lIns="91440" tIns="45720" rIns="91440" bIns="45720" anchor="b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11500" b="1" cap="none" spc="0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WinDbg</a:t>
            </a:r>
            <a:endParaRPr lang="pt-BR" sz="11500" b="1" cap="none" spc="0">
              <a:ln w="11430"/>
              <a:solidFill>
                <a:schemeClr val="accent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9512" y="1988840"/>
            <a:ext cx="8712968" cy="3046988"/>
          </a:xfrm>
          <a:prstGeom prst="rect">
            <a:avLst/>
          </a:prstGeom>
          <a:noFill/>
        </p:spPr>
        <p:txBody>
          <a:bodyPr wrap="square" lIns="91440" tIns="45720" rIns="91440" bIns="45720" anchor="b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pt-BR" sz="9600" b="1" smtClean="0">
                <a:ln/>
                <a:solidFill>
                  <a:schemeClr val="accent3">
                    <a:lumMod val="75000"/>
                  </a:schemeClr>
                </a:solidFill>
              </a:rPr>
              <a:t>&gt; u</a:t>
            </a:r>
          </a:p>
          <a:p>
            <a:r>
              <a:rPr lang="pt-BR" sz="9600" b="1" smtClean="0">
                <a:ln/>
                <a:solidFill>
                  <a:schemeClr val="accent3">
                    <a:lumMod val="75000"/>
                  </a:schemeClr>
                </a:solidFill>
              </a:rPr>
              <a:t>&gt; uf sumSample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1411897"/>
            <a:ext cx="8712968" cy="5401479"/>
          </a:xfrm>
          <a:prstGeom prst="rect">
            <a:avLst/>
          </a:prstGeom>
          <a:noFill/>
        </p:spPr>
        <p:txBody>
          <a:bodyPr wrap="square" lIns="91440" tIns="45720" rIns="91440" bIns="45720" anchor="b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pt-BR" sz="11500" b="1" smtClean="0">
                <a:ln/>
                <a:solidFill>
                  <a:schemeClr val="accent3">
                    <a:lumMod val="75000"/>
                  </a:schemeClr>
                </a:solidFill>
              </a:rPr>
              <a:t>Guia Ultra-Rápido de Assembly</a:t>
            </a:r>
            <a:endParaRPr lang="pt-BR" sz="11500" b="1" cap="none" spc="0">
              <a:ln/>
              <a:solidFill>
                <a:schemeClr val="accent3">
                  <a:lumMod val="75000"/>
                </a:schemeClr>
              </a:solidFill>
              <a:effectLst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923928" y="-227151"/>
            <a:ext cx="1082349" cy="2215991"/>
          </a:xfrm>
          <a:prstGeom prst="rect">
            <a:avLst/>
          </a:prstGeom>
          <a:noFill/>
        </p:spPr>
        <p:txBody>
          <a:bodyPr wrap="none" lIns="91440" tIns="45720" rIns="91440" bIns="45720" anchor="b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13800" b="1" cap="none" spc="0" smtClean="0">
                <a:ln w="11430"/>
                <a:solidFill>
                  <a:schemeClr val="accent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pt-BR" sz="13800" b="1" cap="none" spc="0">
              <a:ln w="11430"/>
              <a:solidFill>
                <a:schemeClr val="accent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/>
        </p:nvGraphicFramePr>
        <p:xfrm>
          <a:off x="179512" y="188640"/>
          <a:ext cx="8784976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o explicativo retangular com cantos arredondados 3"/>
          <p:cNvSpPr/>
          <p:nvPr/>
        </p:nvSpPr>
        <p:spPr>
          <a:xfrm>
            <a:off x="6444208" y="476672"/>
            <a:ext cx="2448272" cy="936104"/>
          </a:xfrm>
          <a:prstGeom prst="wedgeRoundRectCallout">
            <a:avLst>
              <a:gd name="adj1" fmla="val -64031"/>
              <a:gd name="adj2" fmla="val 13315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smtClean="0"/>
              <a:t>VARIÁVEIS</a:t>
            </a:r>
            <a:endParaRPr lang="pt-BR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315</Words>
  <Application>Microsoft Office PowerPoint</Application>
  <PresentationFormat>Apresentação na tela (4:3)</PresentationFormat>
  <Paragraphs>184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Caloni</dc:creator>
  <cp:lastModifiedBy>Caloni</cp:lastModifiedBy>
  <cp:revision>84</cp:revision>
  <dcterms:created xsi:type="dcterms:W3CDTF">2010-11-27T11:37:44Z</dcterms:created>
  <dcterms:modified xsi:type="dcterms:W3CDTF">2010-12-11T00:28:31Z</dcterms:modified>
</cp:coreProperties>
</file>