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02" r:id="rId2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04/01/2015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Trilha C/C++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Wanderley </a:t>
            </a:r>
            <a:r>
              <a:rPr lang="pt-BR" dirty="0" err="1" smtClean="0"/>
              <a:t>Caloni</a:t>
            </a:r>
            <a:endParaRPr lang="pt-BR" dirty="0" smtClean="0"/>
          </a:p>
          <a:p>
            <a:r>
              <a:rPr lang="pt-BR" dirty="0" smtClean="0"/>
              <a:t>Sócio-Desenvolvedor da</a:t>
            </a:r>
          </a:p>
        </p:txBody>
      </p:sp>
      <p:pic>
        <p:nvPicPr>
          <p:cNvPr id="4" name="Picture 22" descr="C:\Users\Caloni\Projects\Caloni.com.br\Lectures\DesmontandoHouaiss\intelitrader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60" y="5214950"/>
            <a:ext cx="4363301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C:\Users\Caloni\Dropbox\Capturas de tela\Captura de tela 2014-08-08 19.40.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0767" y="714356"/>
            <a:ext cx="4810125" cy="1371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Vamos ao que interessa?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488" y="1628800"/>
            <a:ext cx="7365024" cy="40275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Three Easy Steps</a:t>
            </a:r>
            <a:endParaRPr lang="pt-BR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Preprocessamento</a:t>
            </a:r>
          </a:p>
          <a:p>
            <a:r>
              <a:rPr lang="pt-BR" dirty="0" smtClean="0"/>
              <a:t>Compilação</a:t>
            </a:r>
          </a:p>
          <a:p>
            <a:r>
              <a:rPr lang="pt-BR" dirty="0" smtClean="0"/>
              <a:t>Linkedição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13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#include &lt;Preprocessamento&gt;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Não faz parte da linguagem/sintaxe</a:t>
            </a:r>
          </a:p>
          <a:p>
            <a:r>
              <a:rPr lang="pt-BR" dirty="0" smtClean="0"/>
              <a:t>Uso excessivo desencorajado</a:t>
            </a:r>
          </a:p>
          <a:p>
            <a:r>
              <a:rPr lang="pt-BR" dirty="0" smtClean="0"/>
              <a:t>Substituição de arquivos e símbolos</a:t>
            </a:r>
          </a:p>
          <a:p>
            <a:r>
              <a:rPr lang="pt-BR" dirty="0" smtClean="0"/>
              <a:t>#</a:t>
            </a:r>
          </a:p>
          <a:p>
            <a:r>
              <a:rPr lang="pt-BR" dirty="0" smtClean="0"/>
              <a:t>#</a:t>
            </a:r>
          </a:p>
          <a:p>
            <a:r>
              <a:rPr lang="pt-BR" dirty="0" smtClean="0"/>
              <a:t>#</a:t>
            </a:r>
          </a:p>
          <a:p>
            <a:r>
              <a:rPr lang="pt-BR" dirty="0" smtClean="0"/>
              <a:t>...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3077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#include &lt;Preprocessamento&gt;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0" y="2343285"/>
            <a:ext cx="8647619" cy="2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57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#include &lt;Preprocessamento&gt;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2132856"/>
            <a:ext cx="14848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35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#include &lt;Preprocessamento&gt;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33" y="2060848"/>
            <a:ext cx="868373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538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#include &lt;Preprocessamento&gt;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6" y="2492896"/>
            <a:ext cx="8338527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476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#include &lt;Preprocessamento&gt;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84" y="1772816"/>
            <a:ext cx="8371432" cy="431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51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#include &lt;Preprocessamento&gt;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700808"/>
            <a:ext cx="5040560" cy="475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39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#include &lt;Preprocessamento&gt;</a:t>
            </a:r>
            <a:endParaRPr lang="pt-BR" dirty="0"/>
          </a:p>
        </p:txBody>
      </p:sp>
      <p:sp>
        <p:nvSpPr>
          <p:cNvPr id="3" name="Rounded Rectangle 2"/>
          <p:cNvSpPr/>
          <p:nvPr/>
        </p:nvSpPr>
        <p:spPr>
          <a:xfrm>
            <a:off x="1691680" y="1988840"/>
            <a:ext cx="1728192" cy="5760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stdio.h</a:t>
            </a:r>
            <a:endParaRPr lang="pt-BR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3779912" y="1988840"/>
            <a:ext cx="1728192" cy="5760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header.h</a:t>
            </a:r>
            <a:endParaRPr lang="pt-BR" sz="2400" dirty="0"/>
          </a:p>
        </p:txBody>
      </p:sp>
      <p:sp>
        <p:nvSpPr>
          <p:cNvPr id="7" name="Rounded Rectangle 6"/>
          <p:cNvSpPr/>
          <p:nvPr/>
        </p:nvSpPr>
        <p:spPr>
          <a:xfrm>
            <a:off x="2771800" y="3284984"/>
            <a:ext cx="1728192" cy="576064"/>
          </a:xfrm>
          <a:prstGeom prst="roundRect">
            <a:avLst/>
          </a:prstGeom>
          <a:solidFill>
            <a:schemeClr val="tx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source.c</a:t>
            </a:r>
            <a:endParaRPr lang="pt-BR" sz="2400" dirty="0"/>
          </a:p>
        </p:txBody>
      </p:sp>
      <p:cxnSp>
        <p:nvCxnSpPr>
          <p:cNvPr id="8" name="Straight Arrow Connector 7"/>
          <p:cNvCxnSpPr>
            <a:stCxn id="7" idx="0"/>
            <a:endCxn id="3" idx="2"/>
          </p:cNvCxnSpPr>
          <p:nvPr/>
        </p:nvCxnSpPr>
        <p:spPr>
          <a:xfrm flipH="1" flipV="1">
            <a:off x="2555776" y="2564904"/>
            <a:ext cx="1080120" cy="72008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  <a:endCxn id="6" idx="2"/>
          </p:cNvCxnSpPr>
          <p:nvPr/>
        </p:nvCxnSpPr>
        <p:spPr>
          <a:xfrm flipV="1">
            <a:off x="3635896" y="2564904"/>
            <a:ext cx="1008112" cy="720080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131840" y="2627620"/>
            <a:ext cx="1088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#include</a:t>
            </a:r>
            <a:endParaRPr lang="pt-BR" sz="2000" b="1" dirty="0"/>
          </a:p>
        </p:txBody>
      </p:sp>
      <p:sp>
        <p:nvSpPr>
          <p:cNvPr id="14" name="Down Arrow 13"/>
          <p:cNvSpPr/>
          <p:nvPr/>
        </p:nvSpPr>
        <p:spPr>
          <a:xfrm>
            <a:off x="3311860" y="4005064"/>
            <a:ext cx="648072" cy="432048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Down Arrow 14"/>
          <p:cNvSpPr/>
          <p:nvPr/>
        </p:nvSpPr>
        <p:spPr>
          <a:xfrm rot="16200000">
            <a:off x="4824028" y="4793725"/>
            <a:ext cx="648072" cy="432048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Parallelogram 15"/>
          <p:cNvSpPr/>
          <p:nvPr/>
        </p:nvSpPr>
        <p:spPr>
          <a:xfrm>
            <a:off x="2519772" y="4689140"/>
            <a:ext cx="2232248" cy="648072"/>
          </a:xfrm>
          <a:prstGeom prst="parallelogram">
            <a:avLst/>
          </a:prstGeom>
          <a:solidFill>
            <a:schemeClr val="accent2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Preprocessador</a:t>
            </a:r>
            <a:endParaRPr lang="pt-BR" dirty="0"/>
          </a:p>
        </p:txBody>
      </p:sp>
      <p:sp>
        <p:nvSpPr>
          <p:cNvPr id="17" name="Rounded Rectangle 16"/>
          <p:cNvSpPr/>
          <p:nvPr/>
        </p:nvSpPr>
        <p:spPr>
          <a:xfrm>
            <a:off x="5652120" y="4361676"/>
            <a:ext cx="1728192" cy="1296144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stdio.h</a:t>
            </a:r>
          </a:p>
          <a:p>
            <a:pPr algn="ctr"/>
            <a:r>
              <a:rPr lang="pt-BR" sz="2400" dirty="0" smtClean="0"/>
              <a:t>header.h</a:t>
            </a:r>
          </a:p>
          <a:p>
            <a:pPr algn="ctr"/>
            <a:r>
              <a:rPr lang="pt-BR" sz="2400" dirty="0" smtClean="0"/>
              <a:t>source.c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249458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685800" y="44624"/>
            <a:ext cx="7772400" cy="1470025"/>
          </a:xfrm>
        </p:spPr>
        <p:txBody>
          <a:bodyPr>
            <a:noAutofit/>
          </a:bodyPr>
          <a:lstStyle/>
          <a:p>
            <a:r>
              <a:rPr lang="pt-BR" sz="4800" dirty="0" smtClean="0"/>
              <a:t>Entendendo a Compilação</a:t>
            </a:r>
            <a:endParaRPr lang="pt-BR" sz="4800" dirty="0"/>
          </a:p>
        </p:txBody>
      </p:sp>
      <p:pic>
        <p:nvPicPr>
          <p:cNvPr id="5" name="Picture 3" descr="C:\Users\Caloni\Projects\Caloni.com.br\Lectures\DepurandoFimDoMundo\moedor-de-carne-manual_122858_301_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87624" y="1196752"/>
            <a:ext cx="6408712" cy="5240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#include &lt;Preprocessamento&gt;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43" y="1297931"/>
            <a:ext cx="8085714" cy="53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917" y="5466924"/>
            <a:ext cx="1805940" cy="12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433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42082"/>
            <a:ext cx="946548" cy="100811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2509153"/>
            <a:ext cx="7704856" cy="2215991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cannotConvertError(const char* message) </a:t>
            </a:r>
            <a:endParaRPr lang="pt-BR" altLang="pt-BR" sz="1600" dirty="0">
              <a:solidFill>
                <a:srgbClr val="5151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160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altLang="pt-BR" sz="1600" dirty="0" smtClean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ret = message[0]; return ret;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5151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ret = cannotConvertError(3);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1600" dirty="0">
              <a:solidFill>
                <a:srgbClr val="5151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6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error C2664: 'cannotConvertError' : cannot convert parameter 1 from 'int' to 'const char *'</a:t>
            </a:r>
            <a:r>
              <a:rPr kumimoji="0" lang="pt-BR" altLang="pt-BR" sz="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pt-BR" altLang="pt-BR" sz="24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145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42082"/>
            <a:ext cx="946548" cy="100811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2755373"/>
            <a:ext cx="7704856" cy="172354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 test()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something;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something-else;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51515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else-something;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pt-BR" sz="1600" dirty="0">
              <a:solidFill>
                <a:srgbClr val="51515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C2181: illegal else without matching if</a:t>
            </a:r>
          </a:p>
        </p:txBody>
      </p:sp>
    </p:spTree>
    <p:extLst>
      <p:ext uri="{BB962C8B-B14F-4D97-AF65-F5344CB8AC3E}">
        <p14:creationId xmlns:p14="http://schemas.microsoft.com/office/powerpoint/2010/main" val="336180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42082"/>
            <a:ext cx="946548" cy="1008112"/>
          </a:xfrm>
          <a:prstGeom prst="rect">
            <a:avLst/>
          </a:prstGeo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83568" y="2755372"/>
            <a:ext cx="7704856" cy="1723549"/>
          </a:xfrm>
          <a:prstGeom prst="rect">
            <a:avLst/>
          </a:prstGeom>
          <a:solidFill>
            <a:srgbClr val="F9F9F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while( (x &lt; z) &amp;&amp; </a:t>
            </a:r>
            <a:r>
              <a:rPr lang="en-US" alt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func2(y) != 2 )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something;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pt-B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pt-BR" sz="16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 </a:t>
            </a:r>
            <a:r>
              <a:rPr lang="en-US" alt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C2143: syntax error : missing ')' before '{'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pt-BR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909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Compilação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42082"/>
            <a:ext cx="946548" cy="100811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63" y="1628800"/>
            <a:ext cx="7518474" cy="510770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5297" y="5534070"/>
            <a:ext cx="1805940" cy="12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61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Linkedição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78" y="1772816"/>
            <a:ext cx="6391243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Linkedição</a:t>
            </a:r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07704" y="447501"/>
            <a:ext cx="1179398" cy="79727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700808"/>
            <a:ext cx="4320480" cy="491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Linkedição</a:t>
            </a:r>
            <a:endParaRPr lang="pt-B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07704" y="447501"/>
            <a:ext cx="1179398" cy="79727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655676" y="2240868"/>
            <a:ext cx="1728192" cy="57606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libc.lib</a:t>
            </a:r>
            <a:endParaRPr lang="pt-BR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3743908" y="2240868"/>
            <a:ext cx="1728192" cy="57606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boost.lib</a:t>
            </a:r>
            <a:endParaRPr lang="pt-BR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2735796" y="3537012"/>
            <a:ext cx="1728192" cy="576064"/>
          </a:xfrm>
          <a:prstGeom prst="roundRect">
            <a:avLst/>
          </a:prstGeom>
          <a:solidFill>
            <a:schemeClr val="accent3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source.obj</a:t>
            </a:r>
            <a:endParaRPr lang="pt-BR" sz="2400" dirty="0"/>
          </a:p>
        </p:txBody>
      </p:sp>
      <p:cxnSp>
        <p:nvCxnSpPr>
          <p:cNvPr id="7" name="Straight Arrow Connector 6"/>
          <p:cNvCxnSpPr>
            <a:stCxn id="6" idx="0"/>
            <a:endCxn id="4" idx="2"/>
          </p:cNvCxnSpPr>
          <p:nvPr/>
        </p:nvCxnSpPr>
        <p:spPr>
          <a:xfrm flipH="1" flipV="1">
            <a:off x="2519772" y="2816932"/>
            <a:ext cx="1080120" cy="72008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6" idx="0"/>
            <a:endCxn id="5" idx="2"/>
          </p:cNvCxnSpPr>
          <p:nvPr/>
        </p:nvCxnSpPr>
        <p:spPr>
          <a:xfrm flipV="1">
            <a:off x="3599892" y="2816932"/>
            <a:ext cx="1008112" cy="720080"/>
          </a:xfrm>
          <a:prstGeom prst="straightConnector1">
            <a:avLst/>
          </a:prstGeom>
          <a:ln w="571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9"/>
          <p:cNvSpPr/>
          <p:nvPr/>
        </p:nvSpPr>
        <p:spPr>
          <a:xfrm>
            <a:off x="3275856" y="4257092"/>
            <a:ext cx="648072" cy="432048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Down Arrow 10"/>
          <p:cNvSpPr/>
          <p:nvPr/>
        </p:nvSpPr>
        <p:spPr>
          <a:xfrm rot="16200000">
            <a:off x="4788024" y="5045753"/>
            <a:ext cx="648072" cy="432048"/>
          </a:xfrm>
          <a:prstGeom prst="downArrow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Parallelogram 11"/>
          <p:cNvSpPr/>
          <p:nvPr/>
        </p:nvSpPr>
        <p:spPr>
          <a:xfrm>
            <a:off x="2483768" y="4941168"/>
            <a:ext cx="2232248" cy="648072"/>
          </a:xfrm>
          <a:prstGeom prst="parallelogram">
            <a:avLst/>
          </a:prstGeom>
          <a:solidFill>
            <a:schemeClr val="accent6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Linker</a:t>
            </a:r>
            <a:endParaRPr lang="pt-BR" dirty="0"/>
          </a:p>
        </p:txBody>
      </p:sp>
      <p:sp>
        <p:nvSpPr>
          <p:cNvPr id="13" name="Rounded Rectangle 12"/>
          <p:cNvSpPr/>
          <p:nvPr/>
        </p:nvSpPr>
        <p:spPr>
          <a:xfrm>
            <a:off x="5616116" y="4963245"/>
            <a:ext cx="1728192" cy="648072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project.exe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0004864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Perguntas?</a:t>
            </a: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000100" y="3038302"/>
            <a:ext cx="6786610" cy="550862"/>
          </a:xfrm>
          <a:prstGeom prst="rect">
            <a:avLst/>
          </a:prstGeom>
        </p:spPr>
        <p:txBody>
          <a:bodyPr/>
          <a:lstStyle/>
          <a:p>
            <a:pPr marL="274320" indent="-27432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defRPr/>
            </a:pPr>
            <a:r>
              <a:rPr lang="pt-BR" sz="4400" b="1" dirty="0">
                <a:latin typeface="+mn-lt"/>
                <a:cs typeface="+mn-cs"/>
              </a:rPr>
              <a:t>wanderley@caloni.com.br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4286248" y="3974554"/>
            <a:ext cx="106838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 err="1">
                <a:solidFill>
                  <a:schemeClr val="bg1">
                    <a:lumMod val="75000"/>
                  </a:schemeClr>
                </a:solidFill>
              </a:rPr>
              <a:t>twitter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5705489" y="4694635"/>
            <a:ext cx="79533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 err="1">
                <a:solidFill>
                  <a:schemeClr val="bg1">
                    <a:lumMod val="75000"/>
                  </a:schemeClr>
                </a:solidFill>
              </a:rPr>
              <a:t>saite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3929058" y="2204864"/>
            <a:ext cx="9890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pt-BR" sz="2400" b="1" dirty="0">
                <a:solidFill>
                  <a:schemeClr val="bg1">
                    <a:lumMod val="75000"/>
                  </a:schemeClr>
                </a:solidFill>
              </a:rPr>
              <a:t>e-mail</a:t>
            </a:r>
          </a:p>
        </p:txBody>
      </p:sp>
      <p:sp>
        <p:nvSpPr>
          <p:cNvPr id="8" name="Chave direita 7"/>
          <p:cNvSpPr/>
          <p:nvPr/>
        </p:nvSpPr>
        <p:spPr>
          <a:xfrm rot="5400000">
            <a:off x="4730756" y="2885518"/>
            <a:ext cx="182554" cy="1928826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Chave direita 8"/>
          <p:cNvSpPr/>
          <p:nvPr/>
        </p:nvSpPr>
        <p:spPr>
          <a:xfrm rot="5400000">
            <a:off x="5961854" y="3045992"/>
            <a:ext cx="177798" cy="3043284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b="1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Chave esquerda 9"/>
          <p:cNvSpPr/>
          <p:nvPr/>
        </p:nvSpPr>
        <p:spPr>
          <a:xfrm rot="5400000">
            <a:off x="4248943" y="-183551"/>
            <a:ext cx="360362" cy="6143668"/>
          </a:xfrm>
          <a:prstGeom prst="leftBrace">
            <a:avLst>
              <a:gd name="adj1" fmla="val 0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pt-BR" b="1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sou? Quem estou?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Segurança da Informação</a:t>
            </a:r>
          </a:p>
          <a:p>
            <a:pPr lvl="1"/>
            <a:r>
              <a:rPr lang="pt-BR" dirty="0" smtClean="0">
                <a:solidFill>
                  <a:srgbClr val="FF0000"/>
                </a:solidFill>
              </a:rPr>
              <a:t>S</a:t>
            </a:r>
            <a:r>
              <a:rPr lang="pt-BR" dirty="0" smtClean="0"/>
              <a:t>istema de </a:t>
            </a:r>
            <a:r>
              <a:rPr lang="pt-BR" dirty="0" smtClean="0">
                <a:solidFill>
                  <a:srgbClr val="FF0000"/>
                </a:solidFill>
              </a:rPr>
              <a:t>C</a:t>
            </a:r>
            <a:r>
              <a:rPr lang="pt-BR" dirty="0" smtClean="0"/>
              <a:t>ontrole de </a:t>
            </a:r>
            <a:r>
              <a:rPr lang="pt-BR" dirty="0" smtClean="0">
                <a:solidFill>
                  <a:srgbClr val="FF0000"/>
                </a:solidFill>
              </a:rPr>
              <a:t>U</a:t>
            </a:r>
            <a:r>
              <a:rPr lang="pt-BR" dirty="0" smtClean="0"/>
              <a:t>suários e </a:t>
            </a:r>
            <a:r>
              <a:rPr lang="pt-BR" dirty="0" smtClean="0">
                <a:solidFill>
                  <a:srgbClr val="FF0000"/>
                </a:solidFill>
              </a:rPr>
              <a:t>A</a:t>
            </a:r>
            <a:r>
              <a:rPr lang="pt-BR" dirty="0" smtClean="0"/>
              <a:t>plicações</a:t>
            </a:r>
          </a:p>
          <a:p>
            <a:pPr lvl="1"/>
            <a:r>
              <a:rPr lang="pt-BR" dirty="0" smtClean="0"/>
              <a:t>Criptografia de Discos</a:t>
            </a:r>
          </a:p>
          <a:p>
            <a:endParaRPr lang="pt-BR" dirty="0"/>
          </a:p>
        </p:txBody>
      </p:sp>
      <p:pic>
        <p:nvPicPr>
          <p:cNvPr id="4" name="Picture 3" descr="C:\Users\Caloni\Projects\Caloni.com.br\Lectures\DesmontandoHouaiss\scua-log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70056" y="4143380"/>
            <a:ext cx="5130836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sou? Quem estou?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Análise de </a:t>
            </a:r>
            <a:r>
              <a:rPr lang="pt-BR" dirty="0" err="1" smtClean="0"/>
              <a:t>Trojans</a:t>
            </a:r>
            <a:endParaRPr lang="pt-BR" dirty="0" smtClean="0"/>
          </a:p>
          <a:p>
            <a:pPr lvl="1"/>
            <a:r>
              <a:rPr lang="pt-BR" dirty="0" smtClean="0"/>
              <a:t>Engenharia Reversa</a:t>
            </a:r>
          </a:p>
          <a:p>
            <a:pPr lvl="1"/>
            <a:r>
              <a:rPr lang="pt-BR" dirty="0" smtClean="0"/>
              <a:t>Crash </a:t>
            </a:r>
            <a:r>
              <a:rPr lang="pt-BR" dirty="0" err="1" smtClean="0"/>
              <a:t>Dump</a:t>
            </a:r>
            <a:r>
              <a:rPr lang="pt-BR" dirty="0" smtClean="0"/>
              <a:t> </a:t>
            </a:r>
            <a:r>
              <a:rPr lang="pt-BR" dirty="0" err="1" smtClean="0"/>
              <a:t>Analysis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" name="Picture 2" descr="C:\Users\Caloni\Downloads\114333__open_communication_security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72198" y="4143380"/>
            <a:ext cx="1857388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 descr="C:\Users\Caloni\Projects\Caloni.com.br\Lectures\DesmontandoHouaiss\tempes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32" y="4429132"/>
            <a:ext cx="3955624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 descr="C:\Users\Caloni\Dropbox\Capturas de tela\Retro_Pacma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86116" y="3714752"/>
            <a:ext cx="2714644" cy="271464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sou? Quem estou?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Mercado Financeiro</a:t>
            </a:r>
          </a:p>
          <a:p>
            <a:pPr lvl="1"/>
            <a:r>
              <a:rPr lang="pt-BR" dirty="0" smtClean="0"/>
              <a:t>Alto Desempenho</a:t>
            </a:r>
          </a:p>
          <a:p>
            <a:pPr lvl="1"/>
            <a:r>
              <a:rPr lang="pt-BR" dirty="0" smtClean="0"/>
              <a:t>Análise de Risco</a:t>
            </a:r>
          </a:p>
          <a:p>
            <a:pPr>
              <a:buNone/>
            </a:pPr>
            <a:endParaRPr lang="pt-BR" dirty="0"/>
          </a:p>
        </p:txBody>
      </p:sp>
      <p:pic>
        <p:nvPicPr>
          <p:cNvPr id="3074" name="Picture 2" descr="C:\Users\Caloni\Dropbox\Capturas de tela\Retro_Pacman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86116" y="3714752"/>
            <a:ext cx="2714644" cy="2714644"/>
          </a:xfrm>
          <a:prstGeom prst="rect">
            <a:avLst/>
          </a:prstGeom>
          <a:noFill/>
        </p:spPr>
      </p:pic>
      <p:pic>
        <p:nvPicPr>
          <p:cNvPr id="7" name="Imagem 6" descr="NOVO_EZ01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72198" y="4500570"/>
            <a:ext cx="1803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 descr="C:\Users\Caloni\Dropbox\Capturas de tela\Captura de tela 2014-07-20 14.07.0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500570"/>
            <a:ext cx="2926022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sou? Quem estou?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Mercado Financeiro</a:t>
            </a:r>
          </a:p>
          <a:p>
            <a:pPr lvl="1"/>
            <a:r>
              <a:rPr lang="pt-BR" dirty="0" smtClean="0"/>
              <a:t>Alto Desempenho</a:t>
            </a:r>
          </a:p>
          <a:p>
            <a:pPr lvl="1"/>
            <a:r>
              <a:rPr lang="pt-BR" dirty="0" smtClean="0"/>
              <a:t>Algoritmos</a:t>
            </a:r>
          </a:p>
          <a:p>
            <a:pPr lvl="1"/>
            <a:r>
              <a:rPr lang="pt-BR" dirty="0" smtClean="0"/>
              <a:t>Cotações</a:t>
            </a:r>
          </a:p>
          <a:p>
            <a:pPr lvl="1"/>
            <a:r>
              <a:rPr lang="pt-BR" dirty="0" err="1" smtClean="0"/>
              <a:t>Mobile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5" name="Picture 22" descr="C:\Users\Caloni\Projects\Caloni.com.br\Lectures\DesmontandoHouaiss\intelitrader-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71612"/>
            <a:ext cx="5674476" cy="9287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sou? Quem estou?</a:t>
            </a:r>
            <a:endParaRPr lang="pt-BR" dirty="0"/>
          </a:p>
        </p:txBody>
      </p:sp>
      <p:pic>
        <p:nvPicPr>
          <p:cNvPr id="8" name="Picture 3" descr="C:\Users\Caloni\Dropbox\Capturas de tela\intelior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963" y="1428750"/>
            <a:ext cx="9018587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sou? Quem estou?</a:t>
            </a:r>
            <a:endParaRPr lang="pt-BR" dirty="0"/>
          </a:p>
        </p:txBody>
      </p:sp>
      <p:pic>
        <p:nvPicPr>
          <p:cNvPr id="4" name="Picture 2" descr="C:\Users\Caloni\Dropbox\Capturas de tela\intelimobil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" y="1428750"/>
            <a:ext cx="9047163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Onde sou? Quem estou?</a:t>
            </a:r>
            <a:endParaRPr lang="pt-BR" dirty="0"/>
          </a:p>
        </p:txBody>
      </p:sp>
      <p:pic>
        <p:nvPicPr>
          <p:cNvPr id="4" name="Picture 3" descr="C:\Users\Caloni\Dropbox\Capturas de tela\intelimarke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8" y="1528763"/>
            <a:ext cx="9009062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279</Words>
  <Application>Microsoft Office PowerPoint</Application>
  <PresentationFormat>On-screen Show (4:3)</PresentationFormat>
  <Paragraphs>94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Wingdings 3</vt:lpstr>
      <vt:lpstr>Tema do Office</vt:lpstr>
      <vt:lpstr>Trilha C/C++</vt:lpstr>
      <vt:lpstr>Entendendo a Compilação</vt:lpstr>
      <vt:lpstr>Onde sou? Quem estou?</vt:lpstr>
      <vt:lpstr>Onde sou? Quem estou?</vt:lpstr>
      <vt:lpstr>Onde sou? Quem estou?</vt:lpstr>
      <vt:lpstr>Onde sou? Quem estou?</vt:lpstr>
      <vt:lpstr>Onde sou? Quem estou?</vt:lpstr>
      <vt:lpstr>Onde sou? Quem estou?</vt:lpstr>
      <vt:lpstr>Onde sou? Quem estou?</vt:lpstr>
      <vt:lpstr>Vamos ao que interessa?</vt:lpstr>
      <vt:lpstr>Three Easy Steps</vt:lpstr>
      <vt:lpstr>#include &lt;Preprocessamento&gt;</vt:lpstr>
      <vt:lpstr>#include &lt;Preprocessamento&gt;</vt:lpstr>
      <vt:lpstr>#include &lt;Preprocessamento&gt;</vt:lpstr>
      <vt:lpstr>#include &lt;Preprocessamento&gt;</vt:lpstr>
      <vt:lpstr>#include &lt;Preprocessamento&gt;</vt:lpstr>
      <vt:lpstr>#include &lt;Preprocessamento&gt;</vt:lpstr>
      <vt:lpstr>#include &lt;Preprocessamento&gt;</vt:lpstr>
      <vt:lpstr>#include &lt;Preprocessamento&gt;</vt:lpstr>
      <vt:lpstr>#include &lt;Preprocessamento&gt;</vt:lpstr>
      <vt:lpstr>Compilação</vt:lpstr>
      <vt:lpstr>Compilação</vt:lpstr>
      <vt:lpstr>Compilação</vt:lpstr>
      <vt:lpstr>Compilação</vt:lpstr>
      <vt:lpstr>Linkedição</vt:lpstr>
      <vt:lpstr>Linkedição</vt:lpstr>
      <vt:lpstr>Linkedição</vt:lpstr>
      <vt:lpstr>Perguntas?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Trilha C/C++</dc:title>
  <dc:creator>Caloni</dc:creator>
  <cp:lastModifiedBy>Wanderley Caloni</cp:lastModifiedBy>
  <cp:revision>49</cp:revision>
  <dcterms:created xsi:type="dcterms:W3CDTF">2014-08-08T22:39:07Z</dcterms:created>
  <dcterms:modified xsi:type="dcterms:W3CDTF">2015-01-04T21:46:26Z</dcterms:modified>
</cp:coreProperties>
</file>