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7" r:id="rId3"/>
    <p:sldId id="308" r:id="rId4"/>
    <p:sldId id="309" r:id="rId5"/>
    <p:sldId id="310" r:id="rId6"/>
    <p:sldId id="311" r:id="rId7"/>
    <p:sldId id="312" r:id="rId8"/>
    <p:sldId id="313" r:id="rId9"/>
    <p:sldId id="314" r:id="rId10"/>
    <p:sldId id="272" r:id="rId11"/>
    <p:sldId id="306" r:id="rId12"/>
    <p:sldId id="274" r:id="rId13"/>
    <p:sldId id="275" r:id="rId14"/>
    <p:sldId id="296" r:id="rId15"/>
    <p:sldId id="300" r:id="rId16"/>
    <p:sldId id="301" r:id="rId1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04/04/2016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04/04/2016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04/04/2016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04/04/2016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04/04/2016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04/04/2016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04/04/2016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04/04/2016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04/04/2016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04/04/2016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04/04/2016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pPr/>
              <a:t>04/04/2016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3255119"/>
            <a:ext cx="7772400" cy="1470025"/>
          </a:xfrm>
        </p:spPr>
        <p:txBody>
          <a:bodyPr/>
          <a:lstStyle/>
          <a:p>
            <a:r>
              <a:rPr lang="pt-BR" dirty="0" smtClean="0"/>
              <a:t>Debug Remoto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31640" y="5132784"/>
            <a:ext cx="6400800" cy="672480"/>
          </a:xfrm>
        </p:spPr>
        <p:txBody>
          <a:bodyPr/>
          <a:lstStyle/>
          <a:p>
            <a:r>
              <a:rPr lang="pt-BR" dirty="0" smtClean="0"/>
              <a:t>Wanderley </a:t>
            </a:r>
            <a:r>
              <a:rPr lang="pt-BR" dirty="0" smtClean="0"/>
              <a:t>Caloni</a:t>
            </a:r>
            <a:endParaRPr lang="pt-BR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-243408"/>
            <a:ext cx="4392488" cy="3678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Caloni\Dropbox\Capturas de tela\ntdebug-ntf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19" y="642918"/>
            <a:ext cx="3463745" cy="2357454"/>
          </a:xfrm>
          <a:prstGeom prst="rect">
            <a:avLst/>
          </a:prstGeom>
          <a:noFill/>
        </p:spPr>
      </p:pic>
      <p:pic>
        <p:nvPicPr>
          <p:cNvPr id="9220" name="Picture 4" descr="C:\Users\Caloni\Dropbox\Capturas de tela\Windows-Vista-command-prompt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00694" y="3357562"/>
            <a:ext cx="2214578" cy="2207209"/>
          </a:xfrm>
          <a:prstGeom prst="rect">
            <a:avLst/>
          </a:prstGeom>
          <a:noFill/>
        </p:spPr>
      </p:pic>
      <p:pic>
        <p:nvPicPr>
          <p:cNvPr id="9219" name="Picture 3" descr="C:\Users\Caloni\Dropbox\Capturas de tela\14186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28992" y="2357430"/>
            <a:ext cx="2108191" cy="2108191"/>
          </a:xfrm>
          <a:prstGeom prst="rect">
            <a:avLst/>
          </a:prstGeom>
          <a:noFill/>
        </p:spPr>
      </p:pic>
      <p:sp>
        <p:nvSpPr>
          <p:cNvPr id="8" name="CaixaDeTexto 7"/>
          <p:cNvSpPr txBox="1"/>
          <p:nvPr/>
        </p:nvSpPr>
        <p:spPr>
          <a:xfrm>
            <a:off x="357158" y="6253483"/>
            <a:ext cx="8170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/>
              <a:t>windbg.exe -k com:</a:t>
            </a:r>
            <a:r>
              <a:rPr lang="pt-BR" sz="2400" b="1" dirty="0" err="1" smtClean="0"/>
              <a:t>port</a:t>
            </a:r>
            <a:r>
              <a:rPr lang="pt-BR" sz="2400" b="1" dirty="0" smtClean="0"/>
              <a:t>=1,</a:t>
            </a:r>
            <a:r>
              <a:rPr lang="pt-BR" sz="2400" b="1" dirty="0" err="1" smtClean="0"/>
              <a:t>baud</a:t>
            </a:r>
            <a:r>
              <a:rPr lang="pt-BR" sz="2400" b="1" dirty="0" smtClean="0"/>
              <a:t>=115200,resets=0,</a:t>
            </a:r>
            <a:r>
              <a:rPr lang="pt-BR" sz="2400" b="1" dirty="0" err="1" smtClean="0"/>
              <a:t>reconnect</a:t>
            </a:r>
            <a:r>
              <a:rPr lang="pt-BR" sz="2400" b="1" dirty="0" smtClean="0"/>
              <a:t> -b</a:t>
            </a:r>
            <a:endParaRPr lang="pt-BR" sz="2400" b="1" dirty="0"/>
          </a:p>
        </p:txBody>
      </p:sp>
      <p:sp>
        <p:nvSpPr>
          <p:cNvPr id="9" name="CaixaDeTexto 8"/>
          <p:cNvSpPr txBox="1"/>
          <p:nvPr/>
        </p:nvSpPr>
        <p:spPr>
          <a:xfrm>
            <a:off x="357158" y="4729001"/>
            <a:ext cx="65722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err="1" smtClean="0"/>
              <a:t>bcdedit</a:t>
            </a:r>
            <a:r>
              <a:rPr lang="pt-BR" sz="2400" b="1" dirty="0" smtClean="0"/>
              <a:t> /</a:t>
            </a:r>
            <a:r>
              <a:rPr lang="pt-BR" sz="2400" b="1" dirty="0" err="1" smtClean="0"/>
              <a:t>dbgsettings</a:t>
            </a:r>
            <a:endParaRPr lang="pt-BR" sz="2400" b="1" dirty="0" smtClean="0"/>
          </a:p>
          <a:p>
            <a:r>
              <a:rPr lang="pt-BR" sz="2400" b="1" dirty="0" err="1" smtClean="0"/>
              <a:t>bcdedit</a:t>
            </a:r>
            <a:r>
              <a:rPr lang="pt-BR" sz="2400" b="1" dirty="0" smtClean="0"/>
              <a:t> /</a:t>
            </a:r>
            <a:r>
              <a:rPr lang="pt-BR" sz="2400" b="1" dirty="0" err="1" smtClean="0"/>
              <a:t>copy</a:t>
            </a:r>
            <a:r>
              <a:rPr lang="pt-BR" sz="2400" b="1" dirty="0" smtClean="0"/>
              <a:t> {</a:t>
            </a:r>
            <a:r>
              <a:rPr lang="pt-BR" sz="2400" b="1" dirty="0" err="1" smtClean="0"/>
              <a:t>current</a:t>
            </a:r>
            <a:r>
              <a:rPr lang="pt-BR" sz="2400" b="1" dirty="0" smtClean="0"/>
              <a:t>}</a:t>
            </a:r>
          </a:p>
          <a:p>
            <a:r>
              <a:rPr lang="pt-BR" sz="2400" b="1" dirty="0" err="1" smtClean="0"/>
              <a:t>bcdedit</a:t>
            </a:r>
            <a:r>
              <a:rPr lang="pt-BR" sz="2400" b="1" dirty="0" smtClean="0"/>
              <a:t> set debug </a:t>
            </a:r>
            <a:r>
              <a:rPr lang="pt-BR" sz="2400" b="1" dirty="0" err="1" smtClean="0"/>
              <a:t>on</a:t>
            </a:r>
            <a:endParaRPr lang="pt-BR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Caloni\Dropbox\Capturas de tela\ntdebug-ntf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19" y="642918"/>
            <a:ext cx="3463745" cy="2357454"/>
          </a:xfrm>
          <a:prstGeom prst="rect">
            <a:avLst/>
          </a:prstGeom>
          <a:noFill/>
        </p:spPr>
      </p:pic>
      <p:pic>
        <p:nvPicPr>
          <p:cNvPr id="9220" name="Picture 4" descr="C:\Users\Caloni\Dropbox\Capturas de tela\Windows-Vista-command-prompt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00694" y="3357562"/>
            <a:ext cx="2214578" cy="2207209"/>
          </a:xfrm>
          <a:prstGeom prst="rect">
            <a:avLst/>
          </a:prstGeom>
          <a:noFill/>
        </p:spPr>
      </p:pic>
      <p:sp>
        <p:nvSpPr>
          <p:cNvPr id="8" name="CaixaDeTexto 7"/>
          <p:cNvSpPr txBox="1"/>
          <p:nvPr/>
        </p:nvSpPr>
        <p:spPr>
          <a:xfrm>
            <a:off x="357158" y="6253483"/>
            <a:ext cx="59649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/>
              <a:t>windbg.exe -k usb2:</a:t>
            </a:r>
            <a:r>
              <a:rPr lang="pt-BR" sz="2400" b="1" dirty="0" err="1" smtClean="0"/>
              <a:t>targetname</a:t>
            </a:r>
            <a:r>
              <a:rPr lang="pt-BR" sz="2400" b="1" dirty="0" smtClean="0"/>
              <a:t>=</a:t>
            </a:r>
            <a:r>
              <a:rPr lang="pt-BR" sz="2400" b="1" dirty="0" err="1" smtClean="0"/>
              <a:t>USBString</a:t>
            </a:r>
            <a:r>
              <a:rPr lang="pt-BR" sz="2400" b="1" dirty="0" smtClean="0"/>
              <a:t> -b</a:t>
            </a:r>
            <a:endParaRPr lang="pt-BR" sz="2400" b="1" dirty="0"/>
          </a:p>
        </p:txBody>
      </p:sp>
      <p:sp>
        <p:nvSpPr>
          <p:cNvPr id="9" name="CaixaDeTexto 8"/>
          <p:cNvSpPr txBox="1"/>
          <p:nvPr/>
        </p:nvSpPr>
        <p:spPr>
          <a:xfrm>
            <a:off x="357158" y="4729001"/>
            <a:ext cx="65722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err="1" smtClean="0"/>
              <a:t>bcdedit</a:t>
            </a:r>
            <a:r>
              <a:rPr lang="pt-BR" sz="2400" b="1" dirty="0" smtClean="0"/>
              <a:t> /</a:t>
            </a:r>
            <a:r>
              <a:rPr lang="pt-BR" sz="2400" b="1" dirty="0" err="1" smtClean="0"/>
              <a:t>dbgsettings</a:t>
            </a:r>
            <a:endParaRPr lang="pt-BR" sz="2400" b="1" dirty="0" smtClean="0"/>
          </a:p>
          <a:p>
            <a:r>
              <a:rPr lang="pt-BR" sz="2400" b="1" dirty="0" err="1" smtClean="0"/>
              <a:t>bcdedit</a:t>
            </a:r>
            <a:r>
              <a:rPr lang="pt-BR" sz="2400" b="1" dirty="0" smtClean="0"/>
              <a:t> /</a:t>
            </a:r>
            <a:r>
              <a:rPr lang="pt-BR" sz="2400" b="1" dirty="0" err="1" smtClean="0"/>
              <a:t>copy</a:t>
            </a:r>
            <a:r>
              <a:rPr lang="pt-BR" sz="2400" b="1" dirty="0" smtClean="0"/>
              <a:t> {</a:t>
            </a:r>
            <a:r>
              <a:rPr lang="pt-BR" sz="2400" b="1" dirty="0" err="1" smtClean="0"/>
              <a:t>current</a:t>
            </a:r>
            <a:r>
              <a:rPr lang="pt-BR" sz="2400" b="1" dirty="0" smtClean="0"/>
              <a:t>}</a:t>
            </a:r>
          </a:p>
          <a:p>
            <a:r>
              <a:rPr lang="pt-BR" sz="2400" b="1" dirty="0" err="1" smtClean="0"/>
              <a:t>bcdedit</a:t>
            </a:r>
            <a:r>
              <a:rPr lang="pt-BR" sz="2400" b="1" dirty="0" smtClean="0"/>
              <a:t> set debug </a:t>
            </a:r>
            <a:r>
              <a:rPr lang="pt-BR" sz="2400" b="1" dirty="0" err="1" smtClean="0"/>
              <a:t>on</a:t>
            </a:r>
            <a:endParaRPr lang="pt-BR" sz="2400" b="1" dirty="0"/>
          </a:p>
        </p:txBody>
      </p:sp>
      <p:pic>
        <p:nvPicPr>
          <p:cNvPr id="1026" name="Picture 2" descr="C:\Users\Caloni\Dropbox\Capturas de tela\usb-cable-a-to-b-330-p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14678" y="2214554"/>
            <a:ext cx="2286016" cy="193128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Caloni\Dropbox\Capturas de tela\ntdebug-ntf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19" y="642918"/>
            <a:ext cx="3463745" cy="2357454"/>
          </a:xfrm>
          <a:prstGeom prst="rect">
            <a:avLst/>
          </a:prstGeom>
          <a:noFill/>
        </p:spPr>
      </p:pic>
      <p:pic>
        <p:nvPicPr>
          <p:cNvPr id="9219" name="Picture 3" descr="C:\Users\Caloni\Dropbox\Capturas de tela\14186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8992" y="2357430"/>
            <a:ext cx="2108191" cy="2108191"/>
          </a:xfrm>
          <a:prstGeom prst="rect">
            <a:avLst/>
          </a:prstGeom>
          <a:noFill/>
        </p:spPr>
      </p:pic>
      <p:sp>
        <p:nvSpPr>
          <p:cNvPr id="8" name="CaixaDeTexto 7"/>
          <p:cNvSpPr txBox="1"/>
          <p:nvPr/>
        </p:nvSpPr>
        <p:spPr>
          <a:xfrm>
            <a:off x="214282" y="6000768"/>
            <a:ext cx="88681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/>
              <a:t>windbg.exe -k com:</a:t>
            </a:r>
            <a:r>
              <a:rPr lang="pt-BR" sz="2400" b="1" dirty="0" err="1" smtClean="0"/>
              <a:t>pipe</a:t>
            </a:r>
            <a:r>
              <a:rPr lang="pt-BR" sz="2400" b="1" dirty="0" smtClean="0"/>
              <a:t>,</a:t>
            </a:r>
            <a:r>
              <a:rPr lang="pt-BR" sz="2400" b="1" dirty="0" err="1" smtClean="0"/>
              <a:t>port</a:t>
            </a:r>
            <a:r>
              <a:rPr lang="pt-BR" sz="2400" b="1" dirty="0" smtClean="0"/>
              <a:t>=\\.\</a:t>
            </a:r>
            <a:r>
              <a:rPr lang="pt-BR" sz="2400" b="1" dirty="0" err="1" smtClean="0"/>
              <a:t>pipe</a:t>
            </a:r>
            <a:r>
              <a:rPr lang="pt-BR" sz="2400" b="1" dirty="0" smtClean="0"/>
              <a:t>\com_1,resets=0,</a:t>
            </a:r>
            <a:r>
              <a:rPr lang="pt-BR" sz="2400" b="1" dirty="0" err="1" smtClean="0"/>
              <a:t>reconnect</a:t>
            </a:r>
            <a:r>
              <a:rPr lang="pt-BR" sz="2400" b="1" dirty="0" smtClean="0"/>
              <a:t> -b</a:t>
            </a:r>
            <a:endParaRPr lang="pt-BR" sz="2400" b="1" dirty="0"/>
          </a:p>
        </p:txBody>
      </p:sp>
      <p:pic>
        <p:nvPicPr>
          <p:cNvPr id="11267" name="Picture 3" descr="C:\Users\Caloni\Dropbox\Capturas de tela\vmware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70454" y="4208365"/>
            <a:ext cx="3759198" cy="93514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133023" y="6000768"/>
            <a:ext cx="88681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/>
              <a:t>windbg.exe -k com:</a:t>
            </a:r>
            <a:r>
              <a:rPr lang="pt-BR" sz="2400" b="1" dirty="0" err="1" smtClean="0"/>
              <a:t>pipe</a:t>
            </a:r>
            <a:r>
              <a:rPr lang="pt-BR" sz="2400" b="1" dirty="0" smtClean="0"/>
              <a:t>,</a:t>
            </a:r>
            <a:r>
              <a:rPr lang="pt-BR" sz="2400" b="1" dirty="0" err="1" smtClean="0"/>
              <a:t>port</a:t>
            </a:r>
            <a:r>
              <a:rPr lang="pt-BR" sz="2400" b="1" dirty="0" smtClean="0"/>
              <a:t>=\\.\</a:t>
            </a:r>
            <a:r>
              <a:rPr lang="pt-BR" sz="2400" b="1" dirty="0" err="1" smtClean="0"/>
              <a:t>pipe</a:t>
            </a:r>
            <a:r>
              <a:rPr lang="pt-BR" sz="2400" b="1" dirty="0" smtClean="0"/>
              <a:t>\com_1,resets=0,</a:t>
            </a:r>
            <a:r>
              <a:rPr lang="pt-BR" sz="2400" b="1" dirty="0" err="1" smtClean="0"/>
              <a:t>reconnect</a:t>
            </a:r>
            <a:r>
              <a:rPr lang="pt-BR" sz="2400" b="1" dirty="0" smtClean="0"/>
              <a:t> -b</a:t>
            </a:r>
            <a:endParaRPr lang="pt-BR" sz="2400" b="1" dirty="0"/>
          </a:p>
        </p:txBody>
      </p:sp>
      <p:pic>
        <p:nvPicPr>
          <p:cNvPr id="11267" name="Picture 3" descr="C:\Users\Caloni\Dropbox\Capturas de tela\vmwar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3438" y="4000504"/>
            <a:ext cx="3759198" cy="935147"/>
          </a:xfrm>
          <a:prstGeom prst="rect">
            <a:avLst/>
          </a:prstGeom>
          <a:noFill/>
        </p:spPr>
      </p:pic>
      <p:pic>
        <p:nvPicPr>
          <p:cNvPr id="12290" name="Picture 2" descr="C:\Users\Caloni\Dropbox\Capturas de tela\Captura de tela 2014-08-08 21.13.2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500042"/>
            <a:ext cx="8001024" cy="339749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 flipH="1">
            <a:off x="2714644" y="5792948"/>
            <a:ext cx="47148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 smtClean="0"/>
              <a:t>GLOBAL FLAGS</a:t>
            </a:r>
            <a:endParaRPr lang="pt-BR" sz="4000" b="1" dirty="0"/>
          </a:p>
        </p:txBody>
      </p:sp>
      <p:pic>
        <p:nvPicPr>
          <p:cNvPr id="24579" name="Picture 3" descr="C:\Users\Caloni\Dropbox\Capturas de tela\Captura de tela 2014-08-09 00.55.5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643050"/>
            <a:ext cx="7800873" cy="271464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115616" y="5715016"/>
            <a:ext cx="7344816" cy="78581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/>
              <a:t>DEBUGGER</a:t>
            </a:r>
            <a:endParaRPr lang="pt-BR" sz="2800" b="1" dirty="0"/>
          </a:p>
        </p:txBody>
      </p:sp>
      <p:sp>
        <p:nvSpPr>
          <p:cNvPr id="5" name="Retângulo de cantos arredondados 4"/>
          <p:cNvSpPr/>
          <p:nvPr/>
        </p:nvSpPr>
        <p:spPr>
          <a:xfrm>
            <a:off x="1115616" y="3643314"/>
            <a:ext cx="7344816" cy="78581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/>
              <a:t>KERNEL</a:t>
            </a:r>
            <a:endParaRPr lang="pt-BR" sz="2800" b="1" dirty="0"/>
          </a:p>
        </p:txBody>
      </p:sp>
      <p:sp>
        <p:nvSpPr>
          <p:cNvPr id="6" name="Retângulo de cantos arredondados 5"/>
          <p:cNvSpPr/>
          <p:nvPr/>
        </p:nvSpPr>
        <p:spPr>
          <a:xfrm>
            <a:off x="1115616" y="2643182"/>
            <a:ext cx="7344816" cy="78581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/>
              <a:t>USER</a:t>
            </a:r>
            <a:endParaRPr lang="pt-BR" sz="2800" b="1" dirty="0"/>
          </a:p>
        </p:txBody>
      </p:sp>
      <p:sp>
        <p:nvSpPr>
          <p:cNvPr id="7" name="Retângulo de cantos arredondados 6"/>
          <p:cNvSpPr/>
          <p:nvPr/>
        </p:nvSpPr>
        <p:spPr>
          <a:xfrm>
            <a:off x="1115616" y="642918"/>
            <a:ext cx="7344816" cy="78581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/>
              <a:t>PROCESS</a:t>
            </a:r>
            <a:endParaRPr lang="pt-BR" sz="2800" b="1" dirty="0"/>
          </a:p>
        </p:txBody>
      </p:sp>
      <p:sp>
        <p:nvSpPr>
          <p:cNvPr id="8" name="Retângulo de cantos arredondados 7"/>
          <p:cNvSpPr/>
          <p:nvPr/>
        </p:nvSpPr>
        <p:spPr>
          <a:xfrm>
            <a:off x="1115616" y="4714884"/>
            <a:ext cx="7344816" cy="78581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/>
              <a:t>CABLE</a:t>
            </a:r>
            <a:endParaRPr lang="pt-BR" sz="2800" b="1" dirty="0"/>
          </a:p>
        </p:txBody>
      </p:sp>
      <p:sp>
        <p:nvSpPr>
          <p:cNvPr id="10" name="Retângulo de cantos arredondados 9"/>
          <p:cNvSpPr/>
          <p:nvPr/>
        </p:nvSpPr>
        <p:spPr>
          <a:xfrm>
            <a:off x="1115616" y="1643050"/>
            <a:ext cx="7344816" cy="78581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/>
              <a:t>DEBUGGER</a:t>
            </a:r>
            <a:endParaRPr lang="pt-BR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C:\Users\Caloni\Projects\Caloni.com.br\Lectures\DepurandoFimDoMundo\windbg-user-kernel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62" y="357166"/>
            <a:ext cx="9075838" cy="6143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Caloni\Dropbox\Capturas de tela\ntdebug-ntf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8237" y="836712"/>
            <a:ext cx="3463745" cy="2357454"/>
          </a:xfrm>
          <a:prstGeom prst="rect">
            <a:avLst/>
          </a:prstGeom>
          <a:noFill/>
        </p:spPr>
      </p:pic>
      <p:pic>
        <p:nvPicPr>
          <p:cNvPr id="5" name="Picture 2" descr="C:\Users\Caloni\Dropbox\Capturas de tela\ntdebug-ntf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20072" y="3717032"/>
            <a:ext cx="3463745" cy="2357454"/>
          </a:xfrm>
          <a:prstGeom prst="rect">
            <a:avLst/>
          </a:prstGeom>
          <a:noFill/>
        </p:spPr>
      </p:pic>
      <p:cxnSp>
        <p:nvCxnSpPr>
          <p:cNvPr id="7" name="Elbow Connector 6"/>
          <p:cNvCxnSpPr>
            <a:stCxn id="4" idx="2"/>
            <a:endCxn id="5" idx="1"/>
          </p:cNvCxnSpPr>
          <p:nvPr/>
        </p:nvCxnSpPr>
        <p:spPr>
          <a:xfrm rot="16200000" flipH="1">
            <a:off x="2934295" y="2609981"/>
            <a:ext cx="1701593" cy="2869962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710120" y="6228020"/>
            <a:ext cx="224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.server </a:t>
            </a:r>
            <a:r>
              <a:rPr lang="en-US" b="1" dirty="0" err="1" smtClean="0"/>
              <a:t>tcp:port</a:t>
            </a:r>
            <a:r>
              <a:rPr lang="en-US" b="1" dirty="0" smtClean="0"/>
              <a:t>=6666</a:t>
            </a:r>
            <a:endParaRPr lang="pt-BR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67544" y="107339"/>
            <a:ext cx="4524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Windbg</a:t>
            </a:r>
            <a:r>
              <a:rPr lang="en-US" b="1" dirty="0" smtClean="0"/>
              <a:t> -remote </a:t>
            </a:r>
            <a:r>
              <a:rPr lang="en-US" b="1" dirty="0" err="1" smtClean="0"/>
              <a:t>tcp:server</a:t>
            </a:r>
            <a:r>
              <a:rPr lang="en-US" b="1" dirty="0" smtClean="0"/>
              <a:t>=vmw7, port=6666</a:t>
            </a:r>
            <a:endParaRPr lang="pt-BR" b="1" dirty="0"/>
          </a:p>
        </p:txBody>
      </p:sp>
      <p:sp>
        <p:nvSpPr>
          <p:cNvPr id="16" name="5-Point Star 15"/>
          <p:cNvSpPr/>
          <p:nvPr/>
        </p:nvSpPr>
        <p:spPr>
          <a:xfrm>
            <a:off x="8316416" y="5791213"/>
            <a:ext cx="432048" cy="36004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8383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Caloni\Dropbox\Capturas de tela\ntdebug-ntf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8237" y="836712"/>
            <a:ext cx="3463745" cy="2357454"/>
          </a:xfrm>
          <a:prstGeom prst="rect">
            <a:avLst/>
          </a:prstGeom>
          <a:noFill/>
        </p:spPr>
      </p:pic>
      <p:cxnSp>
        <p:nvCxnSpPr>
          <p:cNvPr id="7" name="Elbow Connector 6"/>
          <p:cNvCxnSpPr>
            <a:stCxn id="4" idx="2"/>
          </p:cNvCxnSpPr>
          <p:nvPr/>
        </p:nvCxnSpPr>
        <p:spPr>
          <a:xfrm rot="16200000" flipH="1">
            <a:off x="2934295" y="2609981"/>
            <a:ext cx="1701593" cy="2869962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004048" y="6228020"/>
            <a:ext cx="4098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WinDbg</a:t>
            </a:r>
            <a:r>
              <a:rPr lang="en-US" b="1" dirty="0" smtClean="0"/>
              <a:t>/</a:t>
            </a:r>
            <a:r>
              <a:rPr lang="en-US" b="1" dirty="0" err="1" smtClean="0"/>
              <a:t>Ntsd</a:t>
            </a:r>
            <a:r>
              <a:rPr lang="en-US" b="1" dirty="0" smtClean="0"/>
              <a:t>/</a:t>
            </a:r>
            <a:r>
              <a:rPr lang="en-US" b="1" dirty="0" err="1" smtClean="0"/>
              <a:t>Cdb</a:t>
            </a:r>
            <a:r>
              <a:rPr lang="en-US" b="1" dirty="0" smtClean="0"/>
              <a:t> -server </a:t>
            </a:r>
            <a:r>
              <a:rPr lang="en-US" b="1" dirty="0" err="1" smtClean="0"/>
              <a:t>tcp:port</a:t>
            </a:r>
            <a:r>
              <a:rPr lang="en-US" b="1" dirty="0" smtClean="0"/>
              <a:t>=6666</a:t>
            </a:r>
            <a:endParaRPr lang="pt-BR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67544" y="107339"/>
            <a:ext cx="4524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Windbg</a:t>
            </a:r>
            <a:r>
              <a:rPr lang="en-US" b="1" dirty="0" smtClean="0"/>
              <a:t> -remote </a:t>
            </a:r>
            <a:r>
              <a:rPr lang="en-US" b="1" dirty="0" err="1" smtClean="0"/>
              <a:t>tcp:server</a:t>
            </a:r>
            <a:r>
              <a:rPr lang="en-US" b="1" dirty="0" smtClean="0"/>
              <a:t>=vmw7, port=6666</a:t>
            </a:r>
            <a:endParaRPr lang="pt-BR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908" y="3968783"/>
            <a:ext cx="3707904" cy="1853952"/>
          </a:xfrm>
          <a:prstGeom prst="rect">
            <a:avLst/>
          </a:prstGeom>
        </p:spPr>
      </p:pic>
      <p:sp>
        <p:nvSpPr>
          <p:cNvPr id="16" name="5-Point Star 15"/>
          <p:cNvSpPr/>
          <p:nvPr/>
        </p:nvSpPr>
        <p:spPr>
          <a:xfrm>
            <a:off x="8437553" y="5665337"/>
            <a:ext cx="432048" cy="36004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4104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Caloni\Dropbox\Capturas de tela\ntdebug-ntf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8237" y="836712"/>
            <a:ext cx="3463745" cy="2357454"/>
          </a:xfrm>
          <a:prstGeom prst="rect">
            <a:avLst/>
          </a:prstGeom>
          <a:noFill/>
        </p:spPr>
      </p:pic>
      <p:cxnSp>
        <p:nvCxnSpPr>
          <p:cNvPr id="7" name="Elbow Connector 6"/>
          <p:cNvCxnSpPr>
            <a:stCxn id="4" idx="2"/>
          </p:cNvCxnSpPr>
          <p:nvPr/>
        </p:nvCxnSpPr>
        <p:spPr>
          <a:xfrm rot="16200000" flipH="1">
            <a:off x="2934295" y="2609981"/>
            <a:ext cx="1701593" cy="2869962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583619" y="6165304"/>
            <a:ext cx="2948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dbgsrv</a:t>
            </a:r>
            <a:r>
              <a:rPr lang="en-US" b="1" dirty="0" smtClean="0"/>
              <a:t> -server </a:t>
            </a:r>
            <a:r>
              <a:rPr lang="en-US" b="1" dirty="0" err="1" smtClean="0"/>
              <a:t>tcp:port</a:t>
            </a:r>
            <a:r>
              <a:rPr lang="en-US" b="1" dirty="0" smtClean="0"/>
              <a:t>=6666</a:t>
            </a:r>
            <a:endParaRPr lang="pt-BR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67544" y="107339"/>
            <a:ext cx="4524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Windbg</a:t>
            </a:r>
            <a:r>
              <a:rPr lang="en-US" b="1" dirty="0" smtClean="0"/>
              <a:t> -remote </a:t>
            </a:r>
            <a:r>
              <a:rPr lang="en-US" b="1" dirty="0" err="1" smtClean="0"/>
              <a:t>tcp:server</a:t>
            </a:r>
            <a:r>
              <a:rPr lang="en-US" b="1" dirty="0" smtClean="0"/>
              <a:t>=vmw7, port=6666</a:t>
            </a:r>
            <a:endParaRPr lang="pt-BR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908" y="3968783"/>
            <a:ext cx="3707904" cy="1853952"/>
          </a:xfrm>
          <a:prstGeom prst="rect">
            <a:avLst/>
          </a:prstGeom>
        </p:spPr>
      </p:pic>
      <p:sp>
        <p:nvSpPr>
          <p:cNvPr id="16" name="5-Point Star 15"/>
          <p:cNvSpPr/>
          <p:nvPr/>
        </p:nvSpPr>
        <p:spPr>
          <a:xfrm>
            <a:off x="478971" y="2834125"/>
            <a:ext cx="432048" cy="36004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8306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Caloni\Dropbox\Capturas de tela\ntdebug-ntf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8237" y="836712"/>
            <a:ext cx="3463745" cy="2357454"/>
          </a:xfrm>
          <a:prstGeom prst="rect">
            <a:avLst/>
          </a:prstGeom>
          <a:noFill/>
        </p:spPr>
      </p:pic>
      <p:cxnSp>
        <p:nvCxnSpPr>
          <p:cNvPr id="7" name="Elbow Connector 6"/>
          <p:cNvCxnSpPr>
            <a:stCxn id="4" idx="2"/>
          </p:cNvCxnSpPr>
          <p:nvPr/>
        </p:nvCxnSpPr>
        <p:spPr>
          <a:xfrm rot="16200000" flipH="1">
            <a:off x="2934295" y="2609981"/>
            <a:ext cx="1701593" cy="2869962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583619" y="6165304"/>
            <a:ext cx="2434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dbgsrv</a:t>
            </a:r>
            <a:r>
              <a:rPr lang="en-US" b="1" dirty="0" smtClean="0"/>
              <a:t> -t </a:t>
            </a:r>
            <a:r>
              <a:rPr lang="en-US" b="1" dirty="0" err="1" smtClean="0"/>
              <a:t>tcp:port</a:t>
            </a:r>
            <a:r>
              <a:rPr lang="en-US" b="1" dirty="0" smtClean="0"/>
              <a:t>=6666</a:t>
            </a:r>
            <a:endParaRPr lang="pt-BR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67544" y="107339"/>
            <a:ext cx="4524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Windbg</a:t>
            </a:r>
            <a:r>
              <a:rPr lang="en-US" b="1" dirty="0" smtClean="0"/>
              <a:t> -remote </a:t>
            </a:r>
            <a:r>
              <a:rPr lang="en-US" b="1" dirty="0" err="1" smtClean="0"/>
              <a:t>tcp:server</a:t>
            </a:r>
            <a:r>
              <a:rPr lang="en-US" b="1" dirty="0" smtClean="0"/>
              <a:t>=vmw7, port=6666</a:t>
            </a:r>
            <a:endParaRPr lang="pt-BR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908" y="3968783"/>
            <a:ext cx="3707904" cy="1853952"/>
          </a:xfrm>
          <a:prstGeom prst="rect">
            <a:avLst/>
          </a:prstGeom>
        </p:spPr>
      </p:pic>
      <p:sp>
        <p:nvSpPr>
          <p:cNvPr id="16" name="5-Point Star 15"/>
          <p:cNvSpPr/>
          <p:nvPr/>
        </p:nvSpPr>
        <p:spPr>
          <a:xfrm>
            <a:off x="467544" y="2792488"/>
            <a:ext cx="432048" cy="36004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903" y="1909773"/>
            <a:ext cx="4257143" cy="27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765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Caloni\Dropbox\Capturas de tela\ntdebug-ntf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5576" y="548680"/>
            <a:ext cx="3463745" cy="2357454"/>
          </a:xfrm>
          <a:prstGeom prst="rect">
            <a:avLst/>
          </a:prstGeom>
          <a:noFill/>
        </p:spPr>
      </p:pic>
      <p:cxnSp>
        <p:nvCxnSpPr>
          <p:cNvPr id="7" name="Elbow Connector 6"/>
          <p:cNvCxnSpPr>
            <a:stCxn id="4" idx="2"/>
          </p:cNvCxnSpPr>
          <p:nvPr/>
        </p:nvCxnSpPr>
        <p:spPr>
          <a:xfrm rot="16200000" flipH="1">
            <a:off x="2978177" y="2415405"/>
            <a:ext cx="1747004" cy="2728461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583619" y="6165304"/>
            <a:ext cx="2434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dbgsrv</a:t>
            </a:r>
            <a:r>
              <a:rPr lang="en-US" b="1" dirty="0" smtClean="0"/>
              <a:t> -t </a:t>
            </a:r>
            <a:r>
              <a:rPr lang="en-US" b="1" dirty="0" err="1" smtClean="0"/>
              <a:t>tcp:port</a:t>
            </a:r>
            <a:r>
              <a:rPr lang="en-US" b="1" dirty="0" smtClean="0"/>
              <a:t>=6666</a:t>
            </a:r>
            <a:endParaRPr lang="pt-BR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67544" y="107339"/>
            <a:ext cx="4686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Windbg</a:t>
            </a:r>
            <a:r>
              <a:rPr lang="en-US" b="1" dirty="0" smtClean="0"/>
              <a:t> -</a:t>
            </a:r>
            <a:r>
              <a:rPr lang="en-US" b="1" dirty="0" err="1" smtClean="0"/>
              <a:t>premote</a:t>
            </a:r>
            <a:r>
              <a:rPr lang="en-US" b="1" dirty="0" smtClean="0"/>
              <a:t> </a:t>
            </a:r>
            <a:r>
              <a:rPr lang="en-US" b="1" dirty="0" err="1" smtClean="0"/>
              <a:t>tcp:server</a:t>
            </a:r>
            <a:r>
              <a:rPr lang="en-US" b="1" dirty="0" smtClean="0"/>
              <a:t>=vmw7, port=6666</a:t>
            </a:r>
            <a:endParaRPr lang="pt-BR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908" y="3968783"/>
            <a:ext cx="3707904" cy="1853952"/>
          </a:xfrm>
          <a:prstGeom prst="rect">
            <a:avLst/>
          </a:prstGeom>
        </p:spPr>
      </p:pic>
      <p:sp>
        <p:nvSpPr>
          <p:cNvPr id="16" name="5-Point Star 15"/>
          <p:cNvSpPr/>
          <p:nvPr/>
        </p:nvSpPr>
        <p:spPr>
          <a:xfrm>
            <a:off x="539552" y="2726113"/>
            <a:ext cx="432048" cy="36004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3352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Caloni\Dropbox\Capturas de tela\ntdebug-ntf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5576" y="548680"/>
            <a:ext cx="3463745" cy="2357454"/>
          </a:xfrm>
          <a:prstGeom prst="rect">
            <a:avLst/>
          </a:prstGeom>
          <a:noFill/>
        </p:spPr>
      </p:pic>
      <p:cxnSp>
        <p:nvCxnSpPr>
          <p:cNvPr id="7" name="Elbow Connector 6"/>
          <p:cNvCxnSpPr>
            <a:stCxn id="4" idx="2"/>
          </p:cNvCxnSpPr>
          <p:nvPr/>
        </p:nvCxnSpPr>
        <p:spPr>
          <a:xfrm rot="16200000" flipH="1">
            <a:off x="2875417" y="2518165"/>
            <a:ext cx="1891020" cy="2666957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583619" y="6165304"/>
            <a:ext cx="2434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dbgsrv</a:t>
            </a:r>
            <a:r>
              <a:rPr lang="en-US" b="1" dirty="0" smtClean="0"/>
              <a:t> -t </a:t>
            </a:r>
            <a:r>
              <a:rPr lang="en-US" b="1" dirty="0" err="1" smtClean="0"/>
              <a:t>tcp:port</a:t>
            </a:r>
            <a:r>
              <a:rPr lang="en-US" b="1" dirty="0" smtClean="0"/>
              <a:t>=6666</a:t>
            </a:r>
            <a:endParaRPr lang="pt-BR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67544" y="107339"/>
            <a:ext cx="4686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Windbg</a:t>
            </a:r>
            <a:r>
              <a:rPr lang="en-US" b="1" dirty="0" smtClean="0"/>
              <a:t> -</a:t>
            </a:r>
            <a:r>
              <a:rPr lang="en-US" b="1" dirty="0" err="1" smtClean="0"/>
              <a:t>premote</a:t>
            </a:r>
            <a:r>
              <a:rPr lang="en-US" b="1" dirty="0" smtClean="0"/>
              <a:t> </a:t>
            </a:r>
            <a:r>
              <a:rPr lang="en-US" b="1" dirty="0" err="1" smtClean="0"/>
              <a:t>tcp:server</a:t>
            </a:r>
            <a:r>
              <a:rPr lang="en-US" b="1" dirty="0" smtClean="0"/>
              <a:t>=vmw7, port=6666</a:t>
            </a:r>
            <a:endParaRPr lang="pt-BR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908" y="3968783"/>
            <a:ext cx="3707904" cy="1853952"/>
          </a:xfrm>
          <a:prstGeom prst="rect">
            <a:avLst/>
          </a:prstGeom>
        </p:spPr>
      </p:pic>
      <p:sp>
        <p:nvSpPr>
          <p:cNvPr id="16" name="5-Point Star 15"/>
          <p:cNvSpPr/>
          <p:nvPr/>
        </p:nvSpPr>
        <p:spPr>
          <a:xfrm>
            <a:off x="539552" y="2726113"/>
            <a:ext cx="432048" cy="36004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extBox 8"/>
          <p:cNvSpPr txBox="1"/>
          <p:nvPr/>
        </p:nvSpPr>
        <p:spPr>
          <a:xfrm>
            <a:off x="251520" y="3212976"/>
            <a:ext cx="224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.server </a:t>
            </a:r>
            <a:r>
              <a:rPr lang="en-US" b="1" dirty="0" err="1" smtClean="0"/>
              <a:t>tcp:port</a:t>
            </a:r>
            <a:r>
              <a:rPr lang="en-US" b="1" dirty="0" smtClean="0"/>
              <a:t>=6666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674361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Caloni\Dropbox\Capturas de tela\ntdebug-ntf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5576" y="548680"/>
            <a:ext cx="3463745" cy="2357454"/>
          </a:xfrm>
          <a:prstGeom prst="rect">
            <a:avLst/>
          </a:prstGeom>
          <a:noFill/>
        </p:spPr>
      </p:pic>
      <p:cxnSp>
        <p:nvCxnSpPr>
          <p:cNvPr id="7" name="Elbow Connector 6"/>
          <p:cNvCxnSpPr>
            <a:stCxn id="4" idx="2"/>
          </p:cNvCxnSpPr>
          <p:nvPr/>
        </p:nvCxnSpPr>
        <p:spPr>
          <a:xfrm rot="16200000" flipH="1">
            <a:off x="2875417" y="2518165"/>
            <a:ext cx="1891020" cy="2666957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583619" y="6165304"/>
            <a:ext cx="2434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dbgsrv</a:t>
            </a:r>
            <a:r>
              <a:rPr lang="en-US" b="1" dirty="0" smtClean="0"/>
              <a:t> -t </a:t>
            </a:r>
            <a:r>
              <a:rPr lang="en-US" b="1" dirty="0" err="1" smtClean="0"/>
              <a:t>tcp:port</a:t>
            </a:r>
            <a:r>
              <a:rPr lang="en-US" b="1" dirty="0" smtClean="0"/>
              <a:t>=6666</a:t>
            </a:r>
            <a:endParaRPr lang="pt-BR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67544" y="107339"/>
            <a:ext cx="4686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Windbg</a:t>
            </a:r>
            <a:r>
              <a:rPr lang="en-US" b="1" dirty="0" smtClean="0"/>
              <a:t> -</a:t>
            </a:r>
            <a:r>
              <a:rPr lang="en-US" b="1" dirty="0" err="1" smtClean="0"/>
              <a:t>premote</a:t>
            </a:r>
            <a:r>
              <a:rPr lang="en-US" b="1" dirty="0" smtClean="0"/>
              <a:t> </a:t>
            </a:r>
            <a:r>
              <a:rPr lang="en-US" b="1" dirty="0" err="1" smtClean="0"/>
              <a:t>tcp:server</a:t>
            </a:r>
            <a:r>
              <a:rPr lang="en-US" b="1" dirty="0" smtClean="0"/>
              <a:t>=vmw7, port=6666</a:t>
            </a:r>
            <a:endParaRPr lang="pt-BR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908" y="3968783"/>
            <a:ext cx="3707904" cy="1853952"/>
          </a:xfrm>
          <a:prstGeom prst="rect">
            <a:avLst/>
          </a:prstGeom>
        </p:spPr>
      </p:pic>
      <p:sp>
        <p:nvSpPr>
          <p:cNvPr id="16" name="5-Point Star 15"/>
          <p:cNvSpPr/>
          <p:nvPr/>
        </p:nvSpPr>
        <p:spPr>
          <a:xfrm>
            <a:off x="539552" y="2726113"/>
            <a:ext cx="432048" cy="36004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extBox 8"/>
          <p:cNvSpPr txBox="1"/>
          <p:nvPr/>
        </p:nvSpPr>
        <p:spPr>
          <a:xfrm>
            <a:off x="251520" y="3212976"/>
            <a:ext cx="224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.server </a:t>
            </a:r>
            <a:r>
              <a:rPr lang="en-US" b="1" dirty="0" err="1" smtClean="0"/>
              <a:t>tcp:port</a:t>
            </a:r>
            <a:r>
              <a:rPr lang="en-US" b="1" dirty="0" smtClean="0"/>
              <a:t>=6666</a:t>
            </a:r>
            <a:endParaRPr lang="pt-BR" b="1" dirty="0"/>
          </a:p>
        </p:txBody>
      </p:sp>
      <p:pic>
        <p:nvPicPr>
          <p:cNvPr id="10" name="Picture 2" descr="C:\Users\Caloni\Dropbox\Capturas de tela\ntdebug-ntf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54315" y="1440045"/>
            <a:ext cx="3463745" cy="2357454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4726430" y="819240"/>
            <a:ext cx="4686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Windbg</a:t>
            </a:r>
            <a:r>
              <a:rPr lang="en-US" b="1" dirty="0" smtClean="0"/>
              <a:t> -remote </a:t>
            </a:r>
            <a:r>
              <a:rPr lang="en-US" b="1" dirty="0" err="1" smtClean="0"/>
              <a:t>tcp:server</a:t>
            </a:r>
            <a:r>
              <a:rPr lang="en-US" b="1" dirty="0" smtClean="0"/>
              <a:t>=vmw7, port=6666</a:t>
            </a:r>
            <a:endParaRPr lang="pt-BR" b="1" dirty="0"/>
          </a:p>
        </p:txBody>
      </p:sp>
      <p:cxnSp>
        <p:nvCxnSpPr>
          <p:cNvPr id="6" name="Elbow Connector 5"/>
          <p:cNvCxnSpPr>
            <a:stCxn id="10" idx="1"/>
            <a:endCxn id="4" idx="3"/>
          </p:cNvCxnSpPr>
          <p:nvPr/>
        </p:nvCxnSpPr>
        <p:spPr>
          <a:xfrm rot="10800000">
            <a:off x="4219321" y="1727408"/>
            <a:ext cx="1034994" cy="891365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4969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971600" y="3861048"/>
            <a:ext cx="6408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dbengprx.exe [-p] -c </a:t>
            </a:r>
            <a:r>
              <a:rPr lang="en-US" b="1" dirty="0" err="1" smtClean="0"/>
              <a:t>tcp:server</a:t>
            </a:r>
            <a:r>
              <a:rPr lang="en-US" b="1" dirty="0" smtClean="0"/>
              <a:t>=</a:t>
            </a:r>
            <a:r>
              <a:rPr lang="en-US" b="1" dirty="0" err="1" smtClean="0"/>
              <a:t>srv,port</a:t>
            </a:r>
            <a:r>
              <a:rPr lang="en-US" b="1" dirty="0" smtClean="0"/>
              <a:t>=6666 -s </a:t>
            </a:r>
            <a:r>
              <a:rPr lang="en-US" b="1" dirty="0" err="1" smtClean="0"/>
              <a:t>tcp:port</a:t>
            </a:r>
            <a:r>
              <a:rPr lang="en-US" b="1" dirty="0" smtClean="0"/>
              <a:t>=6667</a:t>
            </a:r>
            <a:endParaRPr lang="pt-BR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1772816"/>
            <a:ext cx="3707904" cy="185395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71600" y="4211796"/>
            <a:ext cx="69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dbengprx.exe [-p] -c </a:t>
            </a:r>
            <a:r>
              <a:rPr lang="en-US" b="1" dirty="0" err="1" smtClean="0"/>
              <a:t>npipe:server</a:t>
            </a:r>
            <a:r>
              <a:rPr lang="en-US" b="1" dirty="0" smtClean="0"/>
              <a:t>=</a:t>
            </a:r>
            <a:r>
              <a:rPr lang="en-US" b="1" dirty="0" err="1" smtClean="0"/>
              <a:t>srv,pipe</a:t>
            </a:r>
            <a:r>
              <a:rPr lang="en-US" b="1" dirty="0" smtClean="0"/>
              <a:t>=</a:t>
            </a:r>
            <a:r>
              <a:rPr lang="en-US" b="1" dirty="0" err="1" smtClean="0"/>
              <a:t>NPipe</a:t>
            </a:r>
            <a:r>
              <a:rPr lang="en-US" b="1" dirty="0" smtClean="0"/>
              <a:t> -s </a:t>
            </a:r>
            <a:r>
              <a:rPr lang="en-US" b="1" dirty="0" err="1" smtClean="0"/>
              <a:t>tcp:port</a:t>
            </a:r>
            <a:r>
              <a:rPr lang="en-US" b="1" dirty="0" smtClean="0"/>
              <a:t>=6667</a:t>
            </a:r>
            <a:endParaRPr lang="pt-BR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611560" y="4581128"/>
            <a:ext cx="741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dbengprx.exe [-p] -c </a:t>
            </a:r>
            <a:r>
              <a:rPr lang="pt-BR" b="1" dirty="0"/>
              <a:t>com:port=</a:t>
            </a:r>
            <a:r>
              <a:rPr lang="pt-BR" i="1" dirty="0"/>
              <a:t>COMPort</a:t>
            </a:r>
            <a:r>
              <a:rPr lang="pt-BR" b="1" dirty="0"/>
              <a:t>,baud=</a:t>
            </a:r>
            <a:r>
              <a:rPr lang="pt-BR" i="1" dirty="0"/>
              <a:t>BaudRate</a:t>
            </a:r>
            <a:r>
              <a:rPr lang="en-US" b="1" dirty="0" smtClean="0"/>
              <a:t> -s </a:t>
            </a:r>
            <a:r>
              <a:rPr lang="en-US" b="1" dirty="0" err="1" smtClean="0"/>
              <a:t>tcp:port</a:t>
            </a:r>
            <a:r>
              <a:rPr lang="en-US" b="1" dirty="0" smtClean="0"/>
              <a:t>=6667</a:t>
            </a:r>
            <a:endParaRPr lang="pt-BR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683568" y="5003884"/>
            <a:ext cx="741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dbengprx.exe [-p] -c </a:t>
            </a:r>
            <a:r>
              <a:rPr lang="pt-BR" b="1" dirty="0" smtClean="0"/>
              <a:t>tcp:</a:t>
            </a:r>
            <a:r>
              <a:rPr lang="pt-BR" b="1" dirty="0" smtClean="0">
                <a:solidFill>
                  <a:srgbClr val="FF0000"/>
                </a:solidFill>
              </a:rPr>
              <a:t>clicon</a:t>
            </a:r>
            <a:r>
              <a:rPr lang="pt-BR" b="1" dirty="0" smtClean="0"/>
              <a:t>=srv,port=666</a:t>
            </a:r>
            <a:r>
              <a:rPr lang="en-US" b="1" dirty="0" smtClean="0"/>
              <a:t> -s </a:t>
            </a:r>
            <a:r>
              <a:rPr lang="en-US" b="1" dirty="0" err="1" smtClean="0"/>
              <a:t>tcp:port</a:t>
            </a:r>
            <a:r>
              <a:rPr lang="en-US" b="1" dirty="0" smtClean="0"/>
              <a:t>=6667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9073674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</TotalTime>
  <Words>187</Words>
  <Application>Microsoft Office PowerPoint</Application>
  <PresentationFormat>On-screen Show (4:3)</PresentationFormat>
  <Paragraphs>40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Tema do Office</vt:lpstr>
      <vt:lpstr>Debug Remoto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Trilha C/C++</dc:title>
  <dc:creator>Caloni</dc:creator>
  <cp:lastModifiedBy>Wanderley Caloni</cp:lastModifiedBy>
  <cp:revision>51</cp:revision>
  <dcterms:created xsi:type="dcterms:W3CDTF">2014-08-08T22:39:07Z</dcterms:created>
  <dcterms:modified xsi:type="dcterms:W3CDTF">2016-04-04T17:33:24Z</dcterms:modified>
</cp:coreProperties>
</file>