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009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87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22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152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4309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363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019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483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750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8198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296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88BB-B265-40CB-9CA6-996139951FBE}" type="datetimeFigureOut">
              <a:rPr lang="pt-BR" smtClean="0"/>
              <a:t>28/04/2014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D488A7-907D-4355-A73D-6CA8A3F62D9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268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2147" y="1429555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4080458" y="142740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4348768" y="1429555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4617079" y="142740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4891830" y="1429555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5160141" y="142740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0" name="Rectangle 9"/>
          <p:cNvSpPr/>
          <p:nvPr/>
        </p:nvSpPr>
        <p:spPr>
          <a:xfrm>
            <a:off x="5428451" y="1429555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5696762" y="142740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3816446" y="225165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4084757" y="2249509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4353067" y="225165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4621378" y="2249509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4896129" y="225165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>
            <a:off x="5164440" y="2249509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>
            <a:off x="5432750" y="2251657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5701061" y="2249509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3818591" y="3035124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>
            <a:off x="4086902" y="3032976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4355212" y="3035124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4623523" y="3032976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4898274" y="3035124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5" name="Rectangle 24"/>
          <p:cNvSpPr/>
          <p:nvPr/>
        </p:nvSpPr>
        <p:spPr>
          <a:xfrm>
            <a:off x="5166585" y="3032976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5434895" y="3035124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5703206" y="3032976"/>
            <a:ext cx="270456" cy="2704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3812147" y="481026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4080458" y="480811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4348768" y="481026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4617079" y="480811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4891830" y="481026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3" name="Rectangle 32"/>
          <p:cNvSpPr/>
          <p:nvPr/>
        </p:nvSpPr>
        <p:spPr>
          <a:xfrm>
            <a:off x="5160141" y="480811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34" name="Rectangle 33"/>
          <p:cNvSpPr/>
          <p:nvPr/>
        </p:nvSpPr>
        <p:spPr>
          <a:xfrm>
            <a:off x="5428451" y="481026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5696762" y="480811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6" name="Rectangle 35"/>
          <p:cNvSpPr/>
          <p:nvPr/>
        </p:nvSpPr>
        <p:spPr>
          <a:xfrm>
            <a:off x="7482626" y="1423087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>
            <a:off x="7750937" y="142093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>
          <a:xfrm>
            <a:off x="8019247" y="1423087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9" name="Rectangle 38"/>
          <p:cNvSpPr/>
          <p:nvPr/>
        </p:nvSpPr>
        <p:spPr>
          <a:xfrm>
            <a:off x="8287558" y="142093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1</a:t>
            </a:r>
            <a:endParaRPr lang="pt-BR"/>
          </a:p>
        </p:txBody>
      </p:sp>
      <p:sp>
        <p:nvSpPr>
          <p:cNvPr id="40" name="Rectangle 39"/>
          <p:cNvSpPr/>
          <p:nvPr/>
        </p:nvSpPr>
        <p:spPr>
          <a:xfrm>
            <a:off x="8562309" y="1423087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1" name="Rectangle 40"/>
          <p:cNvSpPr/>
          <p:nvPr/>
        </p:nvSpPr>
        <p:spPr>
          <a:xfrm>
            <a:off x="8830620" y="142093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2" name="Rectangle 41"/>
          <p:cNvSpPr/>
          <p:nvPr/>
        </p:nvSpPr>
        <p:spPr>
          <a:xfrm>
            <a:off x="9098930" y="1423087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3" name="Rectangle 42"/>
          <p:cNvSpPr/>
          <p:nvPr/>
        </p:nvSpPr>
        <p:spPr>
          <a:xfrm>
            <a:off x="9367241" y="142093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4" name="Rectangle 43"/>
          <p:cNvSpPr/>
          <p:nvPr/>
        </p:nvSpPr>
        <p:spPr>
          <a:xfrm>
            <a:off x="7486925" y="224518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5" name="Rectangle 44"/>
          <p:cNvSpPr/>
          <p:nvPr/>
        </p:nvSpPr>
        <p:spPr>
          <a:xfrm>
            <a:off x="7755236" y="2243041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6" name="Rectangle 45"/>
          <p:cNvSpPr/>
          <p:nvPr/>
        </p:nvSpPr>
        <p:spPr>
          <a:xfrm>
            <a:off x="8023546" y="224518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7" name="Rectangle 46"/>
          <p:cNvSpPr/>
          <p:nvPr/>
        </p:nvSpPr>
        <p:spPr>
          <a:xfrm>
            <a:off x="8291857" y="2243041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48" name="Rectangle 47"/>
          <p:cNvSpPr/>
          <p:nvPr/>
        </p:nvSpPr>
        <p:spPr>
          <a:xfrm>
            <a:off x="8566608" y="224518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>
            <a:off x="8834919" y="2243041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>
            <a:off x="9103229" y="2245189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>
            <a:off x="9371540" y="2243041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2" name="Rectangle 51"/>
          <p:cNvSpPr/>
          <p:nvPr/>
        </p:nvSpPr>
        <p:spPr>
          <a:xfrm>
            <a:off x="7489070" y="3028656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3" name="Rectangle 52"/>
          <p:cNvSpPr/>
          <p:nvPr/>
        </p:nvSpPr>
        <p:spPr>
          <a:xfrm>
            <a:off x="7757381" y="3026508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4" name="Rectangle 53"/>
          <p:cNvSpPr/>
          <p:nvPr/>
        </p:nvSpPr>
        <p:spPr>
          <a:xfrm>
            <a:off x="8025691" y="3028656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5" name="Rectangle 54"/>
          <p:cNvSpPr/>
          <p:nvPr/>
        </p:nvSpPr>
        <p:spPr>
          <a:xfrm>
            <a:off x="8294002" y="3026508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6" name="Rectangle 55"/>
          <p:cNvSpPr/>
          <p:nvPr/>
        </p:nvSpPr>
        <p:spPr>
          <a:xfrm>
            <a:off x="8568753" y="3028656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7" name="Rectangle 56"/>
          <p:cNvSpPr/>
          <p:nvPr/>
        </p:nvSpPr>
        <p:spPr>
          <a:xfrm>
            <a:off x="8837064" y="3026508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8" name="Rectangle 57"/>
          <p:cNvSpPr/>
          <p:nvPr/>
        </p:nvSpPr>
        <p:spPr>
          <a:xfrm>
            <a:off x="9105374" y="3028656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9" name="Rectangle 58"/>
          <p:cNvSpPr/>
          <p:nvPr/>
        </p:nvSpPr>
        <p:spPr>
          <a:xfrm>
            <a:off x="9373685" y="3026508"/>
            <a:ext cx="270456" cy="27045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0" name="TextBox 59"/>
          <p:cNvSpPr txBox="1"/>
          <p:nvPr/>
        </p:nvSpPr>
        <p:spPr>
          <a:xfrm>
            <a:off x="4215693" y="618117"/>
            <a:ext cx="1318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Tomadas</a:t>
            </a:r>
            <a:endParaRPr lang="pt-BR" sz="2400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7830366" y="609223"/>
            <a:ext cx="15071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b="1" dirty="0" smtClean="0"/>
              <a:t>Plugues dos </a:t>
            </a:r>
          </a:p>
          <a:p>
            <a:r>
              <a:rPr lang="pt-BR" sz="2000" b="1" dirty="0" smtClean="0"/>
              <a:t>Dispositivos</a:t>
            </a:r>
            <a:endParaRPr lang="pt-BR" sz="2000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4225744" y="5129916"/>
            <a:ext cx="1637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Disjuntores</a:t>
            </a:r>
            <a:endParaRPr lang="pt-BR" sz="2400" b="1" dirty="0"/>
          </a:p>
        </p:txBody>
      </p:sp>
      <p:cxnSp>
        <p:nvCxnSpPr>
          <p:cNvPr id="66" name="Straight Connector 65"/>
          <p:cNvCxnSpPr>
            <a:stCxn id="4" idx="2"/>
            <a:endCxn id="12" idx="0"/>
          </p:cNvCxnSpPr>
          <p:nvPr/>
        </p:nvCxnSpPr>
        <p:spPr>
          <a:xfrm>
            <a:off x="3947375" y="1700011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203879" y="1697863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4488295" y="1672102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4768412" y="1697863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5076953" y="1697757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97519" y="1687130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65824" y="1669849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837349" y="1695609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945227" y="2522107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201731" y="2519959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4486147" y="2494198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4766264" y="2519959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5074805" y="2519853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5295371" y="2509226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563676" y="2491945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5835201" y="2517705"/>
            <a:ext cx="4299" cy="551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35" idx="0"/>
          </p:cNvCxnSpPr>
          <p:nvPr/>
        </p:nvCxnSpPr>
        <p:spPr>
          <a:xfrm flipH="1">
            <a:off x="5831990" y="3316197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545455" y="3316196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5314688" y="3339751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030819" y="3316195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4760642" y="3299114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>
            <a:off x="4474107" y="3299113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H="1">
            <a:off x="4243340" y="3322668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3959471" y="3299112"/>
            <a:ext cx="3212" cy="1491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Left Arrow 105"/>
          <p:cNvSpPr/>
          <p:nvPr/>
        </p:nvSpPr>
        <p:spPr>
          <a:xfrm>
            <a:off x="6400798" y="1427407"/>
            <a:ext cx="618186" cy="1871705"/>
          </a:xfrm>
          <a:prstGeom prst="lef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Left Arrow 106"/>
          <p:cNvSpPr/>
          <p:nvPr/>
        </p:nvSpPr>
        <p:spPr>
          <a:xfrm>
            <a:off x="6220496" y="4805910"/>
            <a:ext cx="643944" cy="24690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TextBox 107"/>
          <p:cNvSpPr txBox="1"/>
          <p:nvPr/>
        </p:nvSpPr>
        <p:spPr>
          <a:xfrm>
            <a:off x="6954589" y="4726544"/>
            <a:ext cx="17316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Mexemos aqui...</a:t>
            </a:r>
            <a:endParaRPr lang="pt-BR" dirty="0"/>
          </a:p>
        </p:txBody>
      </p:sp>
      <p:sp>
        <p:nvSpPr>
          <p:cNvPr id="109" name="Right Arrow 108"/>
          <p:cNvSpPr/>
          <p:nvPr/>
        </p:nvSpPr>
        <p:spPr>
          <a:xfrm>
            <a:off x="3000775" y="1420939"/>
            <a:ext cx="708338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0" name="Right Arrow 109"/>
          <p:cNvSpPr/>
          <p:nvPr/>
        </p:nvSpPr>
        <p:spPr>
          <a:xfrm>
            <a:off x="3012590" y="2266735"/>
            <a:ext cx="708338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1" name="Right Arrow 110"/>
          <p:cNvSpPr/>
          <p:nvPr/>
        </p:nvSpPr>
        <p:spPr>
          <a:xfrm>
            <a:off x="3025447" y="3054408"/>
            <a:ext cx="708338" cy="2489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2" name="TextBox 111"/>
          <p:cNvSpPr txBox="1"/>
          <p:nvPr/>
        </p:nvSpPr>
        <p:spPr>
          <a:xfrm>
            <a:off x="526565" y="1317798"/>
            <a:ext cx="24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... para mudarmos aqui!</a:t>
            </a:r>
            <a:endParaRPr lang="pt-BR" dirty="0"/>
          </a:p>
        </p:txBody>
      </p:sp>
      <p:sp>
        <p:nvSpPr>
          <p:cNvPr id="113" name="TextBox 112"/>
          <p:cNvSpPr txBox="1"/>
          <p:nvPr/>
        </p:nvSpPr>
        <p:spPr>
          <a:xfrm>
            <a:off x="2047002" y="220652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 aqui!</a:t>
            </a:r>
            <a:endParaRPr lang="pt-BR" dirty="0"/>
          </a:p>
        </p:txBody>
      </p:sp>
      <p:sp>
        <p:nvSpPr>
          <p:cNvPr id="114" name="TextBox 113"/>
          <p:cNvSpPr txBox="1"/>
          <p:nvPr/>
        </p:nvSpPr>
        <p:spPr>
          <a:xfrm>
            <a:off x="2084280" y="2969229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e aqui!</a:t>
            </a:r>
            <a:endParaRPr lang="pt-BR" dirty="0"/>
          </a:p>
        </p:txBody>
      </p:sp>
      <p:sp>
        <p:nvSpPr>
          <p:cNvPr id="115" name="TextBox 114"/>
          <p:cNvSpPr txBox="1"/>
          <p:nvPr/>
        </p:nvSpPr>
        <p:spPr>
          <a:xfrm>
            <a:off x="7291639" y="3479264"/>
            <a:ext cx="28872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Precisamos encaixar esses </a:t>
            </a:r>
          </a:p>
          <a:p>
            <a:r>
              <a:rPr lang="pt-BR" dirty="0" smtClean="0"/>
              <a:t>dispositivos nas tomadas</a:t>
            </a:r>
          </a:p>
          <a:p>
            <a:r>
              <a:rPr lang="pt-BR" dirty="0" smtClean="0"/>
              <a:t>(não adianta usar </a:t>
            </a:r>
            <a:r>
              <a:rPr lang="pt-BR" dirty="0" smtClean="0"/>
              <a:t>benjamim)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82309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1973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590284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858594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1126905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1401656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1669967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8" name="Rectangle 7"/>
          <p:cNvSpPr/>
          <p:nvPr/>
        </p:nvSpPr>
        <p:spPr>
          <a:xfrm>
            <a:off x="1938277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2206588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0" name="TextBox 9"/>
          <p:cNvSpPr txBox="1"/>
          <p:nvPr/>
        </p:nvSpPr>
        <p:spPr>
          <a:xfrm>
            <a:off x="3215677" y="1395043"/>
            <a:ext cx="5157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/>
              <a:t>Disjuntores da Mansão do John Google</a:t>
            </a:r>
            <a:endParaRPr lang="pt-BR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474898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2743209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3" name="Rectangle 12"/>
          <p:cNvSpPr/>
          <p:nvPr/>
        </p:nvSpPr>
        <p:spPr>
          <a:xfrm>
            <a:off x="3011519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4" name="Rectangle 13"/>
          <p:cNvSpPr/>
          <p:nvPr/>
        </p:nvSpPr>
        <p:spPr>
          <a:xfrm>
            <a:off x="3279830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5" name="Rectangle 14"/>
          <p:cNvSpPr/>
          <p:nvPr/>
        </p:nvSpPr>
        <p:spPr>
          <a:xfrm>
            <a:off x="3554581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>
            <a:off x="3822892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17" name="Rectangle 16"/>
          <p:cNvSpPr/>
          <p:nvPr/>
        </p:nvSpPr>
        <p:spPr>
          <a:xfrm>
            <a:off x="4091202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18" name="Rectangle 17"/>
          <p:cNvSpPr/>
          <p:nvPr/>
        </p:nvSpPr>
        <p:spPr>
          <a:xfrm>
            <a:off x="4359513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>
            <a:off x="4634276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4902587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>
            <a:off x="5170897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5439208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5712022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>
            <a:off x="5980333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>
            <a:off x="6248643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>
            <a:off x="6516954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>
            <a:off x="6791705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>
            <a:off x="7060016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33" name="Rectangle 32"/>
          <p:cNvSpPr/>
          <p:nvPr/>
        </p:nvSpPr>
        <p:spPr>
          <a:xfrm>
            <a:off x="7328326" y="946600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34" name="Rectangle 33"/>
          <p:cNvSpPr/>
          <p:nvPr/>
        </p:nvSpPr>
        <p:spPr>
          <a:xfrm>
            <a:off x="7596637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5" name="Rectangle 34"/>
          <p:cNvSpPr/>
          <p:nvPr/>
        </p:nvSpPr>
        <p:spPr>
          <a:xfrm>
            <a:off x="7864947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6" name="Rectangle 35"/>
          <p:cNvSpPr/>
          <p:nvPr/>
        </p:nvSpPr>
        <p:spPr>
          <a:xfrm>
            <a:off x="8133258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>
            <a:off x="8401568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8" name="Rectangle 37"/>
          <p:cNvSpPr/>
          <p:nvPr/>
        </p:nvSpPr>
        <p:spPr>
          <a:xfrm>
            <a:off x="8669879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39" name="Rectangle 38"/>
          <p:cNvSpPr/>
          <p:nvPr/>
        </p:nvSpPr>
        <p:spPr>
          <a:xfrm>
            <a:off x="8944630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>
            <a:off x="9212941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41" name="Rectangle 40"/>
          <p:cNvSpPr/>
          <p:nvPr/>
        </p:nvSpPr>
        <p:spPr>
          <a:xfrm>
            <a:off x="9481251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mtClean="0"/>
              <a:t>0</a:t>
            </a:r>
            <a:endParaRPr lang="pt-BR"/>
          </a:p>
        </p:txBody>
      </p:sp>
      <p:sp>
        <p:nvSpPr>
          <p:cNvPr id="42" name="Rectangle 41"/>
          <p:cNvSpPr/>
          <p:nvPr/>
        </p:nvSpPr>
        <p:spPr>
          <a:xfrm>
            <a:off x="9749562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3" name="Rectangle 42"/>
          <p:cNvSpPr/>
          <p:nvPr/>
        </p:nvSpPr>
        <p:spPr>
          <a:xfrm>
            <a:off x="10024325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4" name="Rectangle 43"/>
          <p:cNvSpPr/>
          <p:nvPr/>
        </p:nvSpPr>
        <p:spPr>
          <a:xfrm>
            <a:off x="10292636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5" name="Rectangle 44"/>
          <p:cNvSpPr/>
          <p:nvPr/>
        </p:nvSpPr>
        <p:spPr>
          <a:xfrm>
            <a:off x="10560946" y="944452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  <p:sp>
        <p:nvSpPr>
          <p:cNvPr id="46" name="Rectangle 45"/>
          <p:cNvSpPr/>
          <p:nvPr/>
        </p:nvSpPr>
        <p:spPr>
          <a:xfrm>
            <a:off x="10829257" y="942304"/>
            <a:ext cx="270456" cy="27045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43664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133</Words>
  <Application>Microsoft Office PowerPoint</Application>
  <PresentationFormat>Widescreen</PresentationFormat>
  <Paragraphs>108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Wanderley Caloni</dc:creator>
  <cp:lastModifiedBy>Wanderley Caloni</cp:lastModifiedBy>
  <cp:revision>3</cp:revision>
  <dcterms:created xsi:type="dcterms:W3CDTF">2014-04-29T02:21:44Z</dcterms:created>
  <dcterms:modified xsi:type="dcterms:W3CDTF">2014-04-29T02:36:03Z</dcterms:modified>
</cp:coreProperties>
</file>