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AF1EE-377A-45DB-B9C3-C965E51F27AD}" type="datetimeFigureOut">
              <a:rPr lang="pt-BR" smtClean="0"/>
              <a:t>27/04/2015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F0860-541A-4B2B-8C29-FCFB3B0B57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2366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AF1EE-377A-45DB-B9C3-C965E51F27AD}" type="datetimeFigureOut">
              <a:rPr lang="pt-BR" smtClean="0"/>
              <a:t>27/04/2015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F0860-541A-4B2B-8C29-FCFB3B0B57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9814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AF1EE-377A-45DB-B9C3-C965E51F27AD}" type="datetimeFigureOut">
              <a:rPr lang="pt-BR" smtClean="0"/>
              <a:t>27/04/2015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F0860-541A-4B2B-8C29-FCFB3B0B57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3713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AF1EE-377A-45DB-B9C3-C965E51F27AD}" type="datetimeFigureOut">
              <a:rPr lang="pt-BR" smtClean="0"/>
              <a:t>27/04/2015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F0860-541A-4B2B-8C29-FCFB3B0B57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2444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AF1EE-377A-45DB-B9C3-C965E51F27AD}" type="datetimeFigureOut">
              <a:rPr lang="pt-BR" smtClean="0"/>
              <a:t>27/04/2015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F0860-541A-4B2B-8C29-FCFB3B0B57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6166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AF1EE-377A-45DB-B9C3-C965E51F27AD}" type="datetimeFigureOut">
              <a:rPr lang="pt-BR" smtClean="0"/>
              <a:t>27/04/2015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F0860-541A-4B2B-8C29-FCFB3B0B57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847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AF1EE-377A-45DB-B9C3-C965E51F27AD}" type="datetimeFigureOut">
              <a:rPr lang="pt-BR" smtClean="0"/>
              <a:t>27/04/2015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F0860-541A-4B2B-8C29-FCFB3B0B57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2730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AF1EE-377A-45DB-B9C3-C965E51F27AD}" type="datetimeFigureOut">
              <a:rPr lang="pt-BR" smtClean="0"/>
              <a:t>27/04/2015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F0860-541A-4B2B-8C29-FCFB3B0B57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8238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AF1EE-377A-45DB-B9C3-C965E51F27AD}" type="datetimeFigureOut">
              <a:rPr lang="pt-BR" smtClean="0"/>
              <a:t>27/04/2015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F0860-541A-4B2B-8C29-FCFB3B0B57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8984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AF1EE-377A-45DB-B9C3-C965E51F27AD}" type="datetimeFigureOut">
              <a:rPr lang="pt-BR" smtClean="0"/>
              <a:t>27/04/2015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F0860-541A-4B2B-8C29-FCFB3B0B57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1845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AF1EE-377A-45DB-B9C3-C965E51F27AD}" type="datetimeFigureOut">
              <a:rPr lang="pt-BR" smtClean="0"/>
              <a:t>27/04/2015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F0860-541A-4B2B-8C29-FCFB3B0B57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823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AF1EE-377A-45DB-B9C3-C965E51F27AD}" type="datetimeFigureOut">
              <a:rPr lang="pt-BR" smtClean="0"/>
              <a:t>27/04/2015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F0860-541A-4B2B-8C29-FCFB3B0B57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0417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466372" y="2100648"/>
            <a:ext cx="1680519" cy="86497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ounded Rectangle 4"/>
          <p:cNvSpPr/>
          <p:nvPr/>
        </p:nvSpPr>
        <p:spPr>
          <a:xfrm>
            <a:off x="3466372" y="2965621"/>
            <a:ext cx="1680519" cy="86497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args</a:t>
            </a:r>
            <a:endParaRPr lang="pt-BR" dirty="0"/>
          </a:p>
        </p:txBody>
      </p:sp>
      <p:sp>
        <p:nvSpPr>
          <p:cNvPr id="6" name="Rounded Rectangle 5"/>
          <p:cNvSpPr/>
          <p:nvPr/>
        </p:nvSpPr>
        <p:spPr>
          <a:xfrm>
            <a:off x="5770606" y="2100648"/>
            <a:ext cx="1680519" cy="86497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ounded Rectangle 6"/>
          <p:cNvSpPr/>
          <p:nvPr/>
        </p:nvSpPr>
        <p:spPr>
          <a:xfrm>
            <a:off x="5770606" y="2965621"/>
            <a:ext cx="1680519" cy="86497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args</a:t>
            </a:r>
            <a:endParaRPr lang="pt-BR" dirty="0"/>
          </a:p>
        </p:txBody>
      </p:sp>
      <p:sp>
        <p:nvSpPr>
          <p:cNvPr id="10" name="TextBox 9"/>
          <p:cNvSpPr txBox="1"/>
          <p:nvPr/>
        </p:nvSpPr>
        <p:spPr>
          <a:xfrm>
            <a:off x="2506494" y="2800864"/>
            <a:ext cx="49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call</a:t>
            </a:r>
            <a:endParaRPr lang="pt-BR" dirty="0"/>
          </a:p>
        </p:txBody>
      </p:sp>
      <p:sp>
        <p:nvSpPr>
          <p:cNvPr id="13" name="TextBox 12"/>
          <p:cNvSpPr txBox="1"/>
          <p:nvPr/>
        </p:nvSpPr>
        <p:spPr>
          <a:xfrm>
            <a:off x="2506493" y="2456245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push</a:t>
            </a:r>
            <a:endParaRPr lang="pt-BR" dirty="0"/>
          </a:p>
        </p:txBody>
      </p:sp>
      <p:sp>
        <p:nvSpPr>
          <p:cNvPr id="14" name="TextBox 13"/>
          <p:cNvSpPr txBox="1"/>
          <p:nvPr/>
        </p:nvSpPr>
        <p:spPr>
          <a:xfrm>
            <a:off x="2525617" y="3078199"/>
            <a:ext cx="452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ret</a:t>
            </a:r>
            <a:endParaRPr lang="pt-BR" dirty="0"/>
          </a:p>
        </p:txBody>
      </p:sp>
      <p:sp>
        <p:nvSpPr>
          <p:cNvPr id="15" name="TextBox 14"/>
          <p:cNvSpPr txBox="1"/>
          <p:nvPr/>
        </p:nvSpPr>
        <p:spPr>
          <a:xfrm>
            <a:off x="8575590" y="2883924"/>
            <a:ext cx="49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call</a:t>
            </a:r>
            <a:endParaRPr lang="pt-BR" dirty="0"/>
          </a:p>
        </p:txBody>
      </p:sp>
      <p:sp>
        <p:nvSpPr>
          <p:cNvPr id="16" name="TextBox 15"/>
          <p:cNvSpPr txBox="1"/>
          <p:nvPr/>
        </p:nvSpPr>
        <p:spPr>
          <a:xfrm>
            <a:off x="8575589" y="2539305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push</a:t>
            </a:r>
            <a:endParaRPr lang="pt-BR" dirty="0"/>
          </a:p>
        </p:txBody>
      </p:sp>
      <p:sp>
        <p:nvSpPr>
          <p:cNvPr id="17" name="TextBox 16"/>
          <p:cNvSpPr txBox="1"/>
          <p:nvPr/>
        </p:nvSpPr>
        <p:spPr>
          <a:xfrm>
            <a:off x="7794058" y="5331251"/>
            <a:ext cx="452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ret</a:t>
            </a:r>
            <a:endParaRPr lang="pt-BR" dirty="0"/>
          </a:p>
        </p:txBody>
      </p:sp>
      <p:sp>
        <p:nvSpPr>
          <p:cNvPr id="18" name="Rounded Rectangle 17"/>
          <p:cNvSpPr/>
          <p:nvPr/>
        </p:nvSpPr>
        <p:spPr>
          <a:xfrm>
            <a:off x="3302678" y="4473145"/>
            <a:ext cx="2007905" cy="122743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Função chamada</a:t>
            </a:r>
            <a:endParaRPr lang="pt-BR" dirty="0"/>
          </a:p>
        </p:txBody>
      </p:sp>
      <p:sp>
        <p:nvSpPr>
          <p:cNvPr id="19" name="Rounded Rectangle 18"/>
          <p:cNvSpPr/>
          <p:nvPr/>
        </p:nvSpPr>
        <p:spPr>
          <a:xfrm>
            <a:off x="5606912" y="4473145"/>
            <a:ext cx="2007905" cy="12274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Função chamada</a:t>
            </a:r>
            <a:endParaRPr lang="pt-BR" dirty="0"/>
          </a:p>
        </p:txBody>
      </p:sp>
      <p:sp>
        <p:nvSpPr>
          <p:cNvPr id="20" name="Rounded Rectangle 19"/>
          <p:cNvSpPr/>
          <p:nvPr/>
        </p:nvSpPr>
        <p:spPr>
          <a:xfrm>
            <a:off x="9368850" y="2533134"/>
            <a:ext cx="1533440" cy="7290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Função chamadora</a:t>
            </a:r>
            <a:endParaRPr lang="pt-BR" dirty="0"/>
          </a:p>
        </p:txBody>
      </p:sp>
      <p:sp>
        <p:nvSpPr>
          <p:cNvPr id="21" name="Rounded Rectangle 20"/>
          <p:cNvSpPr/>
          <p:nvPr/>
        </p:nvSpPr>
        <p:spPr>
          <a:xfrm>
            <a:off x="806375" y="2574667"/>
            <a:ext cx="1415673" cy="73934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Função chamadora</a:t>
            </a:r>
            <a:endParaRPr lang="pt-BR" dirty="0"/>
          </a:p>
        </p:txBody>
      </p:sp>
      <p:sp>
        <p:nvSpPr>
          <p:cNvPr id="22" name="TextBox 21"/>
          <p:cNvSpPr txBox="1"/>
          <p:nvPr/>
        </p:nvSpPr>
        <p:spPr>
          <a:xfrm>
            <a:off x="4232317" y="1611870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cdecl</a:t>
            </a:r>
            <a:endParaRPr lang="pt-BR" dirty="0"/>
          </a:p>
        </p:txBody>
      </p:sp>
      <p:sp>
        <p:nvSpPr>
          <p:cNvPr id="23" name="TextBox 22"/>
          <p:cNvSpPr txBox="1"/>
          <p:nvPr/>
        </p:nvSpPr>
        <p:spPr>
          <a:xfrm>
            <a:off x="5851055" y="1644818"/>
            <a:ext cx="780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stdcall</a:t>
            </a:r>
            <a:endParaRPr lang="pt-BR" dirty="0"/>
          </a:p>
        </p:txBody>
      </p:sp>
      <p:sp>
        <p:nvSpPr>
          <p:cNvPr id="24" name="TextBox 23"/>
          <p:cNvSpPr txBox="1"/>
          <p:nvPr/>
        </p:nvSpPr>
        <p:spPr>
          <a:xfrm>
            <a:off x="5229308" y="1613242"/>
            <a:ext cx="377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vs</a:t>
            </a:r>
            <a:endParaRPr lang="pt-BR" dirty="0"/>
          </a:p>
        </p:txBody>
      </p:sp>
      <p:cxnSp>
        <p:nvCxnSpPr>
          <p:cNvPr id="26" name="Elbow Connector 25"/>
          <p:cNvCxnSpPr>
            <a:stCxn id="13" idx="3"/>
            <a:endCxn id="5" idx="1"/>
          </p:cNvCxnSpPr>
          <p:nvPr/>
        </p:nvCxnSpPr>
        <p:spPr>
          <a:xfrm>
            <a:off x="3146412" y="2640911"/>
            <a:ext cx="319960" cy="7571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0" idx="1"/>
            <a:endCxn id="18" idx="1"/>
          </p:cNvCxnSpPr>
          <p:nvPr/>
        </p:nvCxnSpPr>
        <p:spPr>
          <a:xfrm rot="10800000" flipH="1" flipV="1">
            <a:off x="2506494" y="2985530"/>
            <a:ext cx="796184" cy="2101334"/>
          </a:xfrm>
          <a:prstGeom prst="bentConnector3">
            <a:avLst>
              <a:gd name="adj1" fmla="val -162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4" idx="3"/>
            <a:endCxn id="5" idx="2"/>
          </p:cNvCxnSpPr>
          <p:nvPr/>
        </p:nvCxnSpPr>
        <p:spPr>
          <a:xfrm>
            <a:off x="2978562" y="3262865"/>
            <a:ext cx="1328070" cy="567729"/>
          </a:xfrm>
          <a:prstGeom prst="bentConnector4">
            <a:avLst>
              <a:gd name="adj1" fmla="val 18365"/>
              <a:gd name="adj2" fmla="val 1402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6" idx="1"/>
            <a:endCxn id="7" idx="3"/>
          </p:cNvCxnSpPr>
          <p:nvPr/>
        </p:nvCxnSpPr>
        <p:spPr>
          <a:xfrm rot="10800000" flipV="1">
            <a:off x="7451125" y="2723970"/>
            <a:ext cx="1124464" cy="6741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5" idx="2"/>
            <a:endCxn id="19" idx="3"/>
          </p:cNvCxnSpPr>
          <p:nvPr/>
        </p:nvCxnSpPr>
        <p:spPr>
          <a:xfrm rot="5400000">
            <a:off x="7302633" y="3565441"/>
            <a:ext cx="1833608" cy="12092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7" idx="3"/>
            <a:endCxn id="7" idx="2"/>
          </p:cNvCxnSpPr>
          <p:nvPr/>
        </p:nvCxnSpPr>
        <p:spPr>
          <a:xfrm flipH="1" flipV="1">
            <a:off x="6610866" y="3830594"/>
            <a:ext cx="1636137" cy="1685323"/>
          </a:xfrm>
          <a:prstGeom prst="bentConnector4">
            <a:avLst>
              <a:gd name="adj1" fmla="val -13972"/>
              <a:gd name="adj2" fmla="val 760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/>
          <p:nvPr/>
        </p:nvCxnSpPr>
        <p:spPr>
          <a:xfrm rot="10800000" flipH="1" flipV="1">
            <a:off x="2506493" y="2985530"/>
            <a:ext cx="796184" cy="2101334"/>
          </a:xfrm>
          <a:prstGeom prst="bentConnector3">
            <a:avLst>
              <a:gd name="adj1" fmla="val -162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/>
          <p:nvPr/>
        </p:nvCxnSpPr>
        <p:spPr>
          <a:xfrm>
            <a:off x="3146412" y="2640913"/>
            <a:ext cx="319960" cy="757197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Elbow Connector 42"/>
          <p:cNvCxnSpPr/>
          <p:nvPr/>
        </p:nvCxnSpPr>
        <p:spPr>
          <a:xfrm>
            <a:off x="2978562" y="3262867"/>
            <a:ext cx="1328070" cy="567729"/>
          </a:xfrm>
          <a:prstGeom prst="bentConnector4">
            <a:avLst>
              <a:gd name="adj1" fmla="val 18365"/>
              <a:gd name="adj2" fmla="val 140266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Elbow Connector 43"/>
          <p:cNvCxnSpPr/>
          <p:nvPr/>
        </p:nvCxnSpPr>
        <p:spPr>
          <a:xfrm rot="10800000" flipV="1">
            <a:off x="7451125" y="2723972"/>
            <a:ext cx="1124464" cy="674137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 rot="5400000">
            <a:off x="7302633" y="3565443"/>
            <a:ext cx="1833608" cy="1209239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 flipH="1" flipV="1">
            <a:off x="6610866" y="3830596"/>
            <a:ext cx="1636137" cy="1685323"/>
          </a:xfrm>
          <a:prstGeom prst="bentConnector4">
            <a:avLst>
              <a:gd name="adj1" fmla="val -13972"/>
              <a:gd name="adj2" fmla="val 76009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Elbow Connector 46"/>
          <p:cNvCxnSpPr/>
          <p:nvPr/>
        </p:nvCxnSpPr>
        <p:spPr>
          <a:xfrm rot="10800000" flipH="1" flipV="1">
            <a:off x="2506493" y="2985532"/>
            <a:ext cx="796184" cy="2101334"/>
          </a:xfrm>
          <a:prstGeom prst="bentConnector3">
            <a:avLst>
              <a:gd name="adj1" fmla="val -16296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83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19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Wanderley Caloni</dc:creator>
  <cp:lastModifiedBy>Wanderley Caloni</cp:lastModifiedBy>
  <cp:revision>2</cp:revision>
  <dcterms:created xsi:type="dcterms:W3CDTF">2015-04-27T21:53:37Z</dcterms:created>
  <dcterms:modified xsi:type="dcterms:W3CDTF">2015-04-27T22:03:28Z</dcterms:modified>
</cp:coreProperties>
</file>