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A9A9"/>
    <a:srgbClr val="8FAA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400" d="100"/>
          <a:sy n="400" d="100"/>
        </p:scale>
        <p:origin x="-7746" y="-48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1D0CF0-009D-4447-9841-2D3C1BE08A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B3A9394-DAFB-4718-877C-BA26A4FB29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D6F817-F646-4F67-B838-12FECE069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A4DF6-03C7-436D-AA14-B249824B93F5}" type="datetimeFigureOut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12FA73-F66C-41B7-AE1F-7663096E6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41C113-E764-46C4-A94C-6F4A221D0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49964-914F-447F-A4AC-7EA6772321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525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71A4C3-0BB2-445B-97B5-6462C6F85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B78CF31-B524-4232-A43F-ED3A4D2DC8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E8F05B-5AD5-476B-A9DB-20A3CE571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A4DF6-03C7-436D-AA14-B249824B93F5}" type="datetimeFigureOut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95C47E-16A9-477B-83C0-FCEB53F68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92F83A-E0DC-41E6-94B3-5928750C2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49964-914F-447F-A4AC-7EA6772321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596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5644AF2-852F-435C-8EA9-1B60464403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D4B87BB-F691-4057-9AA1-B0F9BAA65D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67B9BF-AE57-4F5E-8E3B-631C28FA8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A4DF6-03C7-436D-AA14-B249824B93F5}" type="datetimeFigureOut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858ADF-805B-417B-9534-D137E0F4A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F208F7-A108-4142-BB20-591C5A743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49964-914F-447F-A4AC-7EA6772321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050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A7CC65-2EAB-404C-A2C5-6066E85DA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277853-6570-41B8-B40E-8D9B31513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41CE93-E3AF-4E8A-88D4-95D2686EF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A4DF6-03C7-436D-AA14-B249824B93F5}" type="datetimeFigureOut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E2A29F-D024-454A-9397-77F7E1556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898CC2-9F58-4DD6-9F4F-8A78D1E7E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49964-914F-447F-A4AC-7EA6772321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6439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CCE4E7-059F-4CC1-99A3-6A24049DB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3679D4-C25A-4F5E-9AFD-5CA2C26464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A1B0A0-A359-4F4E-9697-2F5A90D91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A4DF6-03C7-436D-AA14-B249824B93F5}" type="datetimeFigureOut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A3A5DD-1BB5-45E5-9079-C0FE6B760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1EE848-3FB1-49B8-BDDD-D91EFB145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49964-914F-447F-A4AC-7EA6772321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6498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523847-2DA4-4F8A-8F19-D22098A2C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8B2C69-91AF-4676-91C6-302487F9B9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BCDE5F-CF52-4B53-A469-C9936B3062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6D9469-12E9-4C4B-B80D-1A61E05C1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A4DF6-03C7-436D-AA14-B249824B93F5}" type="datetimeFigureOut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A5C99D-CC65-462E-9B8B-53CD0CE58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9F1421-41FC-428C-AA91-1CED29DFF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49964-914F-447F-A4AC-7EA6772321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9551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50055E-B0C4-475F-9446-930EA6434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E19135-B2A5-4AAB-BD03-C98BBC6E3B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94E40F0-52F3-41BA-A468-3F4327D9F0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F398A7F-FD32-42EB-90D6-E72E9398DF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6FE5015-813F-4C18-AAD3-58192AE07F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7041FA1-1B63-4440-87CE-D6047105F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A4DF6-03C7-436D-AA14-B249824B93F5}" type="datetimeFigureOut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290A6BD-7778-4092-91FE-1587E8B77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30712B4-74A4-430F-ABE2-EA7EB3A87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49964-914F-447F-A4AC-7EA6772321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198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035206-98C8-4704-9942-361D89AF1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77D79D0-37D4-4BDB-9A98-26A72F11D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A4DF6-03C7-436D-AA14-B249824B93F5}" type="datetimeFigureOut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CC3038B-8819-4E3E-BF9D-20B8FD0B5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BD2F27C-4AF0-4D0D-8C3E-6E3FE02D6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49964-914F-447F-A4AC-7EA6772321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4375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9E4449E-B861-4902-ACDB-F97929B64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A4DF6-03C7-436D-AA14-B249824B93F5}" type="datetimeFigureOut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F046636-A539-45BF-BD12-92A755739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5B9ADA0-794F-4CA9-ABA9-8C3A492AE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49964-914F-447F-A4AC-7EA6772321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2228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5F460B-9391-4FC7-B40C-02044131E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1BF9C4-6ECC-4ABE-AE60-5FE6C9987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449FE44-5765-4F03-BB29-272D44A7A4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4262C4-BB24-4F6E-B06C-7B72C391E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A4DF6-03C7-436D-AA14-B249824B93F5}" type="datetimeFigureOut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68569D-11BD-4662-A49E-2FA7538F0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074D85-AF84-4FDF-8DAA-8F0281C4C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49964-914F-447F-A4AC-7EA6772321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543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E5C918-41C0-4F2F-824D-438E4DFCB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1DCA8A9-1BED-40EF-897D-4EC93D2D40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846D653-051C-470C-B247-213BB11777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6804C4-FA8E-4C09-BBE1-0B027F05F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A4DF6-03C7-436D-AA14-B249824B93F5}" type="datetimeFigureOut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C62D1A-4A3E-4131-A103-9B17FE6B9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8750CA-E969-4530-A820-7359BA0B6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49964-914F-447F-A4AC-7EA6772321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4217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804ED27-81D9-413D-81FB-F68D58579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EDAE0B-4AEB-4091-A035-1BC867DF86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7360F7-232B-4E9C-BC7C-E3AF0FFA7A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A4DF6-03C7-436D-AA14-B249824B93F5}" type="datetimeFigureOut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F72F11-0363-4B69-8A4E-2D34405D4D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F25659-5D86-45E7-B490-021C14BE56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49964-914F-447F-A4AC-7EA6772321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527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>
            <a:extLst>
              <a:ext uri="{FF2B5EF4-FFF2-40B4-BE49-F238E27FC236}">
                <a16:creationId xmlns:a16="http://schemas.microsoft.com/office/drawing/2014/main" id="{7A9EC14F-00C3-4974-BABD-F5973674016B}"/>
              </a:ext>
            </a:extLst>
          </p:cNvPr>
          <p:cNvGrpSpPr/>
          <p:nvPr/>
        </p:nvGrpSpPr>
        <p:grpSpPr>
          <a:xfrm>
            <a:off x="3747805" y="1977016"/>
            <a:ext cx="2592000" cy="2592000"/>
            <a:chOff x="7963538" y="2133000"/>
            <a:chExt cx="2592000" cy="259200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9930581A-38FC-4A16-AA70-4D53957EC59C}"/>
                </a:ext>
              </a:extLst>
            </p:cNvPr>
            <p:cNvSpPr/>
            <p:nvPr/>
          </p:nvSpPr>
          <p:spPr>
            <a:xfrm>
              <a:off x="7963538" y="2133000"/>
              <a:ext cx="2592000" cy="2592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71677DBE-C825-4F2D-B750-C579442F5F71}"/>
                </a:ext>
              </a:extLst>
            </p:cNvPr>
            <p:cNvGrpSpPr/>
            <p:nvPr/>
          </p:nvGrpSpPr>
          <p:grpSpPr>
            <a:xfrm>
              <a:off x="8319025" y="2736132"/>
              <a:ext cx="1879786" cy="1385736"/>
              <a:chOff x="5342424" y="4199301"/>
              <a:chExt cx="2336800" cy="1722636"/>
            </a:xfrm>
          </p:grpSpPr>
          <p:sp>
            <p:nvSpPr>
              <p:cNvPr id="7" name="任意多边形: 形状 6">
                <a:extLst>
                  <a:ext uri="{FF2B5EF4-FFF2-40B4-BE49-F238E27FC236}">
                    <a16:creationId xmlns:a16="http://schemas.microsoft.com/office/drawing/2014/main" id="{3592B71D-D1B4-489F-B7CC-1155D4631B5D}"/>
                  </a:ext>
                </a:extLst>
              </p:cNvPr>
              <p:cNvSpPr/>
              <p:nvPr/>
            </p:nvSpPr>
            <p:spPr>
              <a:xfrm>
                <a:off x="5342424" y="4379464"/>
                <a:ext cx="2336800" cy="1542473"/>
              </a:xfrm>
              <a:custGeom>
                <a:avLst/>
                <a:gdLst>
                  <a:gd name="connsiteX0" fmla="*/ 1168400 w 2336800"/>
                  <a:gd name="connsiteY0" fmla="*/ 420254 h 1542473"/>
                  <a:gd name="connsiteX1" fmla="*/ 817418 w 2336800"/>
                  <a:gd name="connsiteY1" fmla="*/ 771236 h 1542473"/>
                  <a:gd name="connsiteX2" fmla="*/ 1168400 w 2336800"/>
                  <a:gd name="connsiteY2" fmla="*/ 1122218 h 1542473"/>
                  <a:gd name="connsiteX3" fmla="*/ 1519382 w 2336800"/>
                  <a:gd name="connsiteY3" fmla="*/ 771236 h 1542473"/>
                  <a:gd name="connsiteX4" fmla="*/ 1168400 w 2336800"/>
                  <a:gd name="connsiteY4" fmla="*/ 420254 h 1542473"/>
                  <a:gd name="connsiteX5" fmla="*/ 0 w 2336800"/>
                  <a:gd name="connsiteY5" fmla="*/ 0 h 1542473"/>
                  <a:gd name="connsiteX6" fmla="*/ 2336800 w 2336800"/>
                  <a:gd name="connsiteY6" fmla="*/ 0 h 1542473"/>
                  <a:gd name="connsiteX7" fmla="*/ 2336800 w 2336800"/>
                  <a:gd name="connsiteY7" fmla="*/ 1542473 h 1542473"/>
                  <a:gd name="connsiteX8" fmla="*/ 0 w 2336800"/>
                  <a:gd name="connsiteY8" fmla="*/ 1542473 h 15424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36800" h="1542473">
                    <a:moveTo>
                      <a:pt x="1168400" y="420254"/>
                    </a:moveTo>
                    <a:cubicBezTo>
                      <a:pt x="974558" y="420254"/>
                      <a:pt x="817418" y="577394"/>
                      <a:pt x="817418" y="771236"/>
                    </a:cubicBezTo>
                    <a:cubicBezTo>
                      <a:pt x="817418" y="965078"/>
                      <a:pt x="974558" y="1122218"/>
                      <a:pt x="1168400" y="1122218"/>
                    </a:cubicBezTo>
                    <a:cubicBezTo>
                      <a:pt x="1362242" y="1122218"/>
                      <a:pt x="1519382" y="965078"/>
                      <a:pt x="1519382" y="771236"/>
                    </a:cubicBezTo>
                    <a:cubicBezTo>
                      <a:pt x="1519382" y="577394"/>
                      <a:pt x="1362242" y="420254"/>
                      <a:pt x="1168400" y="420254"/>
                    </a:cubicBezTo>
                    <a:close/>
                    <a:moveTo>
                      <a:pt x="0" y="0"/>
                    </a:moveTo>
                    <a:lnTo>
                      <a:pt x="2336800" y="0"/>
                    </a:lnTo>
                    <a:lnTo>
                      <a:pt x="2336800" y="1542473"/>
                    </a:lnTo>
                    <a:lnTo>
                      <a:pt x="0" y="1542473"/>
                    </a:lnTo>
                    <a:close/>
                  </a:path>
                </a:pathLst>
              </a:custGeom>
              <a:solidFill>
                <a:srgbClr val="8FAA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E0BCA0AE-7CAF-452F-9A09-526CC0BA265A}"/>
                  </a:ext>
                </a:extLst>
              </p:cNvPr>
              <p:cNvSpPr/>
              <p:nvPr/>
            </p:nvSpPr>
            <p:spPr>
              <a:xfrm>
                <a:off x="5688788" y="4199301"/>
                <a:ext cx="369454" cy="18159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25D771F0-F7B6-4FE8-B662-316968328472}"/>
              </a:ext>
            </a:extLst>
          </p:cNvPr>
          <p:cNvGrpSpPr/>
          <p:nvPr/>
        </p:nvGrpSpPr>
        <p:grpSpPr>
          <a:xfrm>
            <a:off x="502159" y="2021445"/>
            <a:ext cx="2592000" cy="2592000"/>
            <a:chOff x="1119393" y="2053750"/>
            <a:chExt cx="2592000" cy="2592000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FE4193C9-2F33-4B18-A64D-F3F6789493D7}"/>
                </a:ext>
              </a:extLst>
            </p:cNvPr>
            <p:cNvSpPr/>
            <p:nvPr/>
          </p:nvSpPr>
          <p:spPr>
            <a:xfrm>
              <a:off x="1119393" y="2053750"/>
              <a:ext cx="2592000" cy="2592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82DDE9DC-8048-4F9F-8ED2-ABEE892626B5}"/>
                </a:ext>
              </a:extLst>
            </p:cNvPr>
            <p:cNvGrpSpPr/>
            <p:nvPr/>
          </p:nvGrpSpPr>
          <p:grpSpPr>
            <a:xfrm>
              <a:off x="1557936" y="2492293"/>
              <a:ext cx="1714914" cy="1714914"/>
              <a:chOff x="5412510" y="2592368"/>
              <a:chExt cx="1514764" cy="1514764"/>
            </a:xfrm>
          </p:grpSpPr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FCEAD4C0-12BE-4175-9923-81088D0E180C}"/>
                  </a:ext>
                </a:extLst>
              </p:cNvPr>
              <p:cNvSpPr/>
              <p:nvPr/>
            </p:nvSpPr>
            <p:spPr>
              <a:xfrm>
                <a:off x="5412510" y="2592368"/>
                <a:ext cx="1514764" cy="1514764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 w="952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6" name="组合 15">
                <a:extLst>
                  <a:ext uri="{FF2B5EF4-FFF2-40B4-BE49-F238E27FC236}">
                    <a16:creationId xmlns:a16="http://schemas.microsoft.com/office/drawing/2014/main" id="{EB23019A-8096-4B42-B618-9F6963D6B4DC}"/>
                  </a:ext>
                </a:extLst>
              </p:cNvPr>
              <p:cNvGrpSpPr/>
              <p:nvPr/>
            </p:nvGrpSpPr>
            <p:grpSpPr>
              <a:xfrm>
                <a:off x="5696528" y="2828796"/>
                <a:ext cx="946727" cy="1041907"/>
                <a:chOff x="8188036" y="2387093"/>
                <a:chExt cx="946727" cy="1041907"/>
              </a:xfrm>
            </p:grpSpPr>
            <p:sp>
              <p:nvSpPr>
                <p:cNvPr id="17" name="等腰三角形 16">
                  <a:extLst>
                    <a:ext uri="{FF2B5EF4-FFF2-40B4-BE49-F238E27FC236}">
                      <a16:creationId xmlns:a16="http://schemas.microsoft.com/office/drawing/2014/main" id="{BE30892B-FDF7-47FC-977F-EDDA30276592}"/>
                    </a:ext>
                  </a:extLst>
                </p:cNvPr>
                <p:cNvSpPr/>
                <p:nvPr/>
              </p:nvSpPr>
              <p:spPr>
                <a:xfrm>
                  <a:off x="8188036" y="2745509"/>
                  <a:ext cx="378691" cy="683491"/>
                </a:xfrm>
                <a:prstGeom prst="triangl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等腰三角形 17">
                  <a:extLst>
                    <a:ext uri="{FF2B5EF4-FFF2-40B4-BE49-F238E27FC236}">
                      <a16:creationId xmlns:a16="http://schemas.microsoft.com/office/drawing/2014/main" id="{A3211926-2BEC-4CC9-B970-49F2E2283FF6}"/>
                    </a:ext>
                  </a:extLst>
                </p:cNvPr>
                <p:cNvSpPr/>
                <p:nvPr/>
              </p:nvSpPr>
              <p:spPr>
                <a:xfrm>
                  <a:off x="8756072" y="2745509"/>
                  <a:ext cx="378691" cy="683491"/>
                </a:xfrm>
                <a:prstGeom prst="triangl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9" name="等腰三角形 18">
                  <a:extLst>
                    <a:ext uri="{FF2B5EF4-FFF2-40B4-BE49-F238E27FC236}">
                      <a16:creationId xmlns:a16="http://schemas.microsoft.com/office/drawing/2014/main" id="{E6752D2C-F584-4D87-82E1-DCB190717F77}"/>
                    </a:ext>
                  </a:extLst>
                </p:cNvPr>
                <p:cNvSpPr/>
                <p:nvPr/>
              </p:nvSpPr>
              <p:spPr>
                <a:xfrm>
                  <a:off x="8368145" y="2387093"/>
                  <a:ext cx="577273" cy="1041907"/>
                </a:xfrm>
                <a:prstGeom prst="triangl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D1341BF3-9442-4DBC-ABD8-A38C07DD19B3}"/>
              </a:ext>
            </a:extLst>
          </p:cNvPr>
          <p:cNvGrpSpPr/>
          <p:nvPr/>
        </p:nvGrpSpPr>
        <p:grpSpPr>
          <a:xfrm>
            <a:off x="7221124" y="1869016"/>
            <a:ext cx="2700000" cy="2700000"/>
            <a:chOff x="6599020" y="2712547"/>
            <a:chExt cx="2700000" cy="2700000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30F23FDA-1961-4955-8A86-CE386EFBECD9}"/>
                </a:ext>
              </a:extLst>
            </p:cNvPr>
            <p:cNvSpPr/>
            <p:nvPr/>
          </p:nvSpPr>
          <p:spPr>
            <a:xfrm>
              <a:off x="6599020" y="2712547"/>
              <a:ext cx="2700000" cy="2700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682DE3A6-8341-45B2-9067-8118A4F59BAA}"/>
                </a:ext>
              </a:extLst>
            </p:cNvPr>
            <p:cNvGrpSpPr/>
            <p:nvPr/>
          </p:nvGrpSpPr>
          <p:grpSpPr>
            <a:xfrm>
              <a:off x="7090700" y="3198127"/>
              <a:ext cx="1721156" cy="1713600"/>
              <a:chOff x="3481770" y="640078"/>
              <a:chExt cx="1721156" cy="1713600"/>
            </a:xfrm>
          </p:grpSpPr>
          <p:sp>
            <p:nvSpPr>
              <p:cNvPr id="30" name="任意多边形: 形状 29">
                <a:extLst>
                  <a:ext uri="{FF2B5EF4-FFF2-40B4-BE49-F238E27FC236}">
                    <a16:creationId xmlns:a16="http://schemas.microsoft.com/office/drawing/2014/main" id="{4BA03982-B6BD-4E7B-ACD8-A0416F516157}"/>
                  </a:ext>
                </a:extLst>
              </p:cNvPr>
              <p:cNvSpPr/>
              <p:nvPr/>
            </p:nvSpPr>
            <p:spPr>
              <a:xfrm flipH="1">
                <a:off x="3481770" y="640078"/>
                <a:ext cx="1248446" cy="1713600"/>
              </a:xfrm>
              <a:custGeom>
                <a:avLst/>
                <a:gdLst>
                  <a:gd name="connsiteX0" fmla="*/ 391646 w 1248446"/>
                  <a:gd name="connsiteY0" fmla="*/ 0 h 1713600"/>
                  <a:gd name="connsiteX1" fmla="*/ 1248446 w 1248446"/>
                  <a:gd name="connsiteY1" fmla="*/ 856800 h 1713600"/>
                  <a:gd name="connsiteX2" fmla="*/ 391646 w 1248446"/>
                  <a:gd name="connsiteY2" fmla="*/ 1713600 h 1713600"/>
                  <a:gd name="connsiteX3" fmla="*/ 304043 w 1248446"/>
                  <a:gd name="connsiteY3" fmla="*/ 1709176 h 1713600"/>
                  <a:gd name="connsiteX4" fmla="*/ 284533 w 1248446"/>
                  <a:gd name="connsiteY4" fmla="*/ 1706199 h 1713600"/>
                  <a:gd name="connsiteX5" fmla="*/ 242138 w 1248446"/>
                  <a:gd name="connsiteY5" fmla="*/ 1649504 h 1713600"/>
                  <a:gd name="connsiteX6" fmla="*/ 0 w 1248446"/>
                  <a:gd name="connsiteY6" fmla="*/ 856800 h 1713600"/>
                  <a:gd name="connsiteX7" fmla="*/ 242138 w 1248446"/>
                  <a:gd name="connsiteY7" fmla="*/ 64096 h 1713600"/>
                  <a:gd name="connsiteX8" fmla="*/ 284533 w 1248446"/>
                  <a:gd name="connsiteY8" fmla="*/ 7402 h 1713600"/>
                  <a:gd name="connsiteX9" fmla="*/ 304043 w 1248446"/>
                  <a:gd name="connsiteY9" fmla="*/ 4424 h 1713600"/>
                  <a:gd name="connsiteX10" fmla="*/ 391646 w 1248446"/>
                  <a:gd name="connsiteY10" fmla="*/ 0 h 1713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248446" h="1713600">
                    <a:moveTo>
                      <a:pt x="391646" y="0"/>
                    </a:moveTo>
                    <a:cubicBezTo>
                      <a:pt x="864844" y="0"/>
                      <a:pt x="1248446" y="383602"/>
                      <a:pt x="1248446" y="856800"/>
                    </a:cubicBezTo>
                    <a:cubicBezTo>
                      <a:pt x="1248446" y="1329998"/>
                      <a:pt x="864844" y="1713600"/>
                      <a:pt x="391646" y="1713600"/>
                    </a:cubicBezTo>
                    <a:cubicBezTo>
                      <a:pt x="362071" y="1713600"/>
                      <a:pt x="332846" y="1712102"/>
                      <a:pt x="304043" y="1709176"/>
                    </a:cubicBezTo>
                    <a:lnTo>
                      <a:pt x="284533" y="1706199"/>
                    </a:lnTo>
                    <a:lnTo>
                      <a:pt x="242138" y="1649504"/>
                    </a:lnTo>
                    <a:cubicBezTo>
                      <a:pt x="89265" y="1423222"/>
                      <a:pt x="0" y="1150436"/>
                      <a:pt x="0" y="856800"/>
                    </a:cubicBezTo>
                    <a:cubicBezTo>
                      <a:pt x="0" y="563165"/>
                      <a:pt x="89265" y="290378"/>
                      <a:pt x="242138" y="64096"/>
                    </a:cubicBezTo>
                    <a:lnTo>
                      <a:pt x="284533" y="7402"/>
                    </a:lnTo>
                    <a:lnTo>
                      <a:pt x="304043" y="4424"/>
                    </a:lnTo>
                    <a:cubicBezTo>
                      <a:pt x="332846" y="1499"/>
                      <a:pt x="362071" y="0"/>
                      <a:pt x="391646" y="0"/>
                    </a:cubicBezTo>
                    <a:close/>
                  </a:path>
                </a:pathLst>
              </a:custGeom>
              <a:solidFill>
                <a:schemeClr val="bg1">
                  <a:alpha val="0"/>
                </a:schemeClr>
              </a:solidFill>
              <a:ln w="952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id="{DC93D56B-DBEE-461B-9221-1B8E08C6205B}"/>
                  </a:ext>
                </a:extLst>
              </p:cNvPr>
              <p:cNvCxnSpPr/>
              <p:nvPr/>
            </p:nvCxnSpPr>
            <p:spPr>
              <a:xfrm>
                <a:off x="3482824" y="1511488"/>
                <a:ext cx="1713600" cy="0"/>
              </a:xfrm>
              <a:prstGeom prst="line">
                <a:avLst/>
              </a:prstGeom>
              <a:ln w="952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任意多边形: 形状 31">
                <a:extLst>
                  <a:ext uri="{FF2B5EF4-FFF2-40B4-BE49-F238E27FC236}">
                    <a16:creationId xmlns:a16="http://schemas.microsoft.com/office/drawing/2014/main" id="{A87FAC1F-109E-4886-895A-DC2A1B9502C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86075" y="640709"/>
                <a:ext cx="1713600" cy="1501502"/>
              </a:xfrm>
              <a:custGeom>
                <a:avLst/>
                <a:gdLst>
                  <a:gd name="connsiteX0" fmla="*/ 856800 w 1713600"/>
                  <a:gd name="connsiteY0" fmla="*/ 0 h 1501502"/>
                  <a:gd name="connsiteX1" fmla="*/ 1713600 w 1713600"/>
                  <a:gd name="connsiteY1" fmla="*/ 856800 h 1501502"/>
                  <a:gd name="connsiteX2" fmla="*/ 1462649 w 1713600"/>
                  <a:gd name="connsiteY2" fmla="*/ 1462649 h 1501502"/>
                  <a:gd name="connsiteX3" fmla="*/ 1415560 w 1713600"/>
                  <a:gd name="connsiteY3" fmla="*/ 1501502 h 1501502"/>
                  <a:gd name="connsiteX4" fmla="*/ 1335845 w 1713600"/>
                  <a:gd name="connsiteY4" fmla="*/ 1435731 h 1501502"/>
                  <a:gd name="connsiteX5" fmla="*/ 856800 w 1713600"/>
                  <a:gd name="connsiteY5" fmla="*/ 1289403 h 1501502"/>
                  <a:gd name="connsiteX6" fmla="*/ 377755 w 1713600"/>
                  <a:gd name="connsiteY6" fmla="*/ 1435731 h 1501502"/>
                  <a:gd name="connsiteX7" fmla="*/ 298041 w 1713600"/>
                  <a:gd name="connsiteY7" fmla="*/ 1501502 h 1501502"/>
                  <a:gd name="connsiteX8" fmla="*/ 250951 w 1713600"/>
                  <a:gd name="connsiteY8" fmla="*/ 1462649 h 1501502"/>
                  <a:gd name="connsiteX9" fmla="*/ 0 w 1713600"/>
                  <a:gd name="connsiteY9" fmla="*/ 856800 h 1501502"/>
                  <a:gd name="connsiteX10" fmla="*/ 856800 w 1713600"/>
                  <a:gd name="connsiteY10" fmla="*/ 0 h 1501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713600" h="1501502">
                    <a:moveTo>
                      <a:pt x="856800" y="0"/>
                    </a:moveTo>
                    <a:cubicBezTo>
                      <a:pt x="1329998" y="0"/>
                      <a:pt x="1713600" y="383602"/>
                      <a:pt x="1713600" y="856800"/>
                    </a:cubicBezTo>
                    <a:cubicBezTo>
                      <a:pt x="1713600" y="1093399"/>
                      <a:pt x="1617700" y="1307599"/>
                      <a:pt x="1462649" y="1462649"/>
                    </a:cubicBezTo>
                    <a:lnTo>
                      <a:pt x="1415560" y="1501502"/>
                    </a:lnTo>
                    <a:lnTo>
                      <a:pt x="1335845" y="1435731"/>
                    </a:lnTo>
                    <a:cubicBezTo>
                      <a:pt x="1199099" y="1343347"/>
                      <a:pt x="1034249" y="1289403"/>
                      <a:pt x="856800" y="1289403"/>
                    </a:cubicBezTo>
                    <a:cubicBezTo>
                      <a:pt x="679351" y="1289403"/>
                      <a:pt x="514501" y="1343347"/>
                      <a:pt x="377755" y="1435731"/>
                    </a:cubicBezTo>
                    <a:lnTo>
                      <a:pt x="298041" y="1501502"/>
                    </a:lnTo>
                    <a:lnTo>
                      <a:pt x="250951" y="1462649"/>
                    </a:lnTo>
                    <a:cubicBezTo>
                      <a:pt x="95901" y="1307599"/>
                      <a:pt x="0" y="1093399"/>
                      <a:pt x="0" y="856800"/>
                    </a:cubicBezTo>
                    <a:cubicBezTo>
                      <a:pt x="0" y="383602"/>
                      <a:pt x="383602" y="0"/>
                      <a:pt x="856800" y="0"/>
                    </a:cubicBezTo>
                    <a:close/>
                  </a:path>
                </a:pathLst>
              </a:custGeom>
              <a:noFill/>
              <a:ln w="952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3" name="任意多边形: 形状 32">
                <a:extLst>
                  <a:ext uri="{FF2B5EF4-FFF2-40B4-BE49-F238E27FC236}">
                    <a16:creationId xmlns:a16="http://schemas.microsoft.com/office/drawing/2014/main" id="{6B5F0E1A-FF91-49A8-8729-84E8AEA2D7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82824" y="852177"/>
                <a:ext cx="1713600" cy="1501501"/>
              </a:xfrm>
              <a:custGeom>
                <a:avLst/>
                <a:gdLst>
                  <a:gd name="connsiteX0" fmla="*/ 298041 w 1713600"/>
                  <a:gd name="connsiteY0" fmla="*/ 0 h 1501501"/>
                  <a:gd name="connsiteX1" fmla="*/ 377755 w 1713600"/>
                  <a:gd name="connsiteY1" fmla="*/ 65770 h 1501501"/>
                  <a:gd name="connsiteX2" fmla="*/ 856800 w 1713600"/>
                  <a:gd name="connsiteY2" fmla="*/ 212098 h 1501501"/>
                  <a:gd name="connsiteX3" fmla="*/ 1335845 w 1713600"/>
                  <a:gd name="connsiteY3" fmla="*/ 65770 h 1501501"/>
                  <a:gd name="connsiteX4" fmla="*/ 1415560 w 1713600"/>
                  <a:gd name="connsiteY4" fmla="*/ 0 h 1501501"/>
                  <a:gd name="connsiteX5" fmla="*/ 1462649 w 1713600"/>
                  <a:gd name="connsiteY5" fmla="*/ 38852 h 1501501"/>
                  <a:gd name="connsiteX6" fmla="*/ 1713600 w 1713600"/>
                  <a:gd name="connsiteY6" fmla="*/ 644701 h 1501501"/>
                  <a:gd name="connsiteX7" fmla="*/ 856800 w 1713600"/>
                  <a:gd name="connsiteY7" fmla="*/ 1501501 h 1501501"/>
                  <a:gd name="connsiteX8" fmla="*/ 0 w 1713600"/>
                  <a:gd name="connsiteY8" fmla="*/ 644701 h 1501501"/>
                  <a:gd name="connsiteX9" fmla="*/ 250951 w 1713600"/>
                  <a:gd name="connsiteY9" fmla="*/ 38852 h 1501501"/>
                  <a:gd name="connsiteX10" fmla="*/ 298041 w 1713600"/>
                  <a:gd name="connsiteY10" fmla="*/ 0 h 15015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713600" h="1501501">
                    <a:moveTo>
                      <a:pt x="298041" y="0"/>
                    </a:moveTo>
                    <a:lnTo>
                      <a:pt x="377755" y="65770"/>
                    </a:lnTo>
                    <a:cubicBezTo>
                      <a:pt x="514501" y="158154"/>
                      <a:pt x="679351" y="212098"/>
                      <a:pt x="856800" y="212098"/>
                    </a:cubicBezTo>
                    <a:cubicBezTo>
                      <a:pt x="1034249" y="212098"/>
                      <a:pt x="1199099" y="158154"/>
                      <a:pt x="1335845" y="65770"/>
                    </a:cubicBezTo>
                    <a:lnTo>
                      <a:pt x="1415560" y="0"/>
                    </a:lnTo>
                    <a:lnTo>
                      <a:pt x="1462649" y="38852"/>
                    </a:lnTo>
                    <a:cubicBezTo>
                      <a:pt x="1617700" y="193902"/>
                      <a:pt x="1713600" y="408102"/>
                      <a:pt x="1713600" y="644701"/>
                    </a:cubicBezTo>
                    <a:cubicBezTo>
                      <a:pt x="1713600" y="1117899"/>
                      <a:pt x="1329998" y="1501501"/>
                      <a:pt x="856800" y="1501501"/>
                    </a:cubicBezTo>
                    <a:cubicBezTo>
                      <a:pt x="383602" y="1501501"/>
                      <a:pt x="0" y="1117899"/>
                      <a:pt x="0" y="644701"/>
                    </a:cubicBezTo>
                    <a:cubicBezTo>
                      <a:pt x="0" y="408102"/>
                      <a:pt x="95901" y="193902"/>
                      <a:pt x="250951" y="38852"/>
                    </a:cubicBezTo>
                    <a:lnTo>
                      <a:pt x="298041" y="0"/>
                    </a:lnTo>
                    <a:close/>
                  </a:path>
                </a:pathLst>
              </a:custGeom>
              <a:noFill/>
              <a:ln w="952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4" name="任意多边形: 形状 33">
                <a:extLst>
                  <a:ext uri="{FF2B5EF4-FFF2-40B4-BE49-F238E27FC236}">
                    <a16:creationId xmlns:a16="http://schemas.microsoft.com/office/drawing/2014/main" id="{6106B7AD-1EC3-493C-8263-9E45F79D14E0}"/>
                  </a:ext>
                </a:extLst>
              </p:cNvPr>
              <p:cNvSpPr/>
              <p:nvPr/>
            </p:nvSpPr>
            <p:spPr>
              <a:xfrm>
                <a:off x="3954480" y="640078"/>
                <a:ext cx="1248446" cy="1713600"/>
              </a:xfrm>
              <a:custGeom>
                <a:avLst/>
                <a:gdLst>
                  <a:gd name="connsiteX0" fmla="*/ 391646 w 1248446"/>
                  <a:gd name="connsiteY0" fmla="*/ 0 h 1713600"/>
                  <a:gd name="connsiteX1" fmla="*/ 1248446 w 1248446"/>
                  <a:gd name="connsiteY1" fmla="*/ 856800 h 1713600"/>
                  <a:gd name="connsiteX2" fmla="*/ 391646 w 1248446"/>
                  <a:gd name="connsiteY2" fmla="*/ 1713600 h 1713600"/>
                  <a:gd name="connsiteX3" fmla="*/ 304043 w 1248446"/>
                  <a:gd name="connsiteY3" fmla="*/ 1709176 h 1713600"/>
                  <a:gd name="connsiteX4" fmla="*/ 284533 w 1248446"/>
                  <a:gd name="connsiteY4" fmla="*/ 1706199 h 1713600"/>
                  <a:gd name="connsiteX5" fmla="*/ 242138 w 1248446"/>
                  <a:gd name="connsiteY5" fmla="*/ 1649504 h 1713600"/>
                  <a:gd name="connsiteX6" fmla="*/ 0 w 1248446"/>
                  <a:gd name="connsiteY6" fmla="*/ 856800 h 1713600"/>
                  <a:gd name="connsiteX7" fmla="*/ 242138 w 1248446"/>
                  <a:gd name="connsiteY7" fmla="*/ 64096 h 1713600"/>
                  <a:gd name="connsiteX8" fmla="*/ 284533 w 1248446"/>
                  <a:gd name="connsiteY8" fmla="*/ 7402 h 1713600"/>
                  <a:gd name="connsiteX9" fmla="*/ 304043 w 1248446"/>
                  <a:gd name="connsiteY9" fmla="*/ 4424 h 1713600"/>
                  <a:gd name="connsiteX10" fmla="*/ 391646 w 1248446"/>
                  <a:gd name="connsiteY10" fmla="*/ 0 h 1713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248446" h="1713600">
                    <a:moveTo>
                      <a:pt x="391646" y="0"/>
                    </a:moveTo>
                    <a:cubicBezTo>
                      <a:pt x="864844" y="0"/>
                      <a:pt x="1248446" y="383602"/>
                      <a:pt x="1248446" y="856800"/>
                    </a:cubicBezTo>
                    <a:cubicBezTo>
                      <a:pt x="1248446" y="1329998"/>
                      <a:pt x="864844" y="1713600"/>
                      <a:pt x="391646" y="1713600"/>
                    </a:cubicBezTo>
                    <a:cubicBezTo>
                      <a:pt x="362071" y="1713600"/>
                      <a:pt x="332846" y="1712102"/>
                      <a:pt x="304043" y="1709176"/>
                    </a:cubicBezTo>
                    <a:lnTo>
                      <a:pt x="284533" y="1706199"/>
                    </a:lnTo>
                    <a:lnTo>
                      <a:pt x="242138" y="1649504"/>
                    </a:lnTo>
                    <a:cubicBezTo>
                      <a:pt x="89265" y="1423222"/>
                      <a:pt x="0" y="1150436"/>
                      <a:pt x="0" y="856800"/>
                    </a:cubicBezTo>
                    <a:cubicBezTo>
                      <a:pt x="0" y="563165"/>
                      <a:pt x="89265" y="290378"/>
                      <a:pt x="242138" y="64096"/>
                    </a:cubicBezTo>
                    <a:lnTo>
                      <a:pt x="284533" y="7402"/>
                    </a:lnTo>
                    <a:lnTo>
                      <a:pt x="304043" y="4424"/>
                    </a:lnTo>
                    <a:cubicBezTo>
                      <a:pt x="332846" y="1499"/>
                      <a:pt x="362071" y="0"/>
                      <a:pt x="391646" y="0"/>
                    </a:cubicBezTo>
                    <a:close/>
                  </a:path>
                </a:pathLst>
              </a:custGeom>
              <a:solidFill>
                <a:schemeClr val="bg1">
                  <a:alpha val="0"/>
                </a:schemeClr>
              </a:solidFill>
              <a:ln w="952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68571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147EFCFC-3D65-4DA0-8D30-AA30BD10A7AC}"/>
              </a:ext>
            </a:extLst>
          </p:cNvPr>
          <p:cNvGrpSpPr/>
          <p:nvPr/>
        </p:nvGrpSpPr>
        <p:grpSpPr>
          <a:xfrm>
            <a:off x="1180282" y="2004739"/>
            <a:ext cx="1207363" cy="1207363"/>
            <a:chOff x="3249227" y="2503503"/>
            <a:chExt cx="1207363" cy="1207363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19D26743-3DF5-4ADF-83A4-22CECCF90341}"/>
                </a:ext>
              </a:extLst>
            </p:cNvPr>
            <p:cNvSpPr/>
            <p:nvPr/>
          </p:nvSpPr>
          <p:spPr>
            <a:xfrm>
              <a:off x="3249227" y="2503503"/>
              <a:ext cx="1207363" cy="120736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: 形状 4">
              <a:extLst>
                <a:ext uri="{FF2B5EF4-FFF2-40B4-BE49-F238E27FC236}">
                  <a16:creationId xmlns:a16="http://schemas.microsoft.com/office/drawing/2014/main" id="{36280586-C92A-4D7B-BC06-67AA2247134C}"/>
                </a:ext>
              </a:extLst>
            </p:cNvPr>
            <p:cNvSpPr/>
            <p:nvPr/>
          </p:nvSpPr>
          <p:spPr>
            <a:xfrm>
              <a:off x="3484485" y="2738761"/>
              <a:ext cx="736846" cy="736846"/>
            </a:xfrm>
            <a:custGeom>
              <a:avLst/>
              <a:gdLst>
                <a:gd name="connsiteX0" fmla="*/ 251345 w 736846"/>
                <a:gd name="connsiteY0" fmla="*/ 220401 h 736846"/>
                <a:gd name="connsiteX1" fmla="*/ 220401 w 736846"/>
                <a:gd name="connsiteY1" fmla="*/ 251345 h 736846"/>
                <a:gd name="connsiteX2" fmla="*/ 337479 w 736846"/>
                <a:gd name="connsiteY2" fmla="*/ 368423 h 736846"/>
                <a:gd name="connsiteX3" fmla="*/ 220401 w 736846"/>
                <a:gd name="connsiteY3" fmla="*/ 485501 h 736846"/>
                <a:gd name="connsiteX4" fmla="*/ 251345 w 736846"/>
                <a:gd name="connsiteY4" fmla="*/ 516445 h 736846"/>
                <a:gd name="connsiteX5" fmla="*/ 368423 w 736846"/>
                <a:gd name="connsiteY5" fmla="*/ 399367 h 736846"/>
                <a:gd name="connsiteX6" fmla="*/ 485501 w 736846"/>
                <a:gd name="connsiteY6" fmla="*/ 516445 h 736846"/>
                <a:gd name="connsiteX7" fmla="*/ 516445 w 736846"/>
                <a:gd name="connsiteY7" fmla="*/ 485501 h 736846"/>
                <a:gd name="connsiteX8" fmla="*/ 399367 w 736846"/>
                <a:gd name="connsiteY8" fmla="*/ 368423 h 736846"/>
                <a:gd name="connsiteX9" fmla="*/ 516445 w 736846"/>
                <a:gd name="connsiteY9" fmla="*/ 251345 h 736846"/>
                <a:gd name="connsiteX10" fmla="*/ 485501 w 736846"/>
                <a:gd name="connsiteY10" fmla="*/ 220401 h 736846"/>
                <a:gd name="connsiteX11" fmla="*/ 368423 w 736846"/>
                <a:gd name="connsiteY11" fmla="*/ 337479 h 736846"/>
                <a:gd name="connsiteX12" fmla="*/ 368423 w 736846"/>
                <a:gd name="connsiteY12" fmla="*/ 0 h 736846"/>
                <a:gd name="connsiteX13" fmla="*/ 736846 w 736846"/>
                <a:gd name="connsiteY13" fmla="*/ 368423 h 736846"/>
                <a:gd name="connsiteX14" fmla="*/ 368423 w 736846"/>
                <a:gd name="connsiteY14" fmla="*/ 736846 h 736846"/>
                <a:gd name="connsiteX15" fmla="*/ 0 w 736846"/>
                <a:gd name="connsiteY15" fmla="*/ 368423 h 736846"/>
                <a:gd name="connsiteX16" fmla="*/ 368423 w 736846"/>
                <a:gd name="connsiteY16" fmla="*/ 0 h 736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36846" h="736846">
                  <a:moveTo>
                    <a:pt x="251345" y="220401"/>
                  </a:moveTo>
                  <a:lnTo>
                    <a:pt x="220401" y="251345"/>
                  </a:lnTo>
                  <a:lnTo>
                    <a:pt x="337479" y="368423"/>
                  </a:lnTo>
                  <a:lnTo>
                    <a:pt x="220401" y="485501"/>
                  </a:lnTo>
                  <a:lnTo>
                    <a:pt x="251345" y="516445"/>
                  </a:lnTo>
                  <a:lnTo>
                    <a:pt x="368423" y="399367"/>
                  </a:lnTo>
                  <a:lnTo>
                    <a:pt x="485501" y="516445"/>
                  </a:lnTo>
                  <a:lnTo>
                    <a:pt x="516445" y="485501"/>
                  </a:lnTo>
                  <a:lnTo>
                    <a:pt x="399367" y="368423"/>
                  </a:lnTo>
                  <a:lnTo>
                    <a:pt x="516445" y="251345"/>
                  </a:lnTo>
                  <a:lnTo>
                    <a:pt x="485501" y="220401"/>
                  </a:lnTo>
                  <a:lnTo>
                    <a:pt x="368423" y="337479"/>
                  </a:lnTo>
                  <a:close/>
                  <a:moveTo>
                    <a:pt x="368423" y="0"/>
                  </a:moveTo>
                  <a:cubicBezTo>
                    <a:pt x="571897" y="0"/>
                    <a:pt x="736846" y="164949"/>
                    <a:pt x="736846" y="368423"/>
                  </a:cubicBezTo>
                  <a:cubicBezTo>
                    <a:pt x="736846" y="571897"/>
                    <a:pt x="571897" y="736846"/>
                    <a:pt x="368423" y="736846"/>
                  </a:cubicBezTo>
                  <a:cubicBezTo>
                    <a:pt x="164949" y="736846"/>
                    <a:pt x="0" y="571897"/>
                    <a:pt x="0" y="368423"/>
                  </a:cubicBezTo>
                  <a:cubicBezTo>
                    <a:pt x="0" y="164949"/>
                    <a:pt x="164949" y="0"/>
                    <a:pt x="368423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A370288D-6925-429A-B170-BEF81E8B669A}"/>
              </a:ext>
            </a:extLst>
          </p:cNvPr>
          <p:cNvGrpSpPr/>
          <p:nvPr/>
        </p:nvGrpSpPr>
        <p:grpSpPr>
          <a:xfrm>
            <a:off x="4730428" y="2174452"/>
            <a:ext cx="735807" cy="735807"/>
            <a:chOff x="4730428" y="2174452"/>
            <a:chExt cx="735807" cy="735807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18DACAA9-CD80-478F-B8BB-D507B3387D43}"/>
                </a:ext>
              </a:extLst>
            </p:cNvPr>
            <p:cNvGrpSpPr/>
            <p:nvPr/>
          </p:nvGrpSpPr>
          <p:grpSpPr>
            <a:xfrm>
              <a:off x="4844883" y="2290713"/>
              <a:ext cx="506896" cy="503283"/>
              <a:chOff x="4036291" y="2362356"/>
              <a:chExt cx="506896" cy="503283"/>
            </a:xfrm>
          </p:grpSpPr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AC21C63E-B98C-4281-A187-30740F071540}"/>
                  </a:ext>
                </a:extLst>
              </p:cNvPr>
              <p:cNvSpPr/>
              <p:nvPr/>
            </p:nvSpPr>
            <p:spPr>
              <a:xfrm>
                <a:off x="4036291" y="2362356"/>
                <a:ext cx="360000" cy="360000"/>
              </a:xfrm>
              <a:prstGeom prst="ellipse">
                <a:avLst/>
              </a:prstGeom>
              <a:noFill/>
              <a:ln w="63500">
                <a:solidFill>
                  <a:srgbClr val="A9A9A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7" name="直接连接符 16">
                <a:extLst>
                  <a:ext uri="{FF2B5EF4-FFF2-40B4-BE49-F238E27FC236}">
                    <a16:creationId xmlns:a16="http://schemas.microsoft.com/office/drawing/2014/main" id="{5D84DBCA-B17B-4F86-BB19-114676E935EE}"/>
                  </a:ext>
                </a:extLst>
              </p:cNvPr>
              <p:cNvCxnSpPr>
                <a:cxnSpLocks/>
                <a:stCxn id="16" idx="5"/>
              </p:cNvCxnSpPr>
              <p:nvPr/>
            </p:nvCxnSpPr>
            <p:spPr>
              <a:xfrm>
                <a:off x="4343570" y="2669635"/>
                <a:ext cx="199617" cy="196004"/>
              </a:xfrm>
              <a:prstGeom prst="line">
                <a:avLst/>
              </a:prstGeom>
              <a:ln w="63500" cap="rnd">
                <a:solidFill>
                  <a:srgbClr val="A9A9A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639D99E7-E6AF-4ABE-B74C-F0B1F3E1C3B8}"/>
                </a:ext>
              </a:extLst>
            </p:cNvPr>
            <p:cNvSpPr/>
            <p:nvPr/>
          </p:nvSpPr>
          <p:spPr>
            <a:xfrm>
              <a:off x="4730428" y="2174452"/>
              <a:ext cx="735807" cy="7358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2F4F2CE9-2605-4456-BC80-00EA0C399768}"/>
              </a:ext>
            </a:extLst>
          </p:cNvPr>
          <p:cNvGrpSpPr/>
          <p:nvPr/>
        </p:nvGrpSpPr>
        <p:grpSpPr>
          <a:xfrm>
            <a:off x="3372600" y="2793996"/>
            <a:ext cx="735807" cy="735807"/>
            <a:chOff x="3372600" y="2793996"/>
            <a:chExt cx="735807" cy="735807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C22B3470-91ED-4330-82C1-FC57434C7D3F}"/>
                </a:ext>
              </a:extLst>
            </p:cNvPr>
            <p:cNvGrpSpPr/>
            <p:nvPr/>
          </p:nvGrpSpPr>
          <p:grpSpPr>
            <a:xfrm>
              <a:off x="3487055" y="2925717"/>
              <a:ext cx="506896" cy="503283"/>
              <a:chOff x="4036291" y="2362356"/>
              <a:chExt cx="506896" cy="503283"/>
            </a:xfrm>
          </p:grpSpPr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B524D0E8-988F-416F-8AB5-705CBD237D2B}"/>
                  </a:ext>
                </a:extLst>
              </p:cNvPr>
              <p:cNvSpPr/>
              <p:nvPr/>
            </p:nvSpPr>
            <p:spPr>
              <a:xfrm>
                <a:off x="4036291" y="2362356"/>
                <a:ext cx="360000" cy="360000"/>
              </a:xfrm>
              <a:prstGeom prst="ellipse">
                <a:avLst/>
              </a:prstGeom>
              <a:noFill/>
              <a:ln w="635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" name="直接连接符 8">
                <a:extLst>
                  <a:ext uri="{FF2B5EF4-FFF2-40B4-BE49-F238E27FC236}">
                    <a16:creationId xmlns:a16="http://schemas.microsoft.com/office/drawing/2014/main" id="{ED8745BA-B306-4B7E-BE7D-87AA956CF506}"/>
                  </a:ext>
                </a:extLst>
              </p:cNvPr>
              <p:cNvCxnSpPr>
                <a:cxnSpLocks/>
                <a:stCxn id="7" idx="5"/>
              </p:cNvCxnSpPr>
              <p:nvPr/>
            </p:nvCxnSpPr>
            <p:spPr>
              <a:xfrm>
                <a:off x="4343570" y="2669635"/>
                <a:ext cx="199617" cy="196004"/>
              </a:xfrm>
              <a:prstGeom prst="line">
                <a:avLst/>
              </a:prstGeom>
              <a:ln w="63500" cap="rnd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407D05A3-63AA-4064-A745-B0AD71DB8F90}"/>
                </a:ext>
              </a:extLst>
            </p:cNvPr>
            <p:cNvSpPr/>
            <p:nvPr/>
          </p:nvSpPr>
          <p:spPr>
            <a:xfrm>
              <a:off x="3372600" y="2793996"/>
              <a:ext cx="735807" cy="7358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76107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0</Words>
  <Application>Microsoft Office PowerPoint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92Yan</dc:creator>
  <cp:lastModifiedBy>92Yan</cp:lastModifiedBy>
  <cp:revision>12</cp:revision>
  <dcterms:created xsi:type="dcterms:W3CDTF">2019-11-21T03:07:12Z</dcterms:created>
  <dcterms:modified xsi:type="dcterms:W3CDTF">2019-11-22T15:28:52Z</dcterms:modified>
</cp:coreProperties>
</file>