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9A9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D0CF0-009D-4447-9841-2D3C1BE08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3A9394-DAFB-4718-877C-BA26A4FB2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6F817-F646-4F67-B838-12FECE06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2FA73-F66C-41B7-AE1F-7663096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41C113-E764-46C4-A94C-6F4A221D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2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1A4C3-0BB2-445B-97B5-6462C6F8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78CF31-B524-4232-A43F-ED3A4D2DC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8F05B-5AD5-476B-A9DB-20A3CE57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5C47E-16A9-477B-83C0-FCEB53F6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92F83A-E0DC-41E6-94B3-5928750C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59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644AF2-852F-435C-8EA9-1B6046440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4B87BB-F691-4057-9AA1-B0F9BAA6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7B9BF-AE57-4F5E-8E3B-631C28FA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58ADF-805B-417B-9534-D137E0F4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208F7-A108-4142-BB20-591C5A74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5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7CC65-2EAB-404C-A2C5-6066E85D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77853-6570-41B8-B40E-8D9B31513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1CE93-E3AF-4E8A-88D4-95D2686E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2A29F-D024-454A-9397-77F7E155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98CC2-9F58-4DD6-9F4F-8A78D1E7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43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CE4E7-059F-4CC1-99A3-6A24049D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3679D4-C25A-4F5E-9AFD-5CA2C2646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1B0A0-A359-4F4E-9697-2F5A90D9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3A5DD-1BB5-45E5-9079-C0FE6B76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EE848-3FB1-49B8-BDDD-D91EFB14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49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23847-2DA4-4F8A-8F19-D22098A2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B2C69-91AF-4676-91C6-302487F9B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BCDE5F-CF52-4B53-A469-C9936B306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6D9469-12E9-4C4B-B80D-1A61E05C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A5C99D-CC65-462E-9B8B-53CD0CE5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9F1421-41FC-428C-AA91-1CED29DF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5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0055E-B0C4-475F-9446-930EA643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19135-B2A5-4AAB-BD03-C98BBC6E3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4E40F0-52F3-41BA-A468-3F4327D9F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398A7F-FD32-42EB-90D6-E72E9398D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FE5015-813F-4C18-AAD3-58192AE07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041FA1-1B63-4440-87CE-D6047105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90A6BD-7778-4092-91FE-1587E8B7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0712B4-74A4-430F-ABE2-EA7EB3A8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35206-98C8-4704-9942-361D89AF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7D79D0-37D4-4BDB-9A98-26A72F11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C3038B-8819-4E3E-BF9D-20B8FD0B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D2F27C-4AF0-4D0D-8C3E-6E3FE02D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37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E4449E-B861-4902-ACDB-F97929B6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46636-A539-45BF-BD12-92A75573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9ADA0-794F-4CA9-ABA9-8C3A492A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2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F460B-9391-4FC7-B40C-02044131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BF9C4-6ECC-4ABE-AE60-5FE6C9987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49FE44-5765-4F03-BB29-272D44A7A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4262C4-BB24-4F6E-B06C-7B72C391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68569D-11BD-4662-A49E-2FA7538F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074D85-AF84-4FDF-8DAA-8F0281C4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54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5C918-41C0-4F2F-824D-438E4DFC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DCA8A9-1BED-40EF-897D-4EC93D2D4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46D653-051C-470C-B247-213BB1177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6804C4-FA8E-4C09-BBE1-0B027F05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C62D1A-4A3E-4131-A103-9B17FE6B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8750CA-E969-4530-A820-7359BA0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1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04ED27-81D9-413D-81FB-F68D5857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DAE0B-4AEB-4091-A035-1BC867DF8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360F7-232B-4E9C-BC7C-E3AF0FFA7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A4DF6-03C7-436D-AA14-B249824B93F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72F11-0363-4B69-8A4E-2D34405D4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25659-5D86-45E7-B490-021C14BE5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2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7A9EC14F-00C3-4974-BABD-F5973674016B}"/>
              </a:ext>
            </a:extLst>
          </p:cNvPr>
          <p:cNvGrpSpPr/>
          <p:nvPr/>
        </p:nvGrpSpPr>
        <p:grpSpPr>
          <a:xfrm>
            <a:off x="3747805" y="1977016"/>
            <a:ext cx="2592000" cy="2592000"/>
            <a:chOff x="7963538" y="2133000"/>
            <a:chExt cx="2592000" cy="2592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930581A-38FC-4A16-AA70-4D53957EC59C}"/>
                </a:ext>
              </a:extLst>
            </p:cNvPr>
            <p:cNvSpPr/>
            <p:nvPr/>
          </p:nvSpPr>
          <p:spPr>
            <a:xfrm>
              <a:off x="7963538" y="2133000"/>
              <a:ext cx="2592000" cy="25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1677DBE-C825-4F2D-B750-C579442F5F71}"/>
                </a:ext>
              </a:extLst>
            </p:cNvPr>
            <p:cNvGrpSpPr/>
            <p:nvPr/>
          </p:nvGrpSpPr>
          <p:grpSpPr>
            <a:xfrm>
              <a:off x="8319025" y="2736132"/>
              <a:ext cx="1879786" cy="1385736"/>
              <a:chOff x="5342424" y="4199301"/>
              <a:chExt cx="2336800" cy="1722636"/>
            </a:xfrm>
          </p:grpSpPr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3592B71D-D1B4-489F-B7CC-1155D4631B5D}"/>
                  </a:ext>
                </a:extLst>
              </p:cNvPr>
              <p:cNvSpPr/>
              <p:nvPr/>
            </p:nvSpPr>
            <p:spPr>
              <a:xfrm>
                <a:off x="5342424" y="4379464"/>
                <a:ext cx="2336800" cy="1542473"/>
              </a:xfrm>
              <a:custGeom>
                <a:avLst/>
                <a:gdLst>
                  <a:gd name="connsiteX0" fmla="*/ 1168400 w 2336800"/>
                  <a:gd name="connsiteY0" fmla="*/ 420254 h 1542473"/>
                  <a:gd name="connsiteX1" fmla="*/ 817418 w 2336800"/>
                  <a:gd name="connsiteY1" fmla="*/ 771236 h 1542473"/>
                  <a:gd name="connsiteX2" fmla="*/ 1168400 w 2336800"/>
                  <a:gd name="connsiteY2" fmla="*/ 1122218 h 1542473"/>
                  <a:gd name="connsiteX3" fmla="*/ 1519382 w 2336800"/>
                  <a:gd name="connsiteY3" fmla="*/ 771236 h 1542473"/>
                  <a:gd name="connsiteX4" fmla="*/ 1168400 w 2336800"/>
                  <a:gd name="connsiteY4" fmla="*/ 420254 h 1542473"/>
                  <a:gd name="connsiteX5" fmla="*/ 0 w 2336800"/>
                  <a:gd name="connsiteY5" fmla="*/ 0 h 1542473"/>
                  <a:gd name="connsiteX6" fmla="*/ 2336800 w 2336800"/>
                  <a:gd name="connsiteY6" fmla="*/ 0 h 1542473"/>
                  <a:gd name="connsiteX7" fmla="*/ 2336800 w 2336800"/>
                  <a:gd name="connsiteY7" fmla="*/ 1542473 h 1542473"/>
                  <a:gd name="connsiteX8" fmla="*/ 0 w 2336800"/>
                  <a:gd name="connsiteY8" fmla="*/ 1542473 h 1542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6800" h="1542473">
                    <a:moveTo>
                      <a:pt x="1168400" y="420254"/>
                    </a:moveTo>
                    <a:cubicBezTo>
                      <a:pt x="974558" y="420254"/>
                      <a:pt x="817418" y="577394"/>
                      <a:pt x="817418" y="771236"/>
                    </a:cubicBezTo>
                    <a:cubicBezTo>
                      <a:pt x="817418" y="965078"/>
                      <a:pt x="974558" y="1122218"/>
                      <a:pt x="1168400" y="1122218"/>
                    </a:cubicBezTo>
                    <a:cubicBezTo>
                      <a:pt x="1362242" y="1122218"/>
                      <a:pt x="1519382" y="965078"/>
                      <a:pt x="1519382" y="771236"/>
                    </a:cubicBezTo>
                    <a:cubicBezTo>
                      <a:pt x="1519382" y="577394"/>
                      <a:pt x="1362242" y="420254"/>
                      <a:pt x="1168400" y="420254"/>
                    </a:cubicBezTo>
                    <a:close/>
                    <a:moveTo>
                      <a:pt x="0" y="0"/>
                    </a:moveTo>
                    <a:lnTo>
                      <a:pt x="2336800" y="0"/>
                    </a:lnTo>
                    <a:lnTo>
                      <a:pt x="2336800" y="1542473"/>
                    </a:lnTo>
                    <a:lnTo>
                      <a:pt x="0" y="1542473"/>
                    </a:lnTo>
                    <a:close/>
                  </a:path>
                </a:pathLst>
              </a:cu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0BCA0AE-7CAF-452F-9A09-526CC0BA265A}"/>
                  </a:ext>
                </a:extLst>
              </p:cNvPr>
              <p:cNvSpPr/>
              <p:nvPr/>
            </p:nvSpPr>
            <p:spPr>
              <a:xfrm>
                <a:off x="5688788" y="4199301"/>
                <a:ext cx="369454" cy="18159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5D771F0-F7B6-4FE8-B662-316968328472}"/>
              </a:ext>
            </a:extLst>
          </p:cNvPr>
          <p:cNvGrpSpPr/>
          <p:nvPr/>
        </p:nvGrpSpPr>
        <p:grpSpPr>
          <a:xfrm>
            <a:off x="502159" y="2021445"/>
            <a:ext cx="2592000" cy="2592000"/>
            <a:chOff x="1119393" y="2053750"/>
            <a:chExt cx="2592000" cy="2592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E4193C9-2F33-4B18-A64D-F3F6789493D7}"/>
                </a:ext>
              </a:extLst>
            </p:cNvPr>
            <p:cNvSpPr/>
            <p:nvPr/>
          </p:nvSpPr>
          <p:spPr>
            <a:xfrm>
              <a:off x="1119393" y="2053750"/>
              <a:ext cx="2592000" cy="25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2DDE9DC-8048-4F9F-8ED2-ABEE892626B5}"/>
                </a:ext>
              </a:extLst>
            </p:cNvPr>
            <p:cNvGrpSpPr/>
            <p:nvPr/>
          </p:nvGrpSpPr>
          <p:grpSpPr>
            <a:xfrm>
              <a:off x="1557936" y="2492293"/>
              <a:ext cx="1714914" cy="1714914"/>
              <a:chOff x="5412510" y="2592368"/>
              <a:chExt cx="1514764" cy="1514764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CEAD4C0-12BE-4175-9923-81088D0E180C}"/>
                  </a:ext>
                </a:extLst>
              </p:cNvPr>
              <p:cNvSpPr/>
              <p:nvPr/>
            </p:nvSpPr>
            <p:spPr>
              <a:xfrm>
                <a:off x="5412510" y="2592368"/>
                <a:ext cx="1514764" cy="15147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EB23019A-8096-4B42-B618-9F6963D6B4DC}"/>
                  </a:ext>
                </a:extLst>
              </p:cNvPr>
              <p:cNvGrpSpPr/>
              <p:nvPr/>
            </p:nvGrpSpPr>
            <p:grpSpPr>
              <a:xfrm>
                <a:off x="5696528" y="2828796"/>
                <a:ext cx="946727" cy="1041907"/>
                <a:chOff x="8188036" y="2387093"/>
                <a:chExt cx="946727" cy="1041907"/>
              </a:xfrm>
            </p:grpSpPr>
            <p:sp>
              <p:nvSpPr>
                <p:cNvPr id="17" name="等腰三角形 16">
                  <a:extLst>
                    <a:ext uri="{FF2B5EF4-FFF2-40B4-BE49-F238E27FC236}">
                      <a16:creationId xmlns:a16="http://schemas.microsoft.com/office/drawing/2014/main" id="{BE30892B-FDF7-47FC-977F-EDDA30276592}"/>
                    </a:ext>
                  </a:extLst>
                </p:cNvPr>
                <p:cNvSpPr/>
                <p:nvPr/>
              </p:nvSpPr>
              <p:spPr>
                <a:xfrm>
                  <a:off x="8188036" y="2745509"/>
                  <a:ext cx="378691" cy="683491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等腰三角形 17">
                  <a:extLst>
                    <a:ext uri="{FF2B5EF4-FFF2-40B4-BE49-F238E27FC236}">
                      <a16:creationId xmlns:a16="http://schemas.microsoft.com/office/drawing/2014/main" id="{A3211926-2BEC-4CC9-B970-49F2E2283FF6}"/>
                    </a:ext>
                  </a:extLst>
                </p:cNvPr>
                <p:cNvSpPr/>
                <p:nvPr/>
              </p:nvSpPr>
              <p:spPr>
                <a:xfrm>
                  <a:off x="8756072" y="2745509"/>
                  <a:ext cx="378691" cy="683491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9" name="等腰三角形 18">
                  <a:extLst>
                    <a:ext uri="{FF2B5EF4-FFF2-40B4-BE49-F238E27FC236}">
                      <a16:creationId xmlns:a16="http://schemas.microsoft.com/office/drawing/2014/main" id="{E6752D2C-F584-4D87-82E1-DCB190717F77}"/>
                    </a:ext>
                  </a:extLst>
                </p:cNvPr>
                <p:cNvSpPr/>
                <p:nvPr/>
              </p:nvSpPr>
              <p:spPr>
                <a:xfrm>
                  <a:off x="8368145" y="2387093"/>
                  <a:ext cx="577273" cy="1041907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1341BF3-9442-4DBC-ABD8-A38C07DD19B3}"/>
              </a:ext>
            </a:extLst>
          </p:cNvPr>
          <p:cNvGrpSpPr/>
          <p:nvPr/>
        </p:nvGrpSpPr>
        <p:grpSpPr>
          <a:xfrm>
            <a:off x="7221124" y="1869016"/>
            <a:ext cx="2700000" cy="2700000"/>
            <a:chOff x="6599020" y="2712547"/>
            <a:chExt cx="2700000" cy="27000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0F23FDA-1961-4955-8A86-CE386EFBECD9}"/>
                </a:ext>
              </a:extLst>
            </p:cNvPr>
            <p:cNvSpPr/>
            <p:nvPr/>
          </p:nvSpPr>
          <p:spPr>
            <a:xfrm>
              <a:off x="6599020" y="2712547"/>
              <a:ext cx="2700000" cy="2700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82DE3A6-8341-45B2-9067-8118A4F59BAA}"/>
                </a:ext>
              </a:extLst>
            </p:cNvPr>
            <p:cNvGrpSpPr/>
            <p:nvPr/>
          </p:nvGrpSpPr>
          <p:grpSpPr>
            <a:xfrm>
              <a:off x="7090700" y="3198127"/>
              <a:ext cx="1721156" cy="1713600"/>
              <a:chOff x="3481770" y="640078"/>
              <a:chExt cx="1721156" cy="17136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4BA03982-B6BD-4E7B-ACD8-A0416F516157}"/>
                  </a:ext>
                </a:extLst>
              </p:cNvPr>
              <p:cNvSpPr/>
              <p:nvPr/>
            </p:nvSpPr>
            <p:spPr>
              <a:xfrm flipH="1">
                <a:off x="3481770" y="640078"/>
                <a:ext cx="1248446" cy="1713600"/>
              </a:xfrm>
              <a:custGeom>
                <a:avLst/>
                <a:gdLst>
                  <a:gd name="connsiteX0" fmla="*/ 391646 w 1248446"/>
                  <a:gd name="connsiteY0" fmla="*/ 0 h 1713600"/>
                  <a:gd name="connsiteX1" fmla="*/ 1248446 w 1248446"/>
                  <a:gd name="connsiteY1" fmla="*/ 856800 h 1713600"/>
                  <a:gd name="connsiteX2" fmla="*/ 391646 w 1248446"/>
                  <a:gd name="connsiteY2" fmla="*/ 1713600 h 1713600"/>
                  <a:gd name="connsiteX3" fmla="*/ 304043 w 1248446"/>
                  <a:gd name="connsiteY3" fmla="*/ 1709176 h 1713600"/>
                  <a:gd name="connsiteX4" fmla="*/ 284533 w 1248446"/>
                  <a:gd name="connsiteY4" fmla="*/ 1706199 h 1713600"/>
                  <a:gd name="connsiteX5" fmla="*/ 242138 w 1248446"/>
                  <a:gd name="connsiteY5" fmla="*/ 1649504 h 1713600"/>
                  <a:gd name="connsiteX6" fmla="*/ 0 w 1248446"/>
                  <a:gd name="connsiteY6" fmla="*/ 856800 h 1713600"/>
                  <a:gd name="connsiteX7" fmla="*/ 242138 w 1248446"/>
                  <a:gd name="connsiteY7" fmla="*/ 64096 h 1713600"/>
                  <a:gd name="connsiteX8" fmla="*/ 284533 w 1248446"/>
                  <a:gd name="connsiteY8" fmla="*/ 7402 h 1713600"/>
                  <a:gd name="connsiteX9" fmla="*/ 304043 w 1248446"/>
                  <a:gd name="connsiteY9" fmla="*/ 4424 h 1713600"/>
                  <a:gd name="connsiteX10" fmla="*/ 391646 w 1248446"/>
                  <a:gd name="connsiteY10" fmla="*/ 0 h 171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48446" h="1713600">
                    <a:moveTo>
                      <a:pt x="391646" y="0"/>
                    </a:moveTo>
                    <a:cubicBezTo>
                      <a:pt x="864844" y="0"/>
                      <a:pt x="1248446" y="383602"/>
                      <a:pt x="1248446" y="856800"/>
                    </a:cubicBezTo>
                    <a:cubicBezTo>
                      <a:pt x="1248446" y="1329998"/>
                      <a:pt x="864844" y="1713600"/>
                      <a:pt x="391646" y="1713600"/>
                    </a:cubicBezTo>
                    <a:cubicBezTo>
                      <a:pt x="362071" y="1713600"/>
                      <a:pt x="332846" y="1712102"/>
                      <a:pt x="304043" y="1709176"/>
                    </a:cubicBezTo>
                    <a:lnTo>
                      <a:pt x="284533" y="1706199"/>
                    </a:lnTo>
                    <a:lnTo>
                      <a:pt x="242138" y="1649504"/>
                    </a:lnTo>
                    <a:cubicBezTo>
                      <a:pt x="89265" y="1423222"/>
                      <a:pt x="0" y="1150436"/>
                      <a:pt x="0" y="856800"/>
                    </a:cubicBezTo>
                    <a:cubicBezTo>
                      <a:pt x="0" y="563165"/>
                      <a:pt x="89265" y="290378"/>
                      <a:pt x="242138" y="64096"/>
                    </a:cubicBezTo>
                    <a:lnTo>
                      <a:pt x="284533" y="7402"/>
                    </a:lnTo>
                    <a:lnTo>
                      <a:pt x="304043" y="4424"/>
                    </a:lnTo>
                    <a:cubicBezTo>
                      <a:pt x="332846" y="1499"/>
                      <a:pt x="362071" y="0"/>
                      <a:pt x="391646" y="0"/>
                    </a:cubicBez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DC93D56B-DBEE-461B-9221-1B8E08C6205B}"/>
                  </a:ext>
                </a:extLst>
              </p:cNvPr>
              <p:cNvCxnSpPr/>
              <p:nvPr/>
            </p:nvCxnSpPr>
            <p:spPr>
              <a:xfrm>
                <a:off x="3482824" y="1511488"/>
                <a:ext cx="1713600" cy="0"/>
              </a:xfrm>
              <a:prstGeom prst="line">
                <a:avLst/>
              </a:prstGeom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A87FAC1F-109E-4886-895A-DC2A1B9502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6075" y="640709"/>
                <a:ext cx="1713600" cy="1501502"/>
              </a:xfrm>
              <a:custGeom>
                <a:avLst/>
                <a:gdLst>
                  <a:gd name="connsiteX0" fmla="*/ 856800 w 1713600"/>
                  <a:gd name="connsiteY0" fmla="*/ 0 h 1501502"/>
                  <a:gd name="connsiteX1" fmla="*/ 1713600 w 1713600"/>
                  <a:gd name="connsiteY1" fmla="*/ 856800 h 1501502"/>
                  <a:gd name="connsiteX2" fmla="*/ 1462649 w 1713600"/>
                  <a:gd name="connsiteY2" fmla="*/ 1462649 h 1501502"/>
                  <a:gd name="connsiteX3" fmla="*/ 1415560 w 1713600"/>
                  <a:gd name="connsiteY3" fmla="*/ 1501502 h 1501502"/>
                  <a:gd name="connsiteX4" fmla="*/ 1335845 w 1713600"/>
                  <a:gd name="connsiteY4" fmla="*/ 1435731 h 1501502"/>
                  <a:gd name="connsiteX5" fmla="*/ 856800 w 1713600"/>
                  <a:gd name="connsiteY5" fmla="*/ 1289403 h 1501502"/>
                  <a:gd name="connsiteX6" fmla="*/ 377755 w 1713600"/>
                  <a:gd name="connsiteY6" fmla="*/ 1435731 h 1501502"/>
                  <a:gd name="connsiteX7" fmla="*/ 298041 w 1713600"/>
                  <a:gd name="connsiteY7" fmla="*/ 1501502 h 1501502"/>
                  <a:gd name="connsiteX8" fmla="*/ 250951 w 1713600"/>
                  <a:gd name="connsiteY8" fmla="*/ 1462649 h 1501502"/>
                  <a:gd name="connsiteX9" fmla="*/ 0 w 1713600"/>
                  <a:gd name="connsiteY9" fmla="*/ 856800 h 1501502"/>
                  <a:gd name="connsiteX10" fmla="*/ 856800 w 1713600"/>
                  <a:gd name="connsiteY10" fmla="*/ 0 h 15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13600" h="1501502">
                    <a:moveTo>
                      <a:pt x="856800" y="0"/>
                    </a:moveTo>
                    <a:cubicBezTo>
                      <a:pt x="1329998" y="0"/>
                      <a:pt x="1713600" y="383602"/>
                      <a:pt x="1713600" y="856800"/>
                    </a:cubicBezTo>
                    <a:cubicBezTo>
                      <a:pt x="1713600" y="1093399"/>
                      <a:pt x="1617700" y="1307599"/>
                      <a:pt x="1462649" y="1462649"/>
                    </a:cubicBezTo>
                    <a:lnTo>
                      <a:pt x="1415560" y="1501502"/>
                    </a:lnTo>
                    <a:lnTo>
                      <a:pt x="1335845" y="1435731"/>
                    </a:lnTo>
                    <a:cubicBezTo>
                      <a:pt x="1199099" y="1343347"/>
                      <a:pt x="1034249" y="1289403"/>
                      <a:pt x="856800" y="1289403"/>
                    </a:cubicBezTo>
                    <a:cubicBezTo>
                      <a:pt x="679351" y="1289403"/>
                      <a:pt x="514501" y="1343347"/>
                      <a:pt x="377755" y="1435731"/>
                    </a:cubicBezTo>
                    <a:lnTo>
                      <a:pt x="298041" y="1501502"/>
                    </a:lnTo>
                    <a:lnTo>
                      <a:pt x="250951" y="1462649"/>
                    </a:lnTo>
                    <a:cubicBezTo>
                      <a:pt x="95901" y="1307599"/>
                      <a:pt x="0" y="1093399"/>
                      <a:pt x="0" y="856800"/>
                    </a:cubicBezTo>
                    <a:cubicBezTo>
                      <a:pt x="0" y="383602"/>
                      <a:pt x="383602" y="0"/>
                      <a:pt x="856800" y="0"/>
                    </a:cubicBezTo>
                    <a:close/>
                  </a:path>
                </a:pathLst>
              </a:custGeom>
              <a:noFill/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6B5F0E1A-FF91-49A8-8729-84E8AEA2D7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2824" y="852177"/>
                <a:ext cx="1713600" cy="1501501"/>
              </a:xfrm>
              <a:custGeom>
                <a:avLst/>
                <a:gdLst>
                  <a:gd name="connsiteX0" fmla="*/ 298041 w 1713600"/>
                  <a:gd name="connsiteY0" fmla="*/ 0 h 1501501"/>
                  <a:gd name="connsiteX1" fmla="*/ 377755 w 1713600"/>
                  <a:gd name="connsiteY1" fmla="*/ 65770 h 1501501"/>
                  <a:gd name="connsiteX2" fmla="*/ 856800 w 1713600"/>
                  <a:gd name="connsiteY2" fmla="*/ 212098 h 1501501"/>
                  <a:gd name="connsiteX3" fmla="*/ 1335845 w 1713600"/>
                  <a:gd name="connsiteY3" fmla="*/ 65770 h 1501501"/>
                  <a:gd name="connsiteX4" fmla="*/ 1415560 w 1713600"/>
                  <a:gd name="connsiteY4" fmla="*/ 0 h 1501501"/>
                  <a:gd name="connsiteX5" fmla="*/ 1462649 w 1713600"/>
                  <a:gd name="connsiteY5" fmla="*/ 38852 h 1501501"/>
                  <a:gd name="connsiteX6" fmla="*/ 1713600 w 1713600"/>
                  <a:gd name="connsiteY6" fmla="*/ 644701 h 1501501"/>
                  <a:gd name="connsiteX7" fmla="*/ 856800 w 1713600"/>
                  <a:gd name="connsiteY7" fmla="*/ 1501501 h 1501501"/>
                  <a:gd name="connsiteX8" fmla="*/ 0 w 1713600"/>
                  <a:gd name="connsiteY8" fmla="*/ 644701 h 1501501"/>
                  <a:gd name="connsiteX9" fmla="*/ 250951 w 1713600"/>
                  <a:gd name="connsiteY9" fmla="*/ 38852 h 1501501"/>
                  <a:gd name="connsiteX10" fmla="*/ 298041 w 1713600"/>
                  <a:gd name="connsiteY10" fmla="*/ 0 h 1501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13600" h="1501501">
                    <a:moveTo>
                      <a:pt x="298041" y="0"/>
                    </a:moveTo>
                    <a:lnTo>
                      <a:pt x="377755" y="65770"/>
                    </a:lnTo>
                    <a:cubicBezTo>
                      <a:pt x="514501" y="158154"/>
                      <a:pt x="679351" y="212098"/>
                      <a:pt x="856800" y="212098"/>
                    </a:cubicBezTo>
                    <a:cubicBezTo>
                      <a:pt x="1034249" y="212098"/>
                      <a:pt x="1199099" y="158154"/>
                      <a:pt x="1335845" y="65770"/>
                    </a:cubicBezTo>
                    <a:lnTo>
                      <a:pt x="1415560" y="0"/>
                    </a:lnTo>
                    <a:lnTo>
                      <a:pt x="1462649" y="38852"/>
                    </a:lnTo>
                    <a:cubicBezTo>
                      <a:pt x="1617700" y="193902"/>
                      <a:pt x="1713600" y="408102"/>
                      <a:pt x="1713600" y="644701"/>
                    </a:cubicBezTo>
                    <a:cubicBezTo>
                      <a:pt x="1713600" y="1117899"/>
                      <a:pt x="1329998" y="1501501"/>
                      <a:pt x="856800" y="1501501"/>
                    </a:cubicBezTo>
                    <a:cubicBezTo>
                      <a:pt x="383602" y="1501501"/>
                      <a:pt x="0" y="1117899"/>
                      <a:pt x="0" y="644701"/>
                    </a:cubicBezTo>
                    <a:cubicBezTo>
                      <a:pt x="0" y="408102"/>
                      <a:pt x="95901" y="193902"/>
                      <a:pt x="250951" y="38852"/>
                    </a:cubicBezTo>
                    <a:lnTo>
                      <a:pt x="298041" y="0"/>
                    </a:lnTo>
                    <a:close/>
                  </a:path>
                </a:pathLst>
              </a:custGeom>
              <a:noFill/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6106B7AD-1EC3-493C-8263-9E45F79D14E0}"/>
                  </a:ext>
                </a:extLst>
              </p:cNvPr>
              <p:cNvSpPr/>
              <p:nvPr/>
            </p:nvSpPr>
            <p:spPr>
              <a:xfrm>
                <a:off x="3954480" y="640078"/>
                <a:ext cx="1248446" cy="1713600"/>
              </a:xfrm>
              <a:custGeom>
                <a:avLst/>
                <a:gdLst>
                  <a:gd name="connsiteX0" fmla="*/ 391646 w 1248446"/>
                  <a:gd name="connsiteY0" fmla="*/ 0 h 1713600"/>
                  <a:gd name="connsiteX1" fmla="*/ 1248446 w 1248446"/>
                  <a:gd name="connsiteY1" fmla="*/ 856800 h 1713600"/>
                  <a:gd name="connsiteX2" fmla="*/ 391646 w 1248446"/>
                  <a:gd name="connsiteY2" fmla="*/ 1713600 h 1713600"/>
                  <a:gd name="connsiteX3" fmla="*/ 304043 w 1248446"/>
                  <a:gd name="connsiteY3" fmla="*/ 1709176 h 1713600"/>
                  <a:gd name="connsiteX4" fmla="*/ 284533 w 1248446"/>
                  <a:gd name="connsiteY4" fmla="*/ 1706199 h 1713600"/>
                  <a:gd name="connsiteX5" fmla="*/ 242138 w 1248446"/>
                  <a:gd name="connsiteY5" fmla="*/ 1649504 h 1713600"/>
                  <a:gd name="connsiteX6" fmla="*/ 0 w 1248446"/>
                  <a:gd name="connsiteY6" fmla="*/ 856800 h 1713600"/>
                  <a:gd name="connsiteX7" fmla="*/ 242138 w 1248446"/>
                  <a:gd name="connsiteY7" fmla="*/ 64096 h 1713600"/>
                  <a:gd name="connsiteX8" fmla="*/ 284533 w 1248446"/>
                  <a:gd name="connsiteY8" fmla="*/ 7402 h 1713600"/>
                  <a:gd name="connsiteX9" fmla="*/ 304043 w 1248446"/>
                  <a:gd name="connsiteY9" fmla="*/ 4424 h 1713600"/>
                  <a:gd name="connsiteX10" fmla="*/ 391646 w 1248446"/>
                  <a:gd name="connsiteY10" fmla="*/ 0 h 171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48446" h="1713600">
                    <a:moveTo>
                      <a:pt x="391646" y="0"/>
                    </a:moveTo>
                    <a:cubicBezTo>
                      <a:pt x="864844" y="0"/>
                      <a:pt x="1248446" y="383602"/>
                      <a:pt x="1248446" y="856800"/>
                    </a:cubicBezTo>
                    <a:cubicBezTo>
                      <a:pt x="1248446" y="1329998"/>
                      <a:pt x="864844" y="1713600"/>
                      <a:pt x="391646" y="1713600"/>
                    </a:cubicBezTo>
                    <a:cubicBezTo>
                      <a:pt x="362071" y="1713600"/>
                      <a:pt x="332846" y="1712102"/>
                      <a:pt x="304043" y="1709176"/>
                    </a:cubicBezTo>
                    <a:lnTo>
                      <a:pt x="284533" y="1706199"/>
                    </a:lnTo>
                    <a:lnTo>
                      <a:pt x="242138" y="1649504"/>
                    </a:lnTo>
                    <a:cubicBezTo>
                      <a:pt x="89265" y="1423222"/>
                      <a:pt x="0" y="1150436"/>
                      <a:pt x="0" y="856800"/>
                    </a:cubicBezTo>
                    <a:cubicBezTo>
                      <a:pt x="0" y="563165"/>
                      <a:pt x="89265" y="290378"/>
                      <a:pt x="242138" y="64096"/>
                    </a:cubicBezTo>
                    <a:lnTo>
                      <a:pt x="284533" y="7402"/>
                    </a:lnTo>
                    <a:lnTo>
                      <a:pt x="304043" y="4424"/>
                    </a:lnTo>
                    <a:cubicBezTo>
                      <a:pt x="332846" y="1499"/>
                      <a:pt x="362071" y="0"/>
                      <a:pt x="391646" y="0"/>
                    </a:cubicBez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857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47EFCFC-3D65-4DA0-8D30-AA30BD10A7AC}"/>
              </a:ext>
            </a:extLst>
          </p:cNvPr>
          <p:cNvGrpSpPr/>
          <p:nvPr/>
        </p:nvGrpSpPr>
        <p:grpSpPr>
          <a:xfrm>
            <a:off x="722024" y="363497"/>
            <a:ext cx="1207363" cy="1207363"/>
            <a:chOff x="3249227" y="2503503"/>
            <a:chExt cx="1207363" cy="120736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9D26743-3DF5-4ADF-83A4-22CECCF90341}"/>
                </a:ext>
              </a:extLst>
            </p:cNvPr>
            <p:cNvSpPr/>
            <p:nvPr/>
          </p:nvSpPr>
          <p:spPr>
            <a:xfrm>
              <a:off x="3249227" y="2503503"/>
              <a:ext cx="1207363" cy="12073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36280586-C92A-4D7B-BC06-67AA2247134C}"/>
                </a:ext>
              </a:extLst>
            </p:cNvPr>
            <p:cNvSpPr/>
            <p:nvPr/>
          </p:nvSpPr>
          <p:spPr>
            <a:xfrm>
              <a:off x="3484485" y="2738761"/>
              <a:ext cx="736846" cy="736846"/>
            </a:xfrm>
            <a:custGeom>
              <a:avLst/>
              <a:gdLst>
                <a:gd name="connsiteX0" fmla="*/ 251345 w 736846"/>
                <a:gd name="connsiteY0" fmla="*/ 220401 h 736846"/>
                <a:gd name="connsiteX1" fmla="*/ 220401 w 736846"/>
                <a:gd name="connsiteY1" fmla="*/ 251345 h 736846"/>
                <a:gd name="connsiteX2" fmla="*/ 337479 w 736846"/>
                <a:gd name="connsiteY2" fmla="*/ 368423 h 736846"/>
                <a:gd name="connsiteX3" fmla="*/ 220401 w 736846"/>
                <a:gd name="connsiteY3" fmla="*/ 485501 h 736846"/>
                <a:gd name="connsiteX4" fmla="*/ 251345 w 736846"/>
                <a:gd name="connsiteY4" fmla="*/ 516445 h 736846"/>
                <a:gd name="connsiteX5" fmla="*/ 368423 w 736846"/>
                <a:gd name="connsiteY5" fmla="*/ 399367 h 736846"/>
                <a:gd name="connsiteX6" fmla="*/ 485501 w 736846"/>
                <a:gd name="connsiteY6" fmla="*/ 516445 h 736846"/>
                <a:gd name="connsiteX7" fmla="*/ 516445 w 736846"/>
                <a:gd name="connsiteY7" fmla="*/ 485501 h 736846"/>
                <a:gd name="connsiteX8" fmla="*/ 399367 w 736846"/>
                <a:gd name="connsiteY8" fmla="*/ 368423 h 736846"/>
                <a:gd name="connsiteX9" fmla="*/ 516445 w 736846"/>
                <a:gd name="connsiteY9" fmla="*/ 251345 h 736846"/>
                <a:gd name="connsiteX10" fmla="*/ 485501 w 736846"/>
                <a:gd name="connsiteY10" fmla="*/ 220401 h 736846"/>
                <a:gd name="connsiteX11" fmla="*/ 368423 w 736846"/>
                <a:gd name="connsiteY11" fmla="*/ 337479 h 736846"/>
                <a:gd name="connsiteX12" fmla="*/ 368423 w 736846"/>
                <a:gd name="connsiteY12" fmla="*/ 0 h 736846"/>
                <a:gd name="connsiteX13" fmla="*/ 736846 w 736846"/>
                <a:gd name="connsiteY13" fmla="*/ 368423 h 736846"/>
                <a:gd name="connsiteX14" fmla="*/ 368423 w 736846"/>
                <a:gd name="connsiteY14" fmla="*/ 736846 h 736846"/>
                <a:gd name="connsiteX15" fmla="*/ 0 w 736846"/>
                <a:gd name="connsiteY15" fmla="*/ 368423 h 736846"/>
                <a:gd name="connsiteX16" fmla="*/ 368423 w 736846"/>
                <a:gd name="connsiteY16" fmla="*/ 0 h 7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6846" h="736846">
                  <a:moveTo>
                    <a:pt x="251345" y="220401"/>
                  </a:moveTo>
                  <a:lnTo>
                    <a:pt x="220401" y="251345"/>
                  </a:lnTo>
                  <a:lnTo>
                    <a:pt x="337479" y="368423"/>
                  </a:lnTo>
                  <a:lnTo>
                    <a:pt x="220401" y="485501"/>
                  </a:lnTo>
                  <a:lnTo>
                    <a:pt x="251345" y="516445"/>
                  </a:lnTo>
                  <a:lnTo>
                    <a:pt x="368423" y="399367"/>
                  </a:lnTo>
                  <a:lnTo>
                    <a:pt x="485501" y="516445"/>
                  </a:lnTo>
                  <a:lnTo>
                    <a:pt x="516445" y="485501"/>
                  </a:lnTo>
                  <a:lnTo>
                    <a:pt x="399367" y="368423"/>
                  </a:lnTo>
                  <a:lnTo>
                    <a:pt x="516445" y="251345"/>
                  </a:lnTo>
                  <a:lnTo>
                    <a:pt x="485501" y="220401"/>
                  </a:lnTo>
                  <a:lnTo>
                    <a:pt x="368423" y="337479"/>
                  </a:lnTo>
                  <a:close/>
                  <a:moveTo>
                    <a:pt x="368423" y="0"/>
                  </a:moveTo>
                  <a:cubicBezTo>
                    <a:pt x="571897" y="0"/>
                    <a:pt x="736846" y="164949"/>
                    <a:pt x="736846" y="368423"/>
                  </a:cubicBezTo>
                  <a:cubicBezTo>
                    <a:pt x="736846" y="571897"/>
                    <a:pt x="571897" y="736846"/>
                    <a:pt x="368423" y="736846"/>
                  </a:cubicBezTo>
                  <a:cubicBezTo>
                    <a:pt x="164949" y="736846"/>
                    <a:pt x="0" y="571897"/>
                    <a:pt x="0" y="368423"/>
                  </a:cubicBezTo>
                  <a:cubicBezTo>
                    <a:pt x="0" y="164949"/>
                    <a:pt x="164949" y="0"/>
                    <a:pt x="36842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370288D-6925-429A-B170-BEF81E8B669A}"/>
              </a:ext>
            </a:extLst>
          </p:cNvPr>
          <p:cNvGrpSpPr/>
          <p:nvPr/>
        </p:nvGrpSpPr>
        <p:grpSpPr>
          <a:xfrm>
            <a:off x="3346507" y="585797"/>
            <a:ext cx="735807" cy="735807"/>
            <a:chOff x="4730428" y="2174452"/>
            <a:chExt cx="735807" cy="73580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8DACAA9-CD80-478F-B8BB-D507B3387D43}"/>
                </a:ext>
              </a:extLst>
            </p:cNvPr>
            <p:cNvGrpSpPr/>
            <p:nvPr/>
          </p:nvGrpSpPr>
          <p:grpSpPr>
            <a:xfrm>
              <a:off x="4844883" y="2290713"/>
              <a:ext cx="506896" cy="503283"/>
              <a:chOff x="4036291" y="2362356"/>
              <a:chExt cx="506896" cy="503283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AC21C63E-B98C-4281-A187-30740F071540}"/>
                  </a:ext>
                </a:extLst>
              </p:cNvPr>
              <p:cNvSpPr/>
              <p:nvPr/>
            </p:nvSpPr>
            <p:spPr>
              <a:xfrm>
                <a:off x="4036291" y="2362356"/>
                <a:ext cx="360000" cy="360000"/>
              </a:xfrm>
              <a:prstGeom prst="ellipse">
                <a:avLst/>
              </a:prstGeom>
              <a:noFill/>
              <a:ln w="63500">
                <a:solidFill>
                  <a:srgbClr val="A9A9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5D84DBCA-B17B-4F86-BB19-114676E935EE}"/>
                  </a:ext>
                </a:extLst>
              </p:cNvPr>
              <p:cNvCxnSpPr>
                <a:cxnSpLocks/>
                <a:stCxn id="16" idx="5"/>
              </p:cNvCxnSpPr>
              <p:nvPr/>
            </p:nvCxnSpPr>
            <p:spPr>
              <a:xfrm>
                <a:off x="4343570" y="2669635"/>
                <a:ext cx="199617" cy="196004"/>
              </a:xfrm>
              <a:prstGeom prst="line">
                <a:avLst/>
              </a:prstGeom>
              <a:ln w="63500" cap="rnd">
                <a:solidFill>
                  <a:srgbClr val="A9A9A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39D99E7-E6AF-4ABE-B74C-F0B1F3E1C3B8}"/>
                </a:ext>
              </a:extLst>
            </p:cNvPr>
            <p:cNvSpPr/>
            <p:nvPr/>
          </p:nvSpPr>
          <p:spPr>
            <a:xfrm>
              <a:off x="4730428" y="2174452"/>
              <a:ext cx="735807" cy="7358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F4F2CE9-2605-4456-BC80-00EA0C399768}"/>
              </a:ext>
            </a:extLst>
          </p:cNvPr>
          <p:cNvGrpSpPr/>
          <p:nvPr/>
        </p:nvGrpSpPr>
        <p:grpSpPr>
          <a:xfrm>
            <a:off x="2378213" y="585796"/>
            <a:ext cx="735807" cy="735807"/>
            <a:chOff x="3372600" y="2793996"/>
            <a:chExt cx="735807" cy="735807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22B3470-91ED-4330-82C1-FC57434C7D3F}"/>
                </a:ext>
              </a:extLst>
            </p:cNvPr>
            <p:cNvGrpSpPr/>
            <p:nvPr/>
          </p:nvGrpSpPr>
          <p:grpSpPr>
            <a:xfrm>
              <a:off x="3487055" y="2925717"/>
              <a:ext cx="506896" cy="503283"/>
              <a:chOff x="4036291" y="2362356"/>
              <a:chExt cx="506896" cy="503283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B524D0E8-988F-416F-8AB5-705CBD237D2B}"/>
                  </a:ext>
                </a:extLst>
              </p:cNvPr>
              <p:cNvSpPr/>
              <p:nvPr/>
            </p:nvSpPr>
            <p:spPr>
              <a:xfrm>
                <a:off x="4036291" y="2362356"/>
                <a:ext cx="360000" cy="360000"/>
              </a:xfrm>
              <a:prstGeom prst="ellipse">
                <a:avLst/>
              </a:prstGeom>
              <a:noFill/>
              <a:ln w="635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ED8745BA-B306-4B7E-BE7D-87AA956CF506}"/>
                  </a:ext>
                </a:extLst>
              </p:cNvPr>
              <p:cNvCxnSpPr>
                <a:cxnSpLocks/>
                <a:stCxn id="7" idx="5"/>
              </p:cNvCxnSpPr>
              <p:nvPr/>
            </p:nvCxnSpPr>
            <p:spPr>
              <a:xfrm>
                <a:off x="4343570" y="2669635"/>
                <a:ext cx="199617" cy="196004"/>
              </a:xfrm>
              <a:prstGeom prst="line">
                <a:avLst/>
              </a:prstGeom>
              <a:ln w="63500" cap="rnd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07D05A3-63AA-4064-A745-B0AD71DB8F90}"/>
                </a:ext>
              </a:extLst>
            </p:cNvPr>
            <p:cNvSpPr/>
            <p:nvPr/>
          </p:nvSpPr>
          <p:spPr>
            <a:xfrm>
              <a:off x="3372600" y="2793996"/>
              <a:ext cx="735807" cy="7358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8A1EAF7-B334-49C3-BAB8-A738562F7047}"/>
              </a:ext>
            </a:extLst>
          </p:cNvPr>
          <p:cNvGrpSpPr/>
          <p:nvPr/>
        </p:nvGrpSpPr>
        <p:grpSpPr>
          <a:xfrm>
            <a:off x="6311433" y="363497"/>
            <a:ext cx="900000" cy="900000"/>
            <a:chOff x="7655228" y="1247056"/>
            <a:chExt cx="3326405" cy="332640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3068CBD-B9E4-4354-BC8D-9CE129420AD5}"/>
                </a:ext>
              </a:extLst>
            </p:cNvPr>
            <p:cNvSpPr/>
            <p:nvPr/>
          </p:nvSpPr>
          <p:spPr>
            <a:xfrm>
              <a:off x="7655228" y="1247056"/>
              <a:ext cx="3326405" cy="33264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83F1A920-45E1-4B5A-88F6-F81198C22404}"/>
                </a:ext>
              </a:extLst>
            </p:cNvPr>
            <p:cNvSpPr/>
            <p:nvPr/>
          </p:nvSpPr>
          <p:spPr>
            <a:xfrm rot="8100000">
              <a:off x="8362466" y="1954294"/>
              <a:ext cx="1911928" cy="1911928"/>
            </a:xfrm>
            <a:custGeom>
              <a:avLst/>
              <a:gdLst>
                <a:gd name="connsiteX0" fmla="*/ 0 w 1911928"/>
                <a:gd name="connsiteY0" fmla="*/ 0 h 1911928"/>
                <a:gd name="connsiteX1" fmla="*/ 1911928 w 1911928"/>
                <a:gd name="connsiteY1" fmla="*/ 0 h 1911928"/>
                <a:gd name="connsiteX2" fmla="*/ 1609536 w 1911928"/>
                <a:gd name="connsiteY2" fmla="*/ 302392 h 1911928"/>
                <a:gd name="connsiteX3" fmla="*/ 304801 w 1911928"/>
                <a:gd name="connsiteY3" fmla="*/ 302392 h 1911928"/>
                <a:gd name="connsiteX4" fmla="*/ 304801 w 1911928"/>
                <a:gd name="connsiteY4" fmla="*/ 1607127 h 1911928"/>
                <a:gd name="connsiteX5" fmla="*/ 0 w 1911928"/>
                <a:gd name="connsiteY5" fmla="*/ 1911928 h 191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928" h="1911928">
                  <a:moveTo>
                    <a:pt x="0" y="0"/>
                  </a:moveTo>
                  <a:lnTo>
                    <a:pt x="1911928" y="0"/>
                  </a:lnTo>
                  <a:lnTo>
                    <a:pt x="1609536" y="302392"/>
                  </a:lnTo>
                  <a:lnTo>
                    <a:pt x="304801" y="302392"/>
                  </a:lnTo>
                  <a:lnTo>
                    <a:pt x="304801" y="1607127"/>
                  </a:lnTo>
                  <a:lnTo>
                    <a:pt x="0" y="191192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25DF30-C821-46C0-907D-FA4CD0287155}"/>
              </a:ext>
            </a:extLst>
          </p:cNvPr>
          <p:cNvGrpSpPr/>
          <p:nvPr/>
        </p:nvGrpSpPr>
        <p:grpSpPr>
          <a:xfrm>
            <a:off x="5241256" y="421603"/>
            <a:ext cx="900000" cy="900000"/>
            <a:chOff x="3483068" y="3429000"/>
            <a:chExt cx="3326405" cy="3326405"/>
          </a:xfrm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897AABF-69B0-4EF7-96A0-57C635D6518D}"/>
                </a:ext>
              </a:extLst>
            </p:cNvPr>
            <p:cNvSpPr/>
            <p:nvPr/>
          </p:nvSpPr>
          <p:spPr>
            <a:xfrm rot="-8100000">
              <a:off x="4190306" y="4136239"/>
              <a:ext cx="1911928" cy="1911928"/>
            </a:xfrm>
            <a:custGeom>
              <a:avLst/>
              <a:gdLst>
                <a:gd name="connsiteX0" fmla="*/ 0 w 1911928"/>
                <a:gd name="connsiteY0" fmla="*/ 0 h 1911928"/>
                <a:gd name="connsiteX1" fmla="*/ 1911928 w 1911928"/>
                <a:gd name="connsiteY1" fmla="*/ 0 h 1911928"/>
                <a:gd name="connsiteX2" fmla="*/ 1609536 w 1911928"/>
                <a:gd name="connsiteY2" fmla="*/ 302392 h 1911928"/>
                <a:gd name="connsiteX3" fmla="*/ 304801 w 1911928"/>
                <a:gd name="connsiteY3" fmla="*/ 302392 h 1911928"/>
                <a:gd name="connsiteX4" fmla="*/ 304801 w 1911928"/>
                <a:gd name="connsiteY4" fmla="*/ 1607127 h 1911928"/>
                <a:gd name="connsiteX5" fmla="*/ 0 w 1911928"/>
                <a:gd name="connsiteY5" fmla="*/ 1911928 h 191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928" h="1911928">
                  <a:moveTo>
                    <a:pt x="0" y="0"/>
                  </a:moveTo>
                  <a:lnTo>
                    <a:pt x="1911928" y="0"/>
                  </a:lnTo>
                  <a:lnTo>
                    <a:pt x="1609536" y="302392"/>
                  </a:lnTo>
                  <a:lnTo>
                    <a:pt x="304801" y="302392"/>
                  </a:lnTo>
                  <a:lnTo>
                    <a:pt x="304801" y="1607127"/>
                  </a:lnTo>
                  <a:lnTo>
                    <a:pt x="0" y="191192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1348045-FAFB-4265-8A0B-3445D5DFA664}"/>
                </a:ext>
              </a:extLst>
            </p:cNvPr>
            <p:cNvSpPr/>
            <p:nvPr/>
          </p:nvSpPr>
          <p:spPr>
            <a:xfrm>
              <a:off x="3483068" y="3429000"/>
              <a:ext cx="3326405" cy="33264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610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CD8B6A-C8EB-4BBE-85EF-811424D3C0C6}"/>
              </a:ext>
            </a:extLst>
          </p:cNvPr>
          <p:cNvSpPr/>
          <p:nvPr/>
        </p:nvSpPr>
        <p:spPr>
          <a:xfrm>
            <a:off x="2461417" y="1670598"/>
            <a:ext cx="5885895" cy="2241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动作按钮: 转到主页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B2D0271-CCB1-4223-B808-410C9AED98B8}"/>
              </a:ext>
            </a:extLst>
          </p:cNvPr>
          <p:cNvSpPr/>
          <p:nvPr/>
        </p:nvSpPr>
        <p:spPr>
          <a:xfrm>
            <a:off x="2863272" y="2002881"/>
            <a:ext cx="1579418" cy="157941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BC219F-7F6E-445C-8C2E-4A672D58E29B}"/>
              </a:ext>
            </a:extLst>
          </p:cNvPr>
          <p:cNvSpPr txBox="1"/>
          <p:nvPr/>
        </p:nvSpPr>
        <p:spPr>
          <a:xfrm>
            <a:off x="4844545" y="26195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食物名称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DFF974-28B8-4F83-878B-504F09613069}"/>
              </a:ext>
            </a:extLst>
          </p:cNvPr>
          <p:cNvSpPr txBox="1"/>
          <p:nvPr/>
        </p:nvSpPr>
        <p:spPr>
          <a:xfrm>
            <a:off x="4862851" y="3282348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2019.11.23</a:t>
            </a:r>
            <a:endParaRPr lang="zh-CN" altLang="en-US" sz="1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FF0363F-71E1-4DE6-BF5A-DE21CFCB1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427" y="2356779"/>
            <a:ext cx="902286" cy="89619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3E535C1-3733-49DF-8E16-1C44282C9F06}"/>
              </a:ext>
            </a:extLst>
          </p:cNvPr>
          <p:cNvSpPr txBox="1"/>
          <p:nvPr/>
        </p:nvSpPr>
        <p:spPr>
          <a:xfrm>
            <a:off x="4820168" y="1987447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Calorie: xxx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12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F47E5CED-A052-4939-9318-D8BAC15807C2}"/>
              </a:ext>
            </a:extLst>
          </p:cNvPr>
          <p:cNvGrpSpPr/>
          <p:nvPr/>
        </p:nvGrpSpPr>
        <p:grpSpPr>
          <a:xfrm>
            <a:off x="5394035" y="443346"/>
            <a:ext cx="1616364" cy="1616364"/>
            <a:chOff x="5394035" y="443346"/>
            <a:chExt cx="1616364" cy="161636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D3F56F-B5F4-4811-8B6A-CEC9923A3838}"/>
                </a:ext>
              </a:extLst>
            </p:cNvPr>
            <p:cNvSpPr/>
            <p:nvPr/>
          </p:nvSpPr>
          <p:spPr>
            <a:xfrm>
              <a:off x="5394035" y="443346"/>
              <a:ext cx="1616364" cy="1616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E92D5C9-CBDC-44B0-9A75-6C282669530C}"/>
                </a:ext>
              </a:extLst>
            </p:cNvPr>
            <p:cNvGrpSpPr/>
            <p:nvPr/>
          </p:nvGrpSpPr>
          <p:grpSpPr>
            <a:xfrm>
              <a:off x="5675744" y="725055"/>
              <a:ext cx="1052946" cy="1052946"/>
              <a:chOff x="3782290" y="3851563"/>
              <a:chExt cx="1052946" cy="1052946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2605A41C-08D3-44FC-97DC-31A1A012BC64}"/>
                  </a:ext>
                </a:extLst>
              </p:cNvPr>
              <p:cNvSpPr/>
              <p:nvPr/>
            </p:nvSpPr>
            <p:spPr>
              <a:xfrm>
                <a:off x="3782290" y="3851563"/>
                <a:ext cx="1052946" cy="1052946"/>
              </a:xfrm>
              <a:prstGeom prst="ellipse">
                <a:avLst/>
              </a:prstGeom>
              <a:noFill/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E11E3EE0-1C54-44CB-ABC2-03BB0B74F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8763" y="4378036"/>
                <a:ext cx="206087" cy="206087"/>
              </a:xfrm>
              <a:prstGeom prst="straightConnector1">
                <a:avLst/>
              </a:prstGeom>
              <a:ln w="63500" cap="rnd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3535F209-6D18-4D31-86F3-6D20C7E5E1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8763" y="4019550"/>
                <a:ext cx="0" cy="358487"/>
              </a:xfrm>
              <a:prstGeom prst="straightConnector1">
                <a:avLst/>
              </a:prstGeom>
              <a:ln w="63500" cap="rnd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479054D-9661-456C-BB5A-F06E25F20474}"/>
              </a:ext>
            </a:extLst>
          </p:cNvPr>
          <p:cNvGrpSpPr/>
          <p:nvPr/>
        </p:nvGrpSpPr>
        <p:grpSpPr>
          <a:xfrm>
            <a:off x="8174180" y="367145"/>
            <a:ext cx="1616364" cy="1616364"/>
            <a:chOff x="6142325" y="636732"/>
            <a:chExt cx="1616364" cy="161636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B266C84-2DB5-4E03-8154-CAA5FA88B205}"/>
                </a:ext>
              </a:extLst>
            </p:cNvPr>
            <p:cNvSpPr/>
            <p:nvPr/>
          </p:nvSpPr>
          <p:spPr>
            <a:xfrm>
              <a:off x="6142325" y="636732"/>
              <a:ext cx="1616364" cy="1616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7B218388-D885-4481-A37D-C42E1F62CBAF}"/>
                </a:ext>
              </a:extLst>
            </p:cNvPr>
            <p:cNvGrpSpPr/>
            <p:nvPr/>
          </p:nvGrpSpPr>
          <p:grpSpPr>
            <a:xfrm>
              <a:off x="6424034" y="921327"/>
              <a:ext cx="1052946" cy="1052947"/>
              <a:chOff x="4756727" y="3990109"/>
              <a:chExt cx="1089890" cy="1089891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E3BD907-6FA2-4270-ADAD-D3197FE86426}"/>
                  </a:ext>
                </a:extLst>
              </p:cNvPr>
              <p:cNvSpPr/>
              <p:nvPr/>
            </p:nvSpPr>
            <p:spPr>
              <a:xfrm>
                <a:off x="4756727" y="3990109"/>
                <a:ext cx="461818" cy="461818"/>
              </a:xfrm>
              <a:prstGeom prst="rect">
                <a:avLst/>
              </a:prstGeom>
              <a:noFill/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3650871-D3B9-4847-B0B8-884105DDB8FF}"/>
                  </a:ext>
                </a:extLst>
              </p:cNvPr>
              <p:cNvSpPr/>
              <p:nvPr/>
            </p:nvSpPr>
            <p:spPr>
              <a:xfrm>
                <a:off x="5384799" y="3990109"/>
                <a:ext cx="461818" cy="461818"/>
              </a:xfrm>
              <a:prstGeom prst="rect">
                <a:avLst/>
              </a:prstGeom>
              <a:noFill/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A861C1F3-0FAA-4D66-96CF-10EA8E28FFFB}"/>
                  </a:ext>
                </a:extLst>
              </p:cNvPr>
              <p:cNvSpPr/>
              <p:nvPr/>
            </p:nvSpPr>
            <p:spPr>
              <a:xfrm>
                <a:off x="4756727" y="4618182"/>
                <a:ext cx="461818" cy="461818"/>
              </a:xfrm>
              <a:prstGeom prst="rect">
                <a:avLst/>
              </a:prstGeom>
              <a:noFill/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4D931BE-B875-4AC2-8A04-DB46548A62D0}"/>
                  </a:ext>
                </a:extLst>
              </p:cNvPr>
              <p:cNvSpPr/>
              <p:nvPr/>
            </p:nvSpPr>
            <p:spPr>
              <a:xfrm>
                <a:off x="5384799" y="4618182"/>
                <a:ext cx="461818" cy="461818"/>
              </a:xfrm>
              <a:prstGeom prst="rect">
                <a:avLst/>
              </a:prstGeom>
              <a:noFill/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DC1BA07-D96D-4C3D-BB97-873E012AA98C}"/>
              </a:ext>
            </a:extLst>
          </p:cNvPr>
          <p:cNvGrpSpPr/>
          <p:nvPr/>
        </p:nvGrpSpPr>
        <p:grpSpPr>
          <a:xfrm>
            <a:off x="2613890" y="443346"/>
            <a:ext cx="1616364" cy="1616364"/>
            <a:chOff x="2613890" y="443346"/>
            <a:chExt cx="1616364" cy="161636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9A37DB3-F264-4111-9677-6335EA656DAA}"/>
                </a:ext>
              </a:extLst>
            </p:cNvPr>
            <p:cNvSpPr/>
            <p:nvPr/>
          </p:nvSpPr>
          <p:spPr>
            <a:xfrm>
              <a:off x="2613890" y="443346"/>
              <a:ext cx="1616364" cy="1616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A27C0F8-736F-4304-B4A1-A4B3891DEF67}"/>
                </a:ext>
              </a:extLst>
            </p:cNvPr>
            <p:cNvGrpSpPr/>
            <p:nvPr/>
          </p:nvGrpSpPr>
          <p:grpSpPr>
            <a:xfrm>
              <a:off x="2905990" y="908628"/>
              <a:ext cx="1032164" cy="685800"/>
              <a:chOff x="1977736" y="3703782"/>
              <a:chExt cx="1032164" cy="685800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5F51A66C-5EAB-456F-BC30-1D1CC917540E}"/>
                  </a:ext>
                </a:extLst>
              </p:cNvPr>
              <p:cNvGrpSpPr/>
              <p:nvPr/>
            </p:nvGrpSpPr>
            <p:grpSpPr>
              <a:xfrm>
                <a:off x="1977736" y="3703782"/>
                <a:ext cx="1032164" cy="0"/>
                <a:chOff x="1977736" y="3703782"/>
                <a:chExt cx="1032164" cy="0"/>
              </a:xfrm>
            </p:grpSpPr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EAFDFAD0-8AC2-4571-A3BD-F1580FB3F3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6800" y="3703782"/>
                  <a:ext cx="673100" cy="0"/>
                </a:xfrm>
                <a:prstGeom prst="line">
                  <a:avLst/>
                </a:prstGeom>
                <a:ln w="158750" cap="rnd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E60ABA04-0A7A-466A-B65F-544C6532F4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77736" y="3703782"/>
                  <a:ext cx="110837" cy="0"/>
                </a:xfrm>
                <a:prstGeom prst="line">
                  <a:avLst/>
                </a:prstGeom>
                <a:ln w="158750" cap="rnd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9E851E7C-8B16-4535-8D02-47A3FD89F3E1}"/>
                  </a:ext>
                </a:extLst>
              </p:cNvPr>
              <p:cNvGrpSpPr/>
              <p:nvPr/>
            </p:nvGrpSpPr>
            <p:grpSpPr>
              <a:xfrm>
                <a:off x="1977736" y="4046682"/>
                <a:ext cx="1032164" cy="0"/>
                <a:chOff x="1977736" y="3703782"/>
                <a:chExt cx="1032164" cy="0"/>
              </a:xfrm>
            </p:grpSpPr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02D5F5CC-F81E-418C-A1FC-E35D07AF88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6800" y="3703782"/>
                  <a:ext cx="673100" cy="0"/>
                </a:xfrm>
                <a:prstGeom prst="line">
                  <a:avLst/>
                </a:prstGeom>
                <a:ln w="158750" cap="rnd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5FF084BA-2E0F-44AD-8E84-F58432254C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77736" y="3703782"/>
                  <a:ext cx="110837" cy="0"/>
                </a:xfrm>
                <a:prstGeom prst="line">
                  <a:avLst/>
                </a:prstGeom>
                <a:ln w="158750" cap="rnd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92C7E419-86A3-45D7-BE9B-9DA1B344E7B5}"/>
                  </a:ext>
                </a:extLst>
              </p:cNvPr>
              <p:cNvGrpSpPr/>
              <p:nvPr/>
            </p:nvGrpSpPr>
            <p:grpSpPr>
              <a:xfrm>
                <a:off x="1977736" y="4389582"/>
                <a:ext cx="1032164" cy="0"/>
                <a:chOff x="1977736" y="3703782"/>
                <a:chExt cx="1032164" cy="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E9FB8939-4D07-4C98-9D70-A342748D2E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6800" y="3703782"/>
                  <a:ext cx="673100" cy="0"/>
                </a:xfrm>
                <a:prstGeom prst="line">
                  <a:avLst/>
                </a:prstGeom>
                <a:ln w="158750" cap="rnd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E55BF43-CA73-4A81-BB0D-B155080E3C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77736" y="3703782"/>
                  <a:ext cx="110837" cy="0"/>
                </a:xfrm>
                <a:prstGeom prst="line">
                  <a:avLst/>
                </a:prstGeom>
                <a:ln w="158750" cap="rnd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DE214E5-8065-4D4A-A47F-1D90AA567C2F}"/>
              </a:ext>
            </a:extLst>
          </p:cNvPr>
          <p:cNvGrpSpPr/>
          <p:nvPr/>
        </p:nvGrpSpPr>
        <p:grpSpPr>
          <a:xfrm>
            <a:off x="5394035" y="3087255"/>
            <a:ext cx="1616364" cy="1616364"/>
            <a:chOff x="1289626" y="3429000"/>
            <a:chExt cx="1616364" cy="1616364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F085C59-FF24-483A-85DF-533B2B594208}"/>
                </a:ext>
              </a:extLst>
            </p:cNvPr>
            <p:cNvSpPr/>
            <p:nvPr/>
          </p:nvSpPr>
          <p:spPr>
            <a:xfrm>
              <a:off x="1289626" y="3429000"/>
              <a:ext cx="1616364" cy="1616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76B568B-9E8F-4659-937D-7B8BE7D497B6}"/>
                </a:ext>
              </a:extLst>
            </p:cNvPr>
            <p:cNvGrpSpPr/>
            <p:nvPr/>
          </p:nvGrpSpPr>
          <p:grpSpPr>
            <a:xfrm>
              <a:off x="1571335" y="3710709"/>
              <a:ext cx="1052946" cy="1052946"/>
              <a:chOff x="5675744" y="2706256"/>
              <a:chExt cx="1052946" cy="1052946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CA401A29-A7B6-4EC8-9503-A0128037F24C}"/>
                  </a:ext>
                </a:extLst>
              </p:cNvPr>
              <p:cNvSpPr/>
              <p:nvPr/>
            </p:nvSpPr>
            <p:spPr>
              <a:xfrm>
                <a:off x="5675744" y="2706256"/>
                <a:ext cx="1052946" cy="1052946"/>
              </a:xfrm>
              <a:prstGeom prst="ellipse">
                <a:avLst/>
              </a:prstGeom>
              <a:noFill/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A2EF3497-C1C7-4BDC-9103-18BEF0D19CD0}"/>
                  </a:ext>
                </a:extLst>
              </p:cNvPr>
              <p:cNvGrpSpPr/>
              <p:nvPr/>
            </p:nvGrpSpPr>
            <p:grpSpPr>
              <a:xfrm>
                <a:off x="5993417" y="3088411"/>
                <a:ext cx="417600" cy="288636"/>
                <a:chOff x="6410038" y="4516582"/>
                <a:chExt cx="628071" cy="434109"/>
              </a:xfrm>
            </p:grpSpPr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DDC04568-7FC1-4777-BEE5-3887619B0D75}"/>
                    </a:ext>
                  </a:extLst>
                </p:cNvPr>
                <p:cNvCxnSpPr/>
                <p:nvPr/>
              </p:nvCxnSpPr>
              <p:spPr>
                <a:xfrm>
                  <a:off x="6410038" y="4756729"/>
                  <a:ext cx="193962" cy="193962"/>
                </a:xfrm>
                <a:prstGeom prst="line">
                  <a:avLst/>
                </a:prstGeom>
                <a:ln w="95250" cap="rnd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25EA793D-7040-4D29-96A4-F6FB663C1C05}"/>
                    </a:ext>
                  </a:extLst>
                </p:cNvPr>
                <p:cNvCxnSpPr/>
                <p:nvPr/>
              </p:nvCxnSpPr>
              <p:spPr>
                <a:xfrm flipV="1">
                  <a:off x="6604000" y="4516582"/>
                  <a:ext cx="434109" cy="434109"/>
                </a:xfrm>
                <a:prstGeom prst="line">
                  <a:avLst/>
                </a:prstGeom>
                <a:ln w="95250" cap="rnd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9041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7</Words>
  <Application>Microsoft Office PowerPoint</Application>
  <PresentationFormat>宽屏</PresentationFormat>
  <Paragraphs>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92Yan</dc:creator>
  <cp:lastModifiedBy>92Yan</cp:lastModifiedBy>
  <cp:revision>25</cp:revision>
  <dcterms:created xsi:type="dcterms:W3CDTF">2019-11-21T03:07:12Z</dcterms:created>
  <dcterms:modified xsi:type="dcterms:W3CDTF">2019-11-23T12:37:13Z</dcterms:modified>
</cp:coreProperties>
</file>