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D0CF0-009D-4447-9841-2D3C1BE08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A9394-DAFB-4718-877C-BA26A4FB2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6F817-F646-4F67-B838-12FECE06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2FA73-F66C-41B7-AE1F-7663096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1C113-E764-46C4-A94C-6F4A221D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1A4C3-0BB2-445B-97B5-6462C6F8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8CF31-B524-4232-A43F-ED3A4D2D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8F05B-5AD5-476B-A9DB-20A3CE57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5C47E-16A9-477B-83C0-FCEB53F6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2F83A-E0DC-41E6-94B3-5928750C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9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644AF2-852F-435C-8EA9-1B6046440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4B87BB-F691-4057-9AA1-B0F9BAA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7B9BF-AE57-4F5E-8E3B-631C28FA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58ADF-805B-417B-9534-D137E0F4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208F7-A108-4142-BB20-591C5A74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5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7CC65-2EAB-404C-A2C5-6066E85D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77853-6570-41B8-B40E-8D9B3151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1CE93-E3AF-4E8A-88D4-95D2686E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2A29F-D024-454A-9397-77F7E155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98CC2-9F58-4DD6-9F4F-8A78D1E7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3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CE4E7-059F-4CC1-99A3-6A24049D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679D4-C25A-4F5E-9AFD-5CA2C264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1B0A0-A359-4F4E-9697-2F5A90D9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3A5DD-1BB5-45E5-9079-C0FE6B76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EE848-3FB1-49B8-BDDD-D91EFB14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9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23847-2DA4-4F8A-8F19-D22098A2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B2C69-91AF-4676-91C6-302487F9B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CDE5F-CF52-4B53-A469-C9936B306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D9469-12E9-4C4B-B80D-1A61E05C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5C99D-CC65-462E-9B8B-53CD0CE5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F1421-41FC-428C-AA91-1CED29DF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5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0055E-B0C4-475F-9446-930EA643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19135-B2A5-4AAB-BD03-C98BBC6E3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E40F0-52F3-41BA-A468-3F4327D9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398A7F-FD32-42EB-90D6-E72E9398D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E5015-813F-4C18-AAD3-58192AE07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41FA1-1B63-4440-87CE-D6047105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90A6BD-7778-4092-91FE-1587E8B7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0712B4-74A4-430F-ABE2-EA7EB3A8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5206-98C8-4704-9942-361D89AF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7D79D0-37D4-4BDB-9A98-26A72F11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3038B-8819-4E3E-BF9D-20B8FD0B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D2F27C-4AF0-4D0D-8C3E-6E3FE02D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7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E4449E-B861-4902-ACDB-F97929B6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46636-A539-45BF-BD12-92A75573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9ADA0-794F-4CA9-ABA9-8C3A492A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2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460B-9391-4FC7-B40C-02044131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BF9C4-6ECC-4ABE-AE60-5FE6C998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9FE44-5765-4F03-BB29-272D44A7A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262C4-BB24-4F6E-B06C-7B72C391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8569D-11BD-4662-A49E-2FA7538F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74D85-AF84-4FDF-8DAA-8F0281C4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4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5C918-41C0-4F2F-824D-438E4DFC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DCA8A9-1BED-40EF-897D-4EC93D2D4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46D653-051C-470C-B247-213BB1177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804C4-FA8E-4C09-BBE1-0B027F05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62D1A-4A3E-4131-A103-9B17FE6B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750CA-E969-4530-A820-7359BA0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1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4ED27-81D9-413D-81FB-F68D5857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DAE0B-4AEB-4091-A035-1BC867DF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360F7-232B-4E9C-BC7C-E3AF0FFA7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4DF6-03C7-436D-AA14-B249824B93F5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72F11-0363-4B69-8A4E-2D34405D4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25659-5D86-45E7-B490-021C14BE5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2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A9EC14F-00C3-4974-BABD-F5973674016B}"/>
              </a:ext>
            </a:extLst>
          </p:cNvPr>
          <p:cNvGrpSpPr/>
          <p:nvPr/>
        </p:nvGrpSpPr>
        <p:grpSpPr>
          <a:xfrm>
            <a:off x="3747805" y="1977016"/>
            <a:ext cx="2592000" cy="2592000"/>
            <a:chOff x="7963538" y="2133000"/>
            <a:chExt cx="2592000" cy="2592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930581A-38FC-4A16-AA70-4D53957EC59C}"/>
                </a:ext>
              </a:extLst>
            </p:cNvPr>
            <p:cNvSpPr/>
            <p:nvPr/>
          </p:nvSpPr>
          <p:spPr>
            <a:xfrm>
              <a:off x="7963538" y="2133000"/>
              <a:ext cx="2592000" cy="25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1677DBE-C825-4F2D-B750-C579442F5F71}"/>
                </a:ext>
              </a:extLst>
            </p:cNvPr>
            <p:cNvGrpSpPr/>
            <p:nvPr/>
          </p:nvGrpSpPr>
          <p:grpSpPr>
            <a:xfrm>
              <a:off x="8319025" y="2736132"/>
              <a:ext cx="1879786" cy="1385736"/>
              <a:chOff x="5342424" y="4199301"/>
              <a:chExt cx="2336800" cy="1722636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3592B71D-D1B4-489F-B7CC-1155D4631B5D}"/>
                  </a:ext>
                </a:extLst>
              </p:cNvPr>
              <p:cNvSpPr/>
              <p:nvPr/>
            </p:nvSpPr>
            <p:spPr>
              <a:xfrm>
                <a:off x="5342424" y="4379464"/>
                <a:ext cx="2336800" cy="1542473"/>
              </a:xfrm>
              <a:custGeom>
                <a:avLst/>
                <a:gdLst>
                  <a:gd name="connsiteX0" fmla="*/ 1168400 w 2336800"/>
                  <a:gd name="connsiteY0" fmla="*/ 420254 h 1542473"/>
                  <a:gd name="connsiteX1" fmla="*/ 817418 w 2336800"/>
                  <a:gd name="connsiteY1" fmla="*/ 771236 h 1542473"/>
                  <a:gd name="connsiteX2" fmla="*/ 1168400 w 2336800"/>
                  <a:gd name="connsiteY2" fmla="*/ 1122218 h 1542473"/>
                  <a:gd name="connsiteX3" fmla="*/ 1519382 w 2336800"/>
                  <a:gd name="connsiteY3" fmla="*/ 771236 h 1542473"/>
                  <a:gd name="connsiteX4" fmla="*/ 1168400 w 2336800"/>
                  <a:gd name="connsiteY4" fmla="*/ 420254 h 1542473"/>
                  <a:gd name="connsiteX5" fmla="*/ 0 w 2336800"/>
                  <a:gd name="connsiteY5" fmla="*/ 0 h 1542473"/>
                  <a:gd name="connsiteX6" fmla="*/ 2336800 w 2336800"/>
                  <a:gd name="connsiteY6" fmla="*/ 0 h 1542473"/>
                  <a:gd name="connsiteX7" fmla="*/ 2336800 w 2336800"/>
                  <a:gd name="connsiteY7" fmla="*/ 1542473 h 1542473"/>
                  <a:gd name="connsiteX8" fmla="*/ 0 w 2336800"/>
                  <a:gd name="connsiteY8" fmla="*/ 1542473 h 154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6800" h="1542473">
                    <a:moveTo>
                      <a:pt x="1168400" y="420254"/>
                    </a:moveTo>
                    <a:cubicBezTo>
                      <a:pt x="974558" y="420254"/>
                      <a:pt x="817418" y="577394"/>
                      <a:pt x="817418" y="771236"/>
                    </a:cubicBezTo>
                    <a:cubicBezTo>
                      <a:pt x="817418" y="965078"/>
                      <a:pt x="974558" y="1122218"/>
                      <a:pt x="1168400" y="1122218"/>
                    </a:cubicBezTo>
                    <a:cubicBezTo>
                      <a:pt x="1362242" y="1122218"/>
                      <a:pt x="1519382" y="965078"/>
                      <a:pt x="1519382" y="771236"/>
                    </a:cubicBezTo>
                    <a:cubicBezTo>
                      <a:pt x="1519382" y="577394"/>
                      <a:pt x="1362242" y="420254"/>
                      <a:pt x="1168400" y="420254"/>
                    </a:cubicBezTo>
                    <a:close/>
                    <a:moveTo>
                      <a:pt x="0" y="0"/>
                    </a:moveTo>
                    <a:lnTo>
                      <a:pt x="2336800" y="0"/>
                    </a:lnTo>
                    <a:lnTo>
                      <a:pt x="2336800" y="1542473"/>
                    </a:lnTo>
                    <a:lnTo>
                      <a:pt x="0" y="1542473"/>
                    </a:lnTo>
                    <a:close/>
                  </a:path>
                </a:pathLst>
              </a:cu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0BCA0AE-7CAF-452F-9A09-526CC0BA265A}"/>
                  </a:ext>
                </a:extLst>
              </p:cNvPr>
              <p:cNvSpPr/>
              <p:nvPr/>
            </p:nvSpPr>
            <p:spPr>
              <a:xfrm>
                <a:off x="5688788" y="4199301"/>
                <a:ext cx="369454" cy="1815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5D771F0-F7B6-4FE8-B662-316968328472}"/>
              </a:ext>
            </a:extLst>
          </p:cNvPr>
          <p:cNvGrpSpPr/>
          <p:nvPr/>
        </p:nvGrpSpPr>
        <p:grpSpPr>
          <a:xfrm>
            <a:off x="502159" y="2021445"/>
            <a:ext cx="2592000" cy="2592000"/>
            <a:chOff x="1119393" y="2053750"/>
            <a:chExt cx="2592000" cy="2592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4193C9-2F33-4B18-A64D-F3F6789493D7}"/>
                </a:ext>
              </a:extLst>
            </p:cNvPr>
            <p:cNvSpPr/>
            <p:nvPr/>
          </p:nvSpPr>
          <p:spPr>
            <a:xfrm>
              <a:off x="1119393" y="2053750"/>
              <a:ext cx="2592000" cy="25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2DDE9DC-8048-4F9F-8ED2-ABEE892626B5}"/>
                </a:ext>
              </a:extLst>
            </p:cNvPr>
            <p:cNvGrpSpPr/>
            <p:nvPr/>
          </p:nvGrpSpPr>
          <p:grpSpPr>
            <a:xfrm>
              <a:off x="1557936" y="2492293"/>
              <a:ext cx="1714914" cy="1714914"/>
              <a:chOff x="5412510" y="2592368"/>
              <a:chExt cx="1514764" cy="1514764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CEAD4C0-12BE-4175-9923-81088D0E180C}"/>
                  </a:ext>
                </a:extLst>
              </p:cNvPr>
              <p:cNvSpPr/>
              <p:nvPr/>
            </p:nvSpPr>
            <p:spPr>
              <a:xfrm>
                <a:off x="5412510" y="2592368"/>
                <a:ext cx="1514764" cy="15147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EB23019A-8096-4B42-B618-9F6963D6B4DC}"/>
                  </a:ext>
                </a:extLst>
              </p:cNvPr>
              <p:cNvGrpSpPr/>
              <p:nvPr/>
            </p:nvGrpSpPr>
            <p:grpSpPr>
              <a:xfrm>
                <a:off x="5696528" y="2828796"/>
                <a:ext cx="946727" cy="1041907"/>
                <a:chOff x="8188036" y="2387093"/>
                <a:chExt cx="946727" cy="1041907"/>
              </a:xfrm>
            </p:grpSpPr>
            <p:sp>
              <p:nvSpPr>
                <p:cNvPr id="17" name="等腰三角形 16">
                  <a:extLst>
                    <a:ext uri="{FF2B5EF4-FFF2-40B4-BE49-F238E27FC236}">
                      <a16:creationId xmlns:a16="http://schemas.microsoft.com/office/drawing/2014/main" id="{BE30892B-FDF7-47FC-977F-EDDA30276592}"/>
                    </a:ext>
                  </a:extLst>
                </p:cNvPr>
                <p:cNvSpPr/>
                <p:nvPr/>
              </p:nvSpPr>
              <p:spPr>
                <a:xfrm>
                  <a:off x="8188036" y="2745509"/>
                  <a:ext cx="378691" cy="683491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等腰三角形 17">
                  <a:extLst>
                    <a:ext uri="{FF2B5EF4-FFF2-40B4-BE49-F238E27FC236}">
                      <a16:creationId xmlns:a16="http://schemas.microsoft.com/office/drawing/2014/main" id="{A3211926-2BEC-4CC9-B970-49F2E2283FF6}"/>
                    </a:ext>
                  </a:extLst>
                </p:cNvPr>
                <p:cNvSpPr/>
                <p:nvPr/>
              </p:nvSpPr>
              <p:spPr>
                <a:xfrm>
                  <a:off x="8756072" y="2745509"/>
                  <a:ext cx="378691" cy="683491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" name="等腰三角形 18">
                  <a:extLst>
                    <a:ext uri="{FF2B5EF4-FFF2-40B4-BE49-F238E27FC236}">
                      <a16:creationId xmlns:a16="http://schemas.microsoft.com/office/drawing/2014/main" id="{E6752D2C-F584-4D87-82E1-DCB190717F77}"/>
                    </a:ext>
                  </a:extLst>
                </p:cNvPr>
                <p:cNvSpPr/>
                <p:nvPr/>
              </p:nvSpPr>
              <p:spPr>
                <a:xfrm>
                  <a:off x="8368145" y="2387093"/>
                  <a:ext cx="577273" cy="1041907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1341BF3-9442-4DBC-ABD8-A38C07DD19B3}"/>
              </a:ext>
            </a:extLst>
          </p:cNvPr>
          <p:cNvGrpSpPr/>
          <p:nvPr/>
        </p:nvGrpSpPr>
        <p:grpSpPr>
          <a:xfrm>
            <a:off x="7221124" y="1869016"/>
            <a:ext cx="2700000" cy="2700000"/>
            <a:chOff x="6599020" y="2712547"/>
            <a:chExt cx="2700000" cy="2700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F23FDA-1961-4955-8A86-CE386EFBECD9}"/>
                </a:ext>
              </a:extLst>
            </p:cNvPr>
            <p:cNvSpPr/>
            <p:nvPr/>
          </p:nvSpPr>
          <p:spPr>
            <a:xfrm>
              <a:off x="6599020" y="2712547"/>
              <a:ext cx="2700000" cy="270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82DE3A6-8341-45B2-9067-8118A4F59BAA}"/>
                </a:ext>
              </a:extLst>
            </p:cNvPr>
            <p:cNvGrpSpPr/>
            <p:nvPr/>
          </p:nvGrpSpPr>
          <p:grpSpPr>
            <a:xfrm>
              <a:off x="7090700" y="3198127"/>
              <a:ext cx="1721156" cy="1713600"/>
              <a:chOff x="3481770" y="640078"/>
              <a:chExt cx="1721156" cy="17136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4BA03982-B6BD-4E7B-ACD8-A0416F516157}"/>
                  </a:ext>
                </a:extLst>
              </p:cNvPr>
              <p:cNvSpPr/>
              <p:nvPr/>
            </p:nvSpPr>
            <p:spPr>
              <a:xfrm flipH="1">
                <a:off x="3481770" y="640078"/>
                <a:ext cx="1248446" cy="1713600"/>
              </a:xfrm>
              <a:custGeom>
                <a:avLst/>
                <a:gdLst>
                  <a:gd name="connsiteX0" fmla="*/ 391646 w 1248446"/>
                  <a:gd name="connsiteY0" fmla="*/ 0 h 1713600"/>
                  <a:gd name="connsiteX1" fmla="*/ 1248446 w 1248446"/>
                  <a:gd name="connsiteY1" fmla="*/ 856800 h 1713600"/>
                  <a:gd name="connsiteX2" fmla="*/ 391646 w 1248446"/>
                  <a:gd name="connsiteY2" fmla="*/ 1713600 h 1713600"/>
                  <a:gd name="connsiteX3" fmla="*/ 304043 w 1248446"/>
                  <a:gd name="connsiteY3" fmla="*/ 1709176 h 1713600"/>
                  <a:gd name="connsiteX4" fmla="*/ 284533 w 1248446"/>
                  <a:gd name="connsiteY4" fmla="*/ 1706199 h 1713600"/>
                  <a:gd name="connsiteX5" fmla="*/ 242138 w 1248446"/>
                  <a:gd name="connsiteY5" fmla="*/ 1649504 h 1713600"/>
                  <a:gd name="connsiteX6" fmla="*/ 0 w 1248446"/>
                  <a:gd name="connsiteY6" fmla="*/ 856800 h 1713600"/>
                  <a:gd name="connsiteX7" fmla="*/ 242138 w 1248446"/>
                  <a:gd name="connsiteY7" fmla="*/ 64096 h 1713600"/>
                  <a:gd name="connsiteX8" fmla="*/ 284533 w 1248446"/>
                  <a:gd name="connsiteY8" fmla="*/ 7402 h 1713600"/>
                  <a:gd name="connsiteX9" fmla="*/ 304043 w 1248446"/>
                  <a:gd name="connsiteY9" fmla="*/ 4424 h 1713600"/>
                  <a:gd name="connsiteX10" fmla="*/ 391646 w 1248446"/>
                  <a:gd name="connsiteY10" fmla="*/ 0 h 171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8446" h="1713600">
                    <a:moveTo>
                      <a:pt x="391646" y="0"/>
                    </a:moveTo>
                    <a:cubicBezTo>
                      <a:pt x="864844" y="0"/>
                      <a:pt x="1248446" y="383602"/>
                      <a:pt x="1248446" y="856800"/>
                    </a:cubicBezTo>
                    <a:cubicBezTo>
                      <a:pt x="1248446" y="1329998"/>
                      <a:pt x="864844" y="1713600"/>
                      <a:pt x="391646" y="1713600"/>
                    </a:cubicBezTo>
                    <a:cubicBezTo>
                      <a:pt x="362071" y="1713600"/>
                      <a:pt x="332846" y="1712102"/>
                      <a:pt x="304043" y="1709176"/>
                    </a:cubicBezTo>
                    <a:lnTo>
                      <a:pt x="284533" y="1706199"/>
                    </a:lnTo>
                    <a:lnTo>
                      <a:pt x="242138" y="1649504"/>
                    </a:lnTo>
                    <a:cubicBezTo>
                      <a:pt x="89265" y="1423222"/>
                      <a:pt x="0" y="1150436"/>
                      <a:pt x="0" y="856800"/>
                    </a:cubicBezTo>
                    <a:cubicBezTo>
                      <a:pt x="0" y="563165"/>
                      <a:pt x="89265" y="290378"/>
                      <a:pt x="242138" y="64096"/>
                    </a:cubicBezTo>
                    <a:lnTo>
                      <a:pt x="284533" y="7402"/>
                    </a:lnTo>
                    <a:lnTo>
                      <a:pt x="304043" y="4424"/>
                    </a:lnTo>
                    <a:cubicBezTo>
                      <a:pt x="332846" y="1499"/>
                      <a:pt x="362071" y="0"/>
                      <a:pt x="391646" y="0"/>
                    </a:cubicBez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C93D56B-DBEE-461B-9221-1B8E08C6205B}"/>
                  </a:ext>
                </a:extLst>
              </p:cNvPr>
              <p:cNvCxnSpPr/>
              <p:nvPr/>
            </p:nvCxnSpPr>
            <p:spPr>
              <a:xfrm>
                <a:off x="3482824" y="1511488"/>
                <a:ext cx="1713600" cy="0"/>
              </a:xfrm>
              <a:prstGeom prst="line">
                <a:avLst/>
              </a:prstGeom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A87FAC1F-109E-4886-895A-DC2A1B9502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6075" y="640709"/>
                <a:ext cx="1713600" cy="1501502"/>
              </a:xfrm>
              <a:custGeom>
                <a:avLst/>
                <a:gdLst>
                  <a:gd name="connsiteX0" fmla="*/ 856800 w 1713600"/>
                  <a:gd name="connsiteY0" fmla="*/ 0 h 1501502"/>
                  <a:gd name="connsiteX1" fmla="*/ 1713600 w 1713600"/>
                  <a:gd name="connsiteY1" fmla="*/ 856800 h 1501502"/>
                  <a:gd name="connsiteX2" fmla="*/ 1462649 w 1713600"/>
                  <a:gd name="connsiteY2" fmla="*/ 1462649 h 1501502"/>
                  <a:gd name="connsiteX3" fmla="*/ 1415560 w 1713600"/>
                  <a:gd name="connsiteY3" fmla="*/ 1501502 h 1501502"/>
                  <a:gd name="connsiteX4" fmla="*/ 1335845 w 1713600"/>
                  <a:gd name="connsiteY4" fmla="*/ 1435731 h 1501502"/>
                  <a:gd name="connsiteX5" fmla="*/ 856800 w 1713600"/>
                  <a:gd name="connsiteY5" fmla="*/ 1289403 h 1501502"/>
                  <a:gd name="connsiteX6" fmla="*/ 377755 w 1713600"/>
                  <a:gd name="connsiteY6" fmla="*/ 1435731 h 1501502"/>
                  <a:gd name="connsiteX7" fmla="*/ 298041 w 1713600"/>
                  <a:gd name="connsiteY7" fmla="*/ 1501502 h 1501502"/>
                  <a:gd name="connsiteX8" fmla="*/ 250951 w 1713600"/>
                  <a:gd name="connsiteY8" fmla="*/ 1462649 h 1501502"/>
                  <a:gd name="connsiteX9" fmla="*/ 0 w 1713600"/>
                  <a:gd name="connsiteY9" fmla="*/ 856800 h 1501502"/>
                  <a:gd name="connsiteX10" fmla="*/ 856800 w 1713600"/>
                  <a:gd name="connsiteY10" fmla="*/ 0 h 15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13600" h="1501502">
                    <a:moveTo>
                      <a:pt x="856800" y="0"/>
                    </a:moveTo>
                    <a:cubicBezTo>
                      <a:pt x="1329998" y="0"/>
                      <a:pt x="1713600" y="383602"/>
                      <a:pt x="1713600" y="856800"/>
                    </a:cubicBezTo>
                    <a:cubicBezTo>
                      <a:pt x="1713600" y="1093399"/>
                      <a:pt x="1617700" y="1307599"/>
                      <a:pt x="1462649" y="1462649"/>
                    </a:cubicBezTo>
                    <a:lnTo>
                      <a:pt x="1415560" y="1501502"/>
                    </a:lnTo>
                    <a:lnTo>
                      <a:pt x="1335845" y="1435731"/>
                    </a:lnTo>
                    <a:cubicBezTo>
                      <a:pt x="1199099" y="1343347"/>
                      <a:pt x="1034249" y="1289403"/>
                      <a:pt x="856800" y="1289403"/>
                    </a:cubicBezTo>
                    <a:cubicBezTo>
                      <a:pt x="679351" y="1289403"/>
                      <a:pt x="514501" y="1343347"/>
                      <a:pt x="377755" y="1435731"/>
                    </a:cubicBezTo>
                    <a:lnTo>
                      <a:pt x="298041" y="1501502"/>
                    </a:lnTo>
                    <a:lnTo>
                      <a:pt x="250951" y="1462649"/>
                    </a:lnTo>
                    <a:cubicBezTo>
                      <a:pt x="95901" y="1307599"/>
                      <a:pt x="0" y="1093399"/>
                      <a:pt x="0" y="856800"/>
                    </a:cubicBezTo>
                    <a:cubicBezTo>
                      <a:pt x="0" y="383602"/>
                      <a:pt x="383602" y="0"/>
                      <a:pt x="856800" y="0"/>
                    </a:cubicBezTo>
                    <a:close/>
                  </a:path>
                </a:pathLst>
              </a:cu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6B5F0E1A-FF91-49A8-8729-84E8AEA2D7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2824" y="852177"/>
                <a:ext cx="1713600" cy="1501501"/>
              </a:xfrm>
              <a:custGeom>
                <a:avLst/>
                <a:gdLst>
                  <a:gd name="connsiteX0" fmla="*/ 298041 w 1713600"/>
                  <a:gd name="connsiteY0" fmla="*/ 0 h 1501501"/>
                  <a:gd name="connsiteX1" fmla="*/ 377755 w 1713600"/>
                  <a:gd name="connsiteY1" fmla="*/ 65770 h 1501501"/>
                  <a:gd name="connsiteX2" fmla="*/ 856800 w 1713600"/>
                  <a:gd name="connsiteY2" fmla="*/ 212098 h 1501501"/>
                  <a:gd name="connsiteX3" fmla="*/ 1335845 w 1713600"/>
                  <a:gd name="connsiteY3" fmla="*/ 65770 h 1501501"/>
                  <a:gd name="connsiteX4" fmla="*/ 1415560 w 1713600"/>
                  <a:gd name="connsiteY4" fmla="*/ 0 h 1501501"/>
                  <a:gd name="connsiteX5" fmla="*/ 1462649 w 1713600"/>
                  <a:gd name="connsiteY5" fmla="*/ 38852 h 1501501"/>
                  <a:gd name="connsiteX6" fmla="*/ 1713600 w 1713600"/>
                  <a:gd name="connsiteY6" fmla="*/ 644701 h 1501501"/>
                  <a:gd name="connsiteX7" fmla="*/ 856800 w 1713600"/>
                  <a:gd name="connsiteY7" fmla="*/ 1501501 h 1501501"/>
                  <a:gd name="connsiteX8" fmla="*/ 0 w 1713600"/>
                  <a:gd name="connsiteY8" fmla="*/ 644701 h 1501501"/>
                  <a:gd name="connsiteX9" fmla="*/ 250951 w 1713600"/>
                  <a:gd name="connsiteY9" fmla="*/ 38852 h 1501501"/>
                  <a:gd name="connsiteX10" fmla="*/ 298041 w 1713600"/>
                  <a:gd name="connsiteY10" fmla="*/ 0 h 1501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13600" h="1501501">
                    <a:moveTo>
                      <a:pt x="298041" y="0"/>
                    </a:moveTo>
                    <a:lnTo>
                      <a:pt x="377755" y="65770"/>
                    </a:lnTo>
                    <a:cubicBezTo>
                      <a:pt x="514501" y="158154"/>
                      <a:pt x="679351" y="212098"/>
                      <a:pt x="856800" y="212098"/>
                    </a:cubicBezTo>
                    <a:cubicBezTo>
                      <a:pt x="1034249" y="212098"/>
                      <a:pt x="1199099" y="158154"/>
                      <a:pt x="1335845" y="65770"/>
                    </a:cubicBezTo>
                    <a:lnTo>
                      <a:pt x="1415560" y="0"/>
                    </a:lnTo>
                    <a:lnTo>
                      <a:pt x="1462649" y="38852"/>
                    </a:lnTo>
                    <a:cubicBezTo>
                      <a:pt x="1617700" y="193902"/>
                      <a:pt x="1713600" y="408102"/>
                      <a:pt x="1713600" y="644701"/>
                    </a:cubicBezTo>
                    <a:cubicBezTo>
                      <a:pt x="1713600" y="1117899"/>
                      <a:pt x="1329998" y="1501501"/>
                      <a:pt x="856800" y="1501501"/>
                    </a:cubicBezTo>
                    <a:cubicBezTo>
                      <a:pt x="383602" y="1501501"/>
                      <a:pt x="0" y="1117899"/>
                      <a:pt x="0" y="644701"/>
                    </a:cubicBezTo>
                    <a:cubicBezTo>
                      <a:pt x="0" y="408102"/>
                      <a:pt x="95901" y="193902"/>
                      <a:pt x="250951" y="38852"/>
                    </a:cubicBezTo>
                    <a:lnTo>
                      <a:pt x="298041" y="0"/>
                    </a:lnTo>
                    <a:close/>
                  </a:path>
                </a:pathLst>
              </a:cu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6106B7AD-1EC3-493C-8263-9E45F79D14E0}"/>
                  </a:ext>
                </a:extLst>
              </p:cNvPr>
              <p:cNvSpPr/>
              <p:nvPr/>
            </p:nvSpPr>
            <p:spPr>
              <a:xfrm>
                <a:off x="3954480" y="640078"/>
                <a:ext cx="1248446" cy="1713600"/>
              </a:xfrm>
              <a:custGeom>
                <a:avLst/>
                <a:gdLst>
                  <a:gd name="connsiteX0" fmla="*/ 391646 w 1248446"/>
                  <a:gd name="connsiteY0" fmla="*/ 0 h 1713600"/>
                  <a:gd name="connsiteX1" fmla="*/ 1248446 w 1248446"/>
                  <a:gd name="connsiteY1" fmla="*/ 856800 h 1713600"/>
                  <a:gd name="connsiteX2" fmla="*/ 391646 w 1248446"/>
                  <a:gd name="connsiteY2" fmla="*/ 1713600 h 1713600"/>
                  <a:gd name="connsiteX3" fmla="*/ 304043 w 1248446"/>
                  <a:gd name="connsiteY3" fmla="*/ 1709176 h 1713600"/>
                  <a:gd name="connsiteX4" fmla="*/ 284533 w 1248446"/>
                  <a:gd name="connsiteY4" fmla="*/ 1706199 h 1713600"/>
                  <a:gd name="connsiteX5" fmla="*/ 242138 w 1248446"/>
                  <a:gd name="connsiteY5" fmla="*/ 1649504 h 1713600"/>
                  <a:gd name="connsiteX6" fmla="*/ 0 w 1248446"/>
                  <a:gd name="connsiteY6" fmla="*/ 856800 h 1713600"/>
                  <a:gd name="connsiteX7" fmla="*/ 242138 w 1248446"/>
                  <a:gd name="connsiteY7" fmla="*/ 64096 h 1713600"/>
                  <a:gd name="connsiteX8" fmla="*/ 284533 w 1248446"/>
                  <a:gd name="connsiteY8" fmla="*/ 7402 h 1713600"/>
                  <a:gd name="connsiteX9" fmla="*/ 304043 w 1248446"/>
                  <a:gd name="connsiteY9" fmla="*/ 4424 h 1713600"/>
                  <a:gd name="connsiteX10" fmla="*/ 391646 w 1248446"/>
                  <a:gd name="connsiteY10" fmla="*/ 0 h 171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8446" h="1713600">
                    <a:moveTo>
                      <a:pt x="391646" y="0"/>
                    </a:moveTo>
                    <a:cubicBezTo>
                      <a:pt x="864844" y="0"/>
                      <a:pt x="1248446" y="383602"/>
                      <a:pt x="1248446" y="856800"/>
                    </a:cubicBezTo>
                    <a:cubicBezTo>
                      <a:pt x="1248446" y="1329998"/>
                      <a:pt x="864844" y="1713600"/>
                      <a:pt x="391646" y="1713600"/>
                    </a:cubicBezTo>
                    <a:cubicBezTo>
                      <a:pt x="362071" y="1713600"/>
                      <a:pt x="332846" y="1712102"/>
                      <a:pt x="304043" y="1709176"/>
                    </a:cubicBezTo>
                    <a:lnTo>
                      <a:pt x="284533" y="1706199"/>
                    </a:lnTo>
                    <a:lnTo>
                      <a:pt x="242138" y="1649504"/>
                    </a:lnTo>
                    <a:cubicBezTo>
                      <a:pt x="89265" y="1423222"/>
                      <a:pt x="0" y="1150436"/>
                      <a:pt x="0" y="856800"/>
                    </a:cubicBezTo>
                    <a:cubicBezTo>
                      <a:pt x="0" y="563165"/>
                      <a:pt x="89265" y="290378"/>
                      <a:pt x="242138" y="64096"/>
                    </a:cubicBezTo>
                    <a:lnTo>
                      <a:pt x="284533" y="7402"/>
                    </a:lnTo>
                    <a:lnTo>
                      <a:pt x="304043" y="4424"/>
                    </a:lnTo>
                    <a:cubicBezTo>
                      <a:pt x="332846" y="1499"/>
                      <a:pt x="362071" y="0"/>
                      <a:pt x="391646" y="0"/>
                    </a:cubicBez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857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10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92Yan</dc:creator>
  <cp:lastModifiedBy>92Yan</cp:lastModifiedBy>
  <cp:revision>8</cp:revision>
  <dcterms:created xsi:type="dcterms:W3CDTF">2019-11-21T03:07:12Z</dcterms:created>
  <dcterms:modified xsi:type="dcterms:W3CDTF">2019-11-21T10:17:48Z</dcterms:modified>
</cp:coreProperties>
</file>