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0CF0-009D-4447-9841-2D3C1BE0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A9394-DAFB-4718-877C-BA26A4FB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F817-F646-4F67-B838-12FECE06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2FA73-F66C-41B7-AE1F-7663096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1C113-E764-46C4-A94C-6F4A221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A4C3-0BB2-445B-97B5-6462C6F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CF31-B524-4232-A43F-ED3A4D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8F05B-5AD5-476B-A9DB-20A3CE5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C47E-16A9-477B-83C0-FCEB53F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F83A-E0DC-41E6-94B3-5928750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44AF2-852F-435C-8EA9-1B604644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B87BB-F691-4057-9AA1-B0F9BAA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7B9BF-AE57-4F5E-8E3B-631C28F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8ADF-805B-417B-9534-D137E0F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08F7-A108-4142-BB20-591C5A7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CC65-2EAB-404C-A2C5-6066E85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7853-6570-41B8-B40E-8D9B3151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1CE93-E3AF-4E8A-88D4-95D2686E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A29F-D024-454A-9397-77F7E15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8CC2-9F58-4DD6-9F4F-8A78D1E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E4E7-059F-4CC1-99A3-6A24049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79D4-C25A-4F5E-9AFD-5CA2C264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B0A0-A359-4F4E-9697-2F5A90D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A5DD-1BB5-45E5-9079-C0FE6B7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E848-3FB1-49B8-BDDD-D91EFB14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3847-2DA4-4F8A-8F19-D22098A2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2C69-91AF-4676-91C6-302487F9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CDE5F-CF52-4B53-A469-C9936B30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D9469-12E9-4C4B-B80D-1A61E05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5C99D-CC65-462E-9B8B-53CD0CE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1421-41FC-428C-AA91-1CED29D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055E-B0C4-475F-9446-930EA64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19135-B2A5-4AAB-BD03-C98BBC6E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E40F0-52F3-41BA-A468-3F4327D9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98A7F-FD32-42EB-90D6-E72E9398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E5015-813F-4C18-AAD3-58192AE0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41FA1-1B63-4440-87CE-D6047105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90A6BD-7778-4092-91FE-1587E8B7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712B4-74A4-430F-ABE2-EA7EB3A8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206-98C8-4704-9942-361D89A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D79D0-37D4-4BDB-9A98-26A72F11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3038B-8819-4E3E-BF9D-20B8FD0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2F27C-4AF0-4D0D-8C3E-6E3FE0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4449E-B861-4902-ACDB-F97929B6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46636-A539-45BF-BD12-92A75573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9ADA0-794F-4CA9-ABA9-8C3A492A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460B-9391-4FC7-B40C-0204413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BF9C4-6ECC-4ABE-AE60-5FE6C998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9FE44-5765-4F03-BB29-272D44A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262C4-BB24-4F6E-B06C-7B72C39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8569D-11BD-4662-A49E-2FA7538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74D85-AF84-4FDF-8DAA-8F0281C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C918-41C0-4F2F-824D-438E4DFC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CA8A9-1BED-40EF-897D-4EC93D2D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6D653-051C-470C-B247-213BB11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804C4-FA8E-4C09-BBE1-0B027F0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62D1A-4A3E-4131-A103-9B17FE6B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750CA-E969-4530-A820-7359BA0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4ED27-81D9-413D-81FB-F68D5857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DAE0B-4AEB-4091-A035-1BC867DF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60F7-232B-4E9C-BC7C-E3AF0FFA7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4DF6-03C7-436D-AA14-B249824B93F5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72F11-0363-4B69-8A4E-2D34405D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25659-5D86-45E7-B490-021C14BE5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9EC14F-00C3-4974-BABD-F5973674016B}"/>
              </a:ext>
            </a:extLst>
          </p:cNvPr>
          <p:cNvGrpSpPr/>
          <p:nvPr/>
        </p:nvGrpSpPr>
        <p:grpSpPr>
          <a:xfrm>
            <a:off x="3747805" y="1977016"/>
            <a:ext cx="2592000" cy="2592000"/>
            <a:chOff x="7963538" y="2133000"/>
            <a:chExt cx="2592000" cy="259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930581A-38FC-4A16-AA70-4D53957EC59C}"/>
                </a:ext>
              </a:extLst>
            </p:cNvPr>
            <p:cNvSpPr/>
            <p:nvPr/>
          </p:nvSpPr>
          <p:spPr>
            <a:xfrm>
              <a:off x="7963538" y="213300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1677DBE-C825-4F2D-B750-C579442F5F71}"/>
                </a:ext>
              </a:extLst>
            </p:cNvPr>
            <p:cNvGrpSpPr/>
            <p:nvPr/>
          </p:nvGrpSpPr>
          <p:grpSpPr>
            <a:xfrm>
              <a:off x="8319025" y="2736132"/>
              <a:ext cx="1879786" cy="1385736"/>
              <a:chOff x="5342424" y="4199301"/>
              <a:chExt cx="2336800" cy="1722636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3592B71D-D1B4-489F-B7CC-1155D4631B5D}"/>
                  </a:ext>
                </a:extLst>
              </p:cNvPr>
              <p:cNvSpPr/>
              <p:nvPr/>
            </p:nvSpPr>
            <p:spPr>
              <a:xfrm>
                <a:off x="5342424" y="4379464"/>
                <a:ext cx="2336800" cy="1542473"/>
              </a:xfrm>
              <a:custGeom>
                <a:avLst/>
                <a:gdLst>
                  <a:gd name="connsiteX0" fmla="*/ 1168400 w 2336800"/>
                  <a:gd name="connsiteY0" fmla="*/ 420254 h 1542473"/>
                  <a:gd name="connsiteX1" fmla="*/ 817418 w 2336800"/>
                  <a:gd name="connsiteY1" fmla="*/ 771236 h 1542473"/>
                  <a:gd name="connsiteX2" fmla="*/ 1168400 w 2336800"/>
                  <a:gd name="connsiteY2" fmla="*/ 1122218 h 1542473"/>
                  <a:gd name="connsiteX3" fmla="*/ 1519382 w 2336800"/>
                  <a:gd name="connsiteY3" fmla="*/ 771236 h 1542473"/>
                  <a:gd name="connsiteX4" fmla="*/ 1168400 w 2336800"/>
                  <a:gd name="connsiteY4" fmla="*/ 420254 h 1542473"/>
                  <a:gd name="connsiteX5" fmla="*/ 0 w 2336800"/>
                  <a:gd name="connsiteY5" fmla="*/ 0 h 1542473"/>
                  <a:gd name="connsiteX6" fmla="*/ 2336800 w 2336800"/>
                  <a:gd name="connsiteY6" fmla="*/ 0 h 1542473"/>
                  <a:gd name="connsiteX7" fmla="*/ 2336800 w 2336800"/>
                  <a:gd name="connsiteY7" fmla="*/ 1542473 h 1542473"/>
                  <a:gd name="connsiteX8" fmla="*/ 0 w 2336800"/>
                  <a:gd name="connsiteY8" fmla="*/ 1542473 h 154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6800" h="1542473">
                    <a:moveTo>
                      <a:pt x="1168400" y="420254"/>
                    </a:moveTo>
                    <a:cubicBezTo>
                      <a:pt x="974558" y="420254"/>
                      <a:pt x="817418" y="577394"/>
                      <a:pt x="817418" y="771236"/>
                    </a:cubicBezTo>
                    <a:cubicBezTo>
                      <a:pt x="817418" y="965078"/>
                      <a:pt x="974558" y="1122218"/>
                      <a:pt x="1168400" y="1122218"/>
                    </a:cubicBezTo>
                    <a:cubicBezTo>
                      <a:pt x="1362242" y="1122218"/>
                      <a:pt x="1519382" y="965078"/>
                      <a:pt x="1519382" y="771236"/>
                    </a:cubicBezTo>
                    <a:cubicBezTo>
                      <a:pt x="1519382" y="577394"/>
                      <a:pt x="1362242" y="420254"/>
                      <a:pt x="1168400" y="420254"/>
                    </a:cubicBezTo>
                    <a:close/>
                    <a:moveTo>
                      <a:pt x="0" y="0"/>
                    </a:moveTo>
                    <a:lnTo>
                      <a:pt x="2336800" y="0"/>
                    </a:lnTo>
                    <a:lnTo>
                      <a:pt x="2336800" y="1542473"/>
                    </a:lnTo>
                    <a:lnTo>
                      <a:pt x="0" y="1542473"/>
                    </a:lnTo>
                    <a:close/>
                  </a:path>
                </a:pathLst>
              </a:cu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BCA0AE-7CAF-452F-9A09-526CC0BA265A}"/>
                  </a:ext>
                </a:extLst>
              </p:cNvPr>
              <p:cNvSpPr/>
              <p:nvPr/>
            </p:nvSpPr>
            <p:spPr>
              <a:xfrm>
                <a:off x="5688788" y="4199301"/>
                <a:ext cx="369454" cy="1815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D771F0-F7B6-4FE8-B662-316968328472}"/>
              </a:ext>
            </a:extLst>
          </p:cNvPr>
          <p:cNvGrpSpPr/>
          <p:nvPr/>
        </p:nvGrpSpPr>
        <p:grpSpPr>
          <a:xfrm>
            <a:off x="502159" y="2021445"/>
            <a:ext cx="2592000" cy="2592000"/>
            <a:chOff x="1119393" y="2053750"/>
            <a:chExt cx="2592000" cy="2592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4193C9-2F33-4B18-A64D-F3F6789493D7}"/>
                </a:ext>
              </a:extLst>
            </p:cNvPr>
            <p:cNvSpPr/>
            <p:nvPr/>
          </p:nvSpPr>
          <p:spPr>
            <a:xfrm>
              <a:off x="1119393" y="205375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DDE9DC-8048-4F9F-8ED2-ABEE892626B5}"/>
                </a:ext>
              </a:extLst>
            </p:cNvPr>
            <p:cNvGrpSpPr/>
            <p:nvPr/>
          </p:nvGrpSpPr>
          <p:grpSpPr>
            <a:xfrm>
              <a:off x="1557936" y="2492293"/>
              <a:ext cx="1714914" cy="1714914"/>
              <a:chOff x="5412510" y="2592368"/>
              <a:chExt cx="1514764" cy="151476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CEAD4C0-12BE-4175-9923-81088D0E180C}"/>
                  </a:ext>
                </a:extLst>
              </p:cNvPr>
              <p:cNvSpPr/>
              <p:nvPr/>
            </p:nvSpPr>
            <p:spPr>
              <a:xfrm>
                <a:off x="5412510" y="2592368"/>
                <a:ext cx="1514764" cy="15147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B23019A-8096-4B42-B618-9F6963D6B4DC}"/>
                  </a:ext>
                </a:extLst>
              </p:cNvPr>
              <p:cNvGrpSpPr/>
              <p:nvPr/>
            </p:nvGrpSpPr>
            <p:grpSpPr>
              <a:xfrm>
                <a:off x="5696528" y="2828796"/>
                <a:ext cx="946727" cy="1041907"/>
                <a:chOff x="8188036" y="2387093"/>
                <a:chExt cx="946727" cy="1041907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BE30892B-FDF7-47FC-977F-EDDA30276592}"/>
                    </a:ext>
                  </a:extLst>
                </p:cNvPr>
                <p:cNvSpPr/>
                <p:nvPr/>
              </p:nvSpPr>
              <p:spPr>
                <a:xfrm>
                  <a:off x="8188036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A3211926-2BEC-4CC9-B970-49F2E2283FF6}"/>
                    </a:ext>
                  </a:extLst>
                </p:cNvPr>
                <p:cNvSpPr/>
                <p:nvPr/>
              </p:nvSpPr>
              <p:spPr>
                <a:xfrm>
                  <a:off x="8756072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E6752D2C-F584-4D87-82E1-DCB190717F77}"/>
                    </a:ext>
                  </a:extLst>
                </p:cNvPr>
                <p:cNvSpPr/>
                <p:nvPr/>
              </p:nvSpPr>
              <p:spPr>
                <a:xfrm>
                  <a:off x="8368145" y="2387093"/>
                  <a:ext cx="577273" cy="104190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341BF3-9442-4DBC-ABD8-A38C07DD19B3}"/>
              </a:ext>
            </a:extLst>
          </p:cNvPr>
          <p:cNvGrpSpPr/>
          <p:nvPr/>
        </p:nvGrpSpPr>
        <p:grpSpPr>
          <a:xfrm>
            <a:off x="7221124" y="1869016"/>
            <a:ext cx="2700000" cy="2700000"/>
            <a:chOff x="6599020" y="2712547"/>
            <a:chExt cx="2700000" cy="270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F23FDA-1961-4955-8A86-CE386EFBECD9}"/>
                </a:ext>
              </a:extLst>
            </p:cNvPr>
            <p:cNvSpPr/>
            <p:nvPr/>
          </p:nvSpPr>
          <p:spPr>
            <a:xfrm>
              <a:off x="6599020" y="2712547"/>
              <a:ext cx="2700000" cy="270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82DE3A6-8341-45B2-9067-8118A4F59BAA}"/>
                </a:ext>
              </a:extLst>
            </p:cNvPr>
            <p:cNvGrpSpPr/>
            <p:nvPr/>
          </p:nvGrpSpPr>
          <p:grpSpPr>
            <a:xfrm>
              <a:off x="7090700" y="3198127"/>
              <a:ext cx="1721156" cy="1713600"/>
              <a:chOff x="3481770" y="640078"/>
              <a:chExt cx="1721156" cy="17136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BA03982-B6BD-4E7B-ACD8-A0416F516157}"/>
                  </a:ext>
                </a:extLst>
              </p:cNvPr>
              <p:cNvSpPr/>
              <p:nvPr/>
            </p:nvSpPr>
            <p:spPr>
              <a:xfrm flipH="1">
                <a:off x="348177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C93D56B-DBEE-461B-9221-1B8E08C6205B}"/>
                  </a:ext>
                </a:extLst>
              </p:cNvPr>
              <p:cNvCxnSpPr/>
              <p:nvPr/>
            </p:nvCxnSpPr>
            <p:spPr>
              <a:xfrm>
                <a:off x="3482824" y="1511488"/>
                <a:ext cx="1713600" cy="0"/>
              </a:xfrm>
              <a:prstGeom prst="line">
                <a:avLst/>
              </a:prstGeom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A87FAC1F-109E-4886-895A-DC2A1B950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6075" y="640709"/>
                <a:ext cx="1713600" cy="1501502"/>
              </a:xfrm>
              <a:custGeom>
                <a:avLst/>
                <a:gdLst>
                  <a:gd name="connsiteX0" fmla="*/ 856800 w 1713600"/>
                  <a:gd name="connsiteY0" fmla="*/ 0 h 1501502"/>
                  <a:gd name="connsiteX1" fmla="*/ 1713600 w 1713600"/>
                  <a:gd name="connsiteY1" fmla="*/ 856800 h 1501502"/>
                  <a:gd name="connsiteX2" fmla="*/ 1462649 w 1713600"/>
                  <a:gd name="connsiteY2" fmla="*/ 1462649 h 1501502"/>
                  <a:gd name="connsiteX3" fmla="*/ 1415560 w 1713600"/>
                  <a:gd name="connsiteY3" fmla="*/ 1501502 h 1501502"/>
                  <a:gd name="connsiteX4" fmla="*/ 1335845 w 1713600"/>
                  <a:gd name="connsiteY4" fmla="*/ 1435731 h 1501502"/>
                  <a:gd name="connsiteX5" fmla="*/ 856800 w 1713600"/>
                  <a:gd name="connsiteY5" fmla="*/ 1289403 h 1501502"/>
                  <a:gd name="connsiteX6" fmla="*/ 377755 w 1713600"/>
                  <a:gd name="connsiteY6" fmla="*/ 1435731 h 1501502"/>
                  <a:gd name="connsiteX7" fmla="*/ 298041 w 1713600"/>
                  <a:gd name="connsiteY7" fmla="*/ 1501502 h 1501502"/>
                  <a:gd name="connsiteX8" fmla="*/ 250951 w 1713600"/>
                  <a:gd name="connsiteY8" fmla="*/ 1462649 h 1501502"/>
                  <a:gd name="connsiteX9" fmla="*/ 0 w 1713600"/>
                  <a:gd name="connsiteY9" fmla="*/ 856800 h 1501502"/>
                  <a:gd name="connsiteX10" fmla="*/ 856800 w 1713600"/>
                  <a:gd name="connsiteY10" fmla="*/ 0 h 15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2">
                    <a:moveTo>
                      <a:pt x="856800" y="0"/>
                    </a:moveTo>
                    <a:cubicBezTo>
                      <a:pt x="1329998" y="0"/>
                      <a:pt x="1713600" y="383602"/>
                      <a:pt x="1713600" y="856800"/>
                    </a:cubicBezTo>
                    <a:cubicBezTo>
                      <a:pt x="1713600" y="1093399"/>
                      <a:pt x="1617700" y="1307599"/>
                      <a:pt x="1462649" y="1462649"/>
                    </a:cubicBezTo>
                    <a:lnTo>
                      <a:pt x="1415560" y="1501502"/>
                    </a:lnTo>
                    <a:lnTo>
                      <a:pt x="1335845" y="1435731"/>
                    </a:lnTo>
                    <a:cubicBezTo>
                      <a:pt x="1199099" y="1343347"/>
                      <a:pt x="1034249" y="1289403"/>
                      <a:pt x="856800" y="1289403"/>
                    </a:cubicBezTo>
                    <a:cubicBezTo>
                      <a:pt x="679351" y="1289403"/>
                      <a:pt x="514501" y="1343347"/>
                      <a:pt x="377755" y="1435731"/>
                    </a:cubicBezTo>
                    <a:lnTo>
                      <a:pt x="298041" y="1501502"/>
                    </a:lnTo>
                    <a:lnTo>
                      <a:pt x="250951" y="1462649"/>
                    </a:lnTo>
                    <a:cubicBezTo>
                      <a:pt x="95901" y="1307599"/>
                      <a:pt x="0" y="1093399"/>
                      <a:pt x="0" y="856800"/>
                    </a:cubicBezTo>
                    <a:cubicBezTo>
                      <a:pt x="0" y="383602"/>
                      <a:pt x="383602" y="0"/>
                      <a:pt x="856800" y="0"/>
                    </a:cubicBez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B5F0E1A-FF91-49A8-8729-84E8AEA2D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2824" y="852177"/>
                <a:ext cx="1713600" cy="1501501"/>
              </a:xfrm>
              <a:custGeom>
                <a:avLst/>
                <a:gdLst>
                  <a:gd name="connsiteX0" fmla="*/ 298041 w 1713600"/>
                  <a:gd name="connsiteY0" fmla="*/ 0 h 1501501"/>
                  <a:gd name="connsiteX1" fmla="*/ 377755 w 1713600"/>
                  <a:gd name="connsiteY1" fmla="*/ 65770 h 1501501"/>
                  <a:gd name="connsiteX2" fmla="*/ 856800 w 1713600"/>
                  <a:gd name="connsiteY2" fmla="*/ 212098 h 1501501"/>
                  <a:gd name="connsiteX3" fmla="*/ 1335845 w 1713600"/>
                  <a:gd name="connsiteY3" fmla="*/ 65770 h 1501501"/>
                  <a:gd name="connsiteX4" fmla="*/ 1415560 w 1713600"/>
                  <a:gd name="connsiteY4" fmla="*/ 0 h 1501501"/>
                  <a:gd name="connsiteX5" fmla="*/ 1462649 w 1713600"/>
                  <a:gd name="connsiteY5" fmla="*/ 38852 h 1501501"/>
                  <a:gd name="connsiteX6" fmla="*/ 1713600 w 1713600"/>
                  <a:gd name="connsiteY6" fmla="*/ 644701 h 1501501"/>
                  <a:gd name="connsiteX7" fmla="*/ 856800 w 1713600"/>
                  <a:gd name="connsiteY7" fmla="*/ 1501501 h 1501501"/>
                  <a:gd name="connsiteX8" fmla="*/ 0 w 1713600"/>
                  <a:gd name="connsiteY8" fmla="*/ 644701 h 1501501"/>
                  <a:gd name="connsiteX9" fmla="*/ 250951 w 1713600"/>
                  <a:gd name="connsiteY9" fmla="*/ 38852 h 1501501"/>
                  <a:gd name="connsiteX10" fmla="*/ 298041 w 1713600"/>
                  <a:gd name="connsiteY10" fmla="*/ 0 h 1501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1">
                    <a:moveTo>
                      <a:pt x="298041" y="0"/>
                    </a:moveTo>
                    <a:lnTo>
                      <a:pt x="377755" y="65770"/>
                    </a:lnTo>
                    <a:cubicBezTo>
                      <a:pt x="514501" y="158154"/>
                      <a:pt x="679351" y="212098"/>
                      <a:pt x="856800" y="212098"/>
                    </a:cubicBezTo>
                    <a:cubicBezTo>
                      <a:pt x="1034249" y="212098"/>
                      <a:pt x="1199099" y="158154"/>
                      <a:pt x="1335845" y="65770"/>
                    </a:cubicBezTo>
                    <a:lnTo>
                      <a:pt x="1415560" y="0"/>
                    </a:lnTo>
                    <a:lnTo>
                      <a:pt x="1462649" y="38852"/>
                    </a:lnTo>
                    <a:cubicBezTo>
                      <a:pt x="1617700" y="193902"/>
                      <a:pt x="1713600" y="408102"/>
                      <a:pt x="1713600" y="644701"/>
                    </a:cubicBezTo>
                    <a:cubicBezTo>
                      <a:pt x="1713600" y="1117899"/>
                      <a:pt x="1329998" y="1501501"/>
                      <a:pt x="856800" y="1501501"/>
                    </a:cubicBezTo>
                    <a:cubicBezTo>
                      <a:pt x="383602" y="1501501"/>
                      <a:pt x="0" y="1117899"/>
                      <a:pt x="0" y="644701"/>
                    </a:cubicBezTo>
                    <a:cubicBezTo>
                      <a:pt x="0" y="408102"/>
                      <a:pt x="95901" y="193902"/>
                      <a:pt x="250951" y="38852"/>
                    </a:cubicBezTo>
                    <a:lnTo>
                      <a:pt x="298041" y="0"/>
                    </a:ln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106B7AD-1EC3-493C-8263-9E45F79D14E0}"/>
                  </a:ext>
                </a:extLst>
              </p:cNvPr>
              <p:cNvSpPr/>
              <p:nvPr/>
            </p:nvSpPr>
            <p:spPr>
              <a:xfrm>
                <a:off x="395448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47EFCFC-3D65-4DA0-8D30-AA30BD10A7AC}"/>
              </a:ext>
            </a:extLst>
          </p:cNvPr>
          <p:cNvGrpSpPr/>
          <p:nvPr/>
        </p:nvGrpSpPr>
        <p:grpSpPr>
          <a:xfrm>
            <a:off x="722024" y="363497"/>
            <a:ext cx="1207363" cy="1207363"/>
            <a:chOff x="3249227" y="2503503"/>
            <a:chExt cx="1207363" cy="12073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D26743-3DF5-4ADF-83A4-22CECCF90341}"/>
                </a:ext>
              </a:extLst>
            </p:cNvPr>
            <p:cNvSpPr/>
            <p:nvPr/>
          </p:nvSpPr>
          <p:spPr>
            <a:xfrm>
              <a:off x="3249227" y="2503503"/>
              <a:ext cx="1207363" cy="1207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6280586-C92A-4D7B-BC06-67AA2247134C}"/>
                </a:ext>
              </a:extLst>
            </p:cNvPr>
            <p:cNvSpPr/>
            <p:nvPr/>
          </p:nvSpPr>
          <p:spPr>
            <a:xfrm>
              <a:off x="3484485" y="2738761"/>
              <a:ext cx="736846" cy="736846"/>
            </a:xfrm>
            <a:custGeom>
              <a:avLst/>
              <a:gdLst>
                <a:gd name="connsiteX0" fmla="*/ 251345 w 736846"/>
                <a:gd name="connsiteY0" fmla="*/ 220401 h 736846"/>
                <a:gd name="connsiteX1" fmla="*/ 220401 w 736846"/>
                <a:gd name="connsiteY1" fmla="*/ 251345 h 736846"/>
                <a:gd name="connsiteX2" fmla="*/ 337479 w 736846"/>
                <a:gd name="connsiteY2" fmla="*/ 368423 h 736846"/>
                <a:gd name="connsiteX3" fmla="*/ 220401 w 736846"/>
                <a:gd name="connsiteY3" fmla="*/ 485501 h 736846"/>
                <a:gd name="connsiteX4" fmla="*/ 251345 w 736846"/>
                <a:gd name="connsiteY4" fmla="*/ 516445 h 736846"/>
                <a:gd name="connsiteX5" fmla="*/ 368423 w 736846"/>
                <a:gd name="connsiteY5" fmla="*/ 399367 h 736846"/>
                <a:gd name="connsiteX6" fmla="*/ 485501 w 736846"/>
                <a:gd name="connsiteY6" fmla="*/ 516445 h 736846"/>
                <a:gd name="connsiteX7" fmla="*/ 516445 w 736846"/>
                <a:gd name="connsiteY7" fmla="*/ 485501 h 736846"/>
                <a:gd name="connsiteX8" fmla="*/ 399367 w 736846"/>
                <a:gd name="connsiteY8" fmla="*/ 368423 h 736846"/>
                <a:gd name="connsiteX9" fmla="*/ 516445 w 736846"/>
                <a:gd name="connsiteY9" fmla="*/ 251345 h 736846"/>
                <a:gd name="connsiteX10" fmla="*/ 485501 w 736846"/>
                <a:gd name="connsiteY10" fmla="*/ 220401 h 736846"/>
                <a:gd name="connsiteX11" fmla="*/ 368423 w 736846"/>
                <a:gd name="connsiteY11" fmla="*/ 337479 h 736846"/>
                <a:gd name="connsiteX12" fmla="*/ 368423 w 736846"/>
                <a:gd name="connsiteY12" fmla="*/ 0 h 736846"/>
                <a:gd name="connsiteX13" fmla="*/ 736846 w 736846"/>
                <a:gd name="connsiteY13" fmla="*/ 368423 h 736846"/>
                <a:gd name="connsiteX14" fmla="*/ 368423 w 736846"/>
                <a:gd name="connsiteY14" fmla="*/ 736846 h 736846"/>
                <a:gd name="connsiteX15" fmla="*/ 0 w 736846"/>
                <a:gd name="connsiteY15" fmla="*/ 368423 h 736846"/>
                <a:gd name="connsiteX16" fmla="*/ 368423 w 736846"/>
                <a:gd name="connsiteY16" fmla="*/ 0 h 7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6846" h="736846">
                  <a:moveTo>
                    <a:pt x="251345" y="220401"/>
                  </a:moveTo>
                  <a:lnTo>
                    <a:pt x="220401" y="251345"/>
                  </a:lnTo>
                  <a:lnTo>
                    <a:pt x="337479" y="368423"/>
                  </a:lnTo>
                  <a:lnTo>
                    <a:pt x="220401" y="485501"/>
                  </a:lnTo>
                  <a:lnTo>
                    <a:pt x="251345" y="516445"/>
                  </a:lnTo>
                  <a:lnTo>
                    <a:pt x="368423" y="399367"/>
                  </a:lnTo>
                  <a:lnTo>
                    <a:pt x="485501" y="516445"/>
                  </a:lnTo>
                  <a:lnTo>
                    <a:pt x="516445" y="485501"/>
                  </a:lnTo>
                  <a:lnTo>
                    <a:pt x="399367" y="368423"/>
                  </a:lnTo>
                  <a:lnTo>
                    <a:pt x="516445" y="251345"/>
                  </a:lnTo>
                  <a:lnTo>
                    <a:pt x="485501" y="220401"/>
                  </a:lnTo>
                  <a:lnTo>
                    <a:pt x="368423" y="337479"/>
                  </a:lnTo>
                  <a:close/>
                  <a:moveTo>
                    <a:pt x="368423" y="0"/>
                  </a:moveTo>
                  <a:cubicBezTo>
                    <a:pt x="571897" y="0"/>
                    <a:pt x="736846" y="164949"/>
                    <a:pt x="736846" y="368423"/>
                  </a:cubicBezTo>
                  <a:cubicBezTo>
                    <a:pt x="736846" y="571897"/>
                    <a:pt x="571897" y="736846"/>
                    <a:pt x="368423" y="736846"/>
                  </a:cubicBezTo>
                  <a:cubicBezTo>
                    <a:pt x="164949" y="736846"/>
                    <a:pt x="0" y="571897"/>
                    <a:pt x="0" y="368423"/>
                  </a:cubicBezTo>
                  <a:cubicBezTo>
                    <a:pt x="0" y="164949"/>
                    <a:pt x="164949" y="0"/>
                    <a:pt x="36842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70288D-6925-429A-B170-BEF81E8B669A}"/>
              </a:ext>
            </a:extLst>
          </p:cNvPr>
          <p:cNvGrpSpPr/>
          <p:nvPr/>
        </p:nvGrpSpPr>
        <p:grpSpPr>
          <a:xfrm>
            <a:off x="3346507" y="585797"/>
            <a:ext cx="735807" cy="735807"/>
            <a:chOff x="4730428" y="2174452"/>
            <a:chExt cx="735807" cy="73580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DACAA9-CD80-478F-B8BB-D507B3387D43}"/>
                </a:ext>
              </a:extLst>
            </p:cNvPr>
            <p:cNvGrpSpPr/>
            <p:nvPr/>
          </p:nvGrpSpPr>
          <p:grpSpPr>
            <a:xfrm>
              <a:off x="4844883" y="2290713"/>
              <a:ext cx="506896" cy="503283"/>
              <a:chOff x="4036291" y="2362356"/>
              <a:chExt cx="506896" cy="50328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C21C63E-B98C-4281-A187-30740F071540}"/>
                  </a:ext>
                </a:extLst>
              </p:cNvPr>
              <p:cNvSpPr/>
              <p:nvPr/>
            </p:nvSpPr>
            <p:spPr>
              <a:xfrm>
                <a:off x="4036291" y="2362356"/>
                <a:ext cx="360000" cy="360000"/>
              </a:xfrm>
              <a:prstGeom prst="ellipse">
                <a:avLst/>
              </a:prstGeom>
              <a:noFill/>
              <a:ln w="635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D84DBCA-B17B-4F86-BB19-114676E935E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>
                <a:off x="4343570" y="2669635"/>
                <a:ext cx="199617" cy="196004"/>
              </a:xfrm>
              <a:prstGeom prst="line">
                <a:avLst/>
              </a:prstGeom>
              <a:ln w="63500" cap="rnd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9D99E7-E6AF-4ABE-B74C-F0B1F3E1C3B8}"/>
                </a:ext>
              </a:extLst>
            </p:cNvPr>
            <p:cNvSpPr/>
            <p:nvPr/>
          </p:nvSpPr>
          <p:spPr>
            <a:xfrm>
              <a:off x="4730428" y="2174452"/>
              <a:ext cx="735807" cy="735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4F2CE9-2605-4456-BC80-00EA0C399768}"/>
              </a:ext>
            </a:extLst>
          </p:cNvPr>
          <p:cNvGrpSpPr/>
          <p:nvPr/>
        </p:nvGrpSpPr>
        <p:grpSpPr>
          <a:xfrm>
            <a:off x="2378213" y="585796"/>
            <a:ext cx="735807" cy="735807"/>
            <a:chOff x="3372600" y="2793996"/>
            <a:chExt cx="735807" cy="7358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22B3470-91ED-4330-82C1-FC57434C7D3F}"/>
                </a:ext>
              </a:extLst>
            </p:cNvPr>
            <p:cNvGrpSpPr/>
            <p:nvPr/>
          </p:nvGrpSpPr>
          <p:grpSpPr>
            <a:xfrm>
              <a:off x="3487055" y="2925717"/>
              <a:ext cx="506896" cy="503283"/>
              <a:chOff x="4036291" y="2362356"/>
              <a:chExt cx="506896" cy="50328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524D0E8-988F-416F-8AB5-705CBD237D2B}"/>
                  </a:ext>
                </a:extLst>
              </p:cNvPr>
              <p:cNvSpPr/>
              <p:nvPr/>
            </p:nvSpPr>
            <p:spPr>
              <a:xfrm>
                <a:off x="4036291" y="2362356"/>
                <a:ext cx="360000" cy="360000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D8745BA-B306-4B7E-BE7D-87AA956CF506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4343570" y="2669635"/>
                <a:ext cx="199617" cy="196004"/>
              </a:xfrm>
              <a:prstGeom prst="line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7D05A3-63AA-4064-A745-B0AD71DB8F90}"/>
                </a:ext>
              </a:extLst>
            </p:cNvPr>
            <p:cNvSpPr/>
            <p:nvPr/>
          </p:nvSpPr>
          <p:spPr>
            <a:xfrm>
              <a:off x="3372600" y="2793996"/>
              <a:ext cx="735807" cy="735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A1EAF7-B334-49C3-BAB8-A738562F7047}"/>
              </a:ext>
            </a:extLst>
          </p:cNvPr>
          <p:cNvGrpSpPr/>
          <p:nvPr/>
        </p:nvGrpSpPr>
        <p:grpSpPr>
          <a:xfrm>
            <a:off x="6311433" y="363497"/>
            <a:ext cx="900000" cy="900000"/>
            <a:chOff x="7655228" y="1247056"/>
            <a:chExt cx="3326405" cy="33264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068CBD-B9E4-4354-BC8D-9CE129420AD5}"/>
                </a:ext>
              </a:extLst>
            </p:cNvPr>
            <p:cNvSpPr/>
            <p:nvPr/>
          </p:nvSpPr>
          <p:spPr>
            <a:xfrm>
              <a:off x="7655228" y="1247056"/>
              <a:ext cx="3326405" cy="332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3F1A920-45E1-4B5A-88F6-F81198C22404}"/>
                </a:ext>
              </a:extLst>
            </p:cNvPr>
            <p:cNvSpPr/>
            <p:nvPr/>
          </p:nvSpPr>
          <p:spPr>
            <a:xfrm rot="8100000">
              <a:off x="8362466" y="1954294"/>
              <a:ext cx="1911928" cy="1911928"/>
            </a:xfrm>
            <a:custGeom>
              <a:avLst/>
              <a:gdLst>
                <a:gd name="connsiteX0" fmla="*/ 0 w 1911928"/>
                <a:gd name="connsiteY0" fmla="*/ 0 h 1911928"/>
                <a:gd name="connsiteX1" fmla="*/ 1911928 w 1911928"/>
                <a:gd name="connsiteY1" fmla="*/ 0 h 1911928"/>
                <a:gd name="connsiteX2" fmla="*/ 1609536 w 1911928"/>
                <a:gd name="connsiteY2" fmla="*/ 302392 h 1911928"/>
                <a:gd name="connsiteX3" fmla="*/ 304801 w 1911928"/>
                <a:gd name="connsiteY3" fmla="*/ 302392 h 1911928"/>
                <a:gd name="connsiteX4" fmla="*/ 304801 w 1911928"/>
                <a:gd name="connsiteY4" fmla="*/ 1607127 h 1911928"/>
                <a:gd name="connsiteX5" fmla="*/ 0 w 1911928"/>
                <a:gd name="connsiteY5" fmla="*/ 1911928 h 19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28" h="1911928">
                  <a:moveTo>
                    <a:pt x="0" y="0"/>
                  </a:moveTo>
                  <a:lnTo>
                    <a:pt x="1911928" y="0"/>
                  </a:lnTo>
                  <a:lnTo>
                    <a:pt x="1609536" y="302392"/>
                  </a:lnTo>
                  <a:lnTo>
                    <a:pt x="304801" y="302392"/>
                  </a:lnTo>
                  <a:lnTo>
                    <a:pt x="304801" y="1607127"/>
                  </a:lnTo>
                  <a:lnTo>
                    <a:pt x="0" y="19119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25DF30-C821-46C0-907D-FA4CD0287155}"/>
              </a:ext>
            </a:extLst>
          </p:cNvPr>
          <p:cNvGrpSpPr/>
          <p:nvPr/>
        </p:nvGrpSpPr>
        <p:grpSpPr>
          <a:xfrm>
            <a:off x="5241256" y="421603"/>
            <a:ext cx="900000" cy="900000"/>
            <a:chOff x="3483068" y="3429000"/>
            <a:chExt cx="3326405" cy="3326405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897AABF-69B0-4EF7-96A0-57C635D6518D}"/>
                </a:ext>
              </a:extLst>
            </p:cNvPr>
            <p:cNvSpPr/>
            <p:nvPr/>
          </p:nvSpPr>
          <p:spPr>
            <a:xfrm rot="-8100000">
              <a:off x="4190306" y="4136239"/>
              <a:ext cx="1911928" cy="1911928"/>
            </a:xfrm>
            <a:custGeom>
              <a:avLst/>
              <a:gdLst>
                <a:gd name="connsiteX0" fmla="*/ 0 w 1911928"/>
                <a:gd name="connsiteY0" fmla="*/ 0 h 1911928"/>
                <a:gd name="connsiteX1" fmla="*/ 1911928 w 1911928"/>
                <a:gd name="connsiteY1" fmla="*/ 0 h 1911928"/>
                <a:gd name="connsiteX2" fmla="*/ 1609536 w 1911928"/>
                <a:gd name="connsiteY2" fmla="*/ 302392 h 1911928"/>
                <a:gd name="connsiteX3" fmla="*/ 304801 w 1911928"/>
                <a:gd name="connsiteY3" fmla="*/ 302392 h 1911928"/>
                <a:gd name="connsiteX4" fmla="*/ 304801 w 1911928"/>
                <a:gd name="connsiteY4" fmla="*/ 1607127 h 1911928"/>
                <a:gd name="connsiteX5" fmla="*/ 0 w 1911928"/>
                <a:gd name="connsiteY5" fmla="*/ 1911928 h 19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28" h="1911928">
                  <a:moveTo>
                    <a:pt x="0" y="0"/>
                  </a:moveTo>
                  <a:lnTo>
                    <a:pt x="1911928" y="0"/>
                  </a:lnTo>
                  <a:lnTo>
                    <a:pt x="1609536" y="302392"/>
                  </a:lnTo>
                  <a:lnTo>
                    <a:pt x="304801" y="302392"/>
                  </a:lnTo>
                  <a:lnTo>
                    <a:pt x="304801" y="1607127"/>
                  </a:lnTo>
                  <a:lnTo>
                    <a:pt x="0" y="19119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348045-FAFB-4265-8A0B-3445D5DFA664}"/>
                </a:ext>
              </a:extLst>
            </p:cNvPr>
            <p:cNvSpPr/>
            <p:nvPr/>
          </p:nvSpPr>
          <p:spPr>
            <a:xfrm>
              <a:off x="3483068" y="3429000"/>
              <a:ext cx="3326405" cy="332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63B37C-D4C9-4B57-814F-7D866C6F4BAD}"/>
              </a:ext>
            </a:extLst>
          </p:cNvPr>
          <p:cNvGrpSpPr/>
          <p:nvPr/>
        </p:nvGrpSpPr>
        <p:grpSpPr>
          <a:xfrm rot="16200000">
            <a:off x="7818492" y="421603"/>
            <a:ext cx="900000" cy="900000"/>
            <a:chOff x="7655228" y="1247056"/>
            <a:chExt cx="3326405" cy="332640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5F35619-C496-45AE-AD21-65F81412B8E1}"/>
                </a:ext>
              </a:extLst>
            </p:cNvPr>
            <p:cNvSpPr/>
            <p:nvPr/>
          </p:nvSpPr>
          <p:spPr>
            <a:xfrm>
              <a:off x="7655228" y="1247056"/>
              <a:ext cx="3326405" cy="332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3B3EA9A-2615-4CD3-B76E-712BB26CCBC9}"/>
                </a:ext>
              </a:extLst>
            </p:cNvPr>
            <p:cNvSpPr/>
            <p:nvPr/>
          </p:nvSpPr>
          <p:spPr>
            <a:xfrm rot="8100000">
              <a:off x="8362466" y="1954294"/>
              <a:ext cx="1911928" cy="1911928"/>
            </a:xfrm>
            <a:custGeom>
              <a:avLst/>
              <a:gdLst>
                <a:gd name="connsiteX0" fmla="*/ 0 w 1911928"/>
                <a:gd name="connsiteY0" fmla="*/ 0 h 1911928"/>
                <a:gd name="connsiteX1" fmla="*/ 1911928 w 1911928"/>
                <a:gd name="connsiteY1" fmla="*/ 0 h 1911928"/>
                <a:gd name="connsiteX2" fmla="*/ 1609536 w 1911928"/>
                <a:gd name="connsiteY2" fmla="*/ 302392 h 1911928"/>
                <a:gd name="connsiteX3" fmla="*/ 304801 w 1911928"/>
                <a:gd name="connsiteY3" fmla="*/ 302392 h 1911928"/>
                <a:gd name="connsiteX4" fmla="*/ 304801 w 1911928"/>
                <a:gd name="connsiteY4" fmla="*/ 1607127 h 1911928"/>
                <a:gd name="connsiteX5" fmla="*/ 0 w 1911928"/>
                <a:gd name="connsiteY5" fmla="*/ 1911928 h 19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28" h="1911928">
                  <a:moveTo>
                    <a:pt x="0" y="0"/>
                  </a:moveTo>
                  <a:lnTo>
                    <a:pt x="1911928" y="0"/>
                  </a:lnTo>
                  <a:lnTo>
                    <a:pt x="1609536" y="302392"/>
                  </a:lnTo>
                  <a:lnTo>
                    <a:pt x="304801" y="302392"/>
                  </a:lnTo>
                  <a:lnTo>
                    <a:pt x="304801" y="1607127"/>
                  </a:lnTo>
                  <a:lnTo>
                    <a:pt x="0" y="19119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66D01F3-31DD-4C57-8DE8-27CB351E5299}"/>
              </a:ext>
            </a:extLst>
          </p:cNvPr>
          <p:cNvGrpSpPr/>
          <p:nvPr/>
        </p:nvGrpSpPr>
        <p:grpSpPr>
          <a:xfrm flipH="1">
            <a:off x="9453125" y="421603"/>
            <a:ext cx="900000" cy="900000"/>
            <a:chOff x="7655228" y="1247056"/>
            <a:chExt cx="3326405" cy="332640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EC5C88D-3DEA-451A-987C-05D8BB0020D4}"/>
                </a:ext>
              </a:extLst>
            </p:cNvPr>
            <p:cNvSpPr/>
            <p:nvPr/>
          </p:nvSpPr>
          <p:spPr>
            <a:xfrm>
              <a:off x="7655228" y="1247056"/>
              <a:ext cx="3326405" cy="33264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0BBD2EAC-2DB4-411B-A9E3-46820ED8EDB4}"/>
                </a:ext>
              </a:extLst>
            </p:cNvPr>
            <p:cNvSpPr/>
            <p:nvPr/>
          </p:nvSpPr>
          <p:spPr>
            <a:xfrm rot="8100000">
              <a:off x="8362466" y="1954294"/>
              <a:ext cx="1911928" cy="1911928"/>
            </a:xfrm>
            <a:custGeom>
              <a:avLst/>
              <a:gdLst>
                <a:gd name="connsiteX0" fmla="*/ 0 w 1911928"/>
                <a:gd name="connsiteY0" fmla="*/ 0 h 1911928"/>
                <a:gd name="connsiteX1" fmla="*/ 1911928 w 1911928"/>
                <a:gd name="connsiteY1" fmla="*/ 0 h 1911928"/>
                <a:gd name="connsiteX2" fmla="*/ 1609536 w 1911928"/>
                <a:gd name="connsiteY2" fmla="*/ 302392 h 1911928"/>
                <a:gd name="connsiteX3" fmla="*/ 304801 w 1911928"/>
                <a:gd name="connsiteY3" fmla="*/ 302392 h 1911928"/>
                <a:gd name="connsiteX4" fmla="*/ 304801 w 1911928"/>
                <a:gd name="connsiteY4" fmla="*/ 1607127 h 1911928"/>
                <a:gd name="connsiteX5" fmla="*/ 0 w 1911928"/>
                <a:gd name="connsiteY5" fmla="*/ 1911928 h 19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928" h="1911928">
                  <a:moveTo>
                    <a:pt x="0" y="0"/>
                  </a:moveTo>
                  <a:lnTo>
                    <a:pt x="1911928" y="0"/>
                  </a:lnTo>
                  <a:lnTo>
                    <a:pt x="1609536" y="302392"/>
                  </a:lnTo>
                  <a:lnTo>
                    <a:pt x="304801" y="302392"/>
                  </a:lnTo>
                  <a:lnTo>
                    <a:pt x="304801" y="1607127"/>
                  </a:lnTo>
                  <a:lnTo>
                    <a:pt x="0" y="19119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1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D8B6A-C8EB-4BBE-85EF-811424D3C0C6}"/>
              </a:ext>
            </a:extLst>
          </p:cNvPr>
          <p:cNvSpPr/>
          <p:nvPr/>
        </p:nvSpPr>
        <p:spPr>
          <a:xfrm>
            <a:off x="2461417" y="1670598"/>
            <a:ext cx="5885895" cy="2241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动作按钮: 转到主页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B2D0271-CCB1-4223-B808-410C9AED98B8}"/>
              </a:ext>
            </a:extLst>
          </p:cNvPr>
          <p:cNvSpPr/>
          <p:nvPr/>
        </p:nvSpPr>
        <p:spPr>
          <a:xfrm>
            <a:off x="2863272" y="2002881"/>
            <a:ext cx="1579418" cy="15794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C219F-7F6E-445C-8C2E-4A672D58E29B}"/>
              </a:ext>
            </a:extLst>
          </p:cNvPr>
          <p:cNvSpPr txBox="1"/>
          <p:nvPr/>
        </p:nvSpPr>
        <p:spPr>
          <a:xfrm>
            <a:off x="4844545" y="26195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食物名称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FF974-28B8-4F83-878B-504F09613069}"/>
              </a:ext>
            </a:extLst>
          </p:cNvPr>
          <p:cNvSpPr txBox="1"/>
          <p:nvPr/>
        </p:nvSpPr>
        <p:spPr>
          <a:xfrm>
            <a:off x="4862851" y="3282348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2019.11.23</a:t>
            </a:r>
            <a:endParaRPr lang="zh-CN" altLang="en-US" sz="1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F0363F-71E1-4DE6-BF5A-DE21CFCB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27" y="2356779"/>
            <a:ext cx="902286" cy="8961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E535C1-3733-49DF-8E16-1C44282C9F06}"/>
              </a:ext>
            </a:extLst>
          </p:cNvPr>
          <p:cNvSpPr txBox="1"/>
          <p:nvPr/>
        </p:nvSpPr>
        <p:spPr>
          <a:xfrm>
            <a:off x="4820168" y="1987447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Calorie: xxx 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12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F47E5CED-A052-4939-9318-D8BAC15807C2}"/>
              </a:ext>
            </a:extLst>
          </p:cNvPr>
          <p:cNvGrpSpPr/>
          <p:nvPr/>
        </p:nvGrpSpPr>
        <p:grpSpPr>
          <a:xfrm>
            <a:off x="5394035" y="443346"/>
            <a:ext cx="1616364" cy="1616364"/>
            <a:chOff x="5394035" y="443346"/>
            <a:chExt cx="1616364" cy="161636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D3F56F-B5F4-4811-8B6A-CEC9923A3838}"/>
                </a:ext>
              </a:extLst>
            </p:cNvPr>
            <p:cNvSpPr/>
            <p:nvPr/>
          </p:nvSpPr>
          <p:spPr>
            <a:xfrm>
              <a:off x="5394035" y="443346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92D5C9-CBDC-44B0-9A75-6C282669530C}"/>
                </a:ext>
              </a:extLst>
            </p:cNvPr>
            <p:cNvGrpSpPr/>
            <p:nvPr/>
          </p:nvGrpSpPr>
          <p:grpSpPr>
            <a:xfrm>
              <a:off x="5675744" y="725055"/>
              <a:ext cx="1052946" cy="1052946"/>
              <a:chOff x="3782290" y="3851563"/>
              <a:chExt cx="1052946" cy="105294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605A41C-08D3-44FC-97DC-31A1A012BC64}"/>
                  </a:ext>
                </a:extLst>
              </p:cNvPr>
              <p:cNvSpPr/>
              <p:nvPr/>
            </p:nvSpPr>
            <p:spPr>
              <a:xfrm>
                <a:off x="3782290" y="3851563"/>
                <a:ext cx="1052946" cy="1052946"/>
              </a:xfrm>
              <a:prstGeom prst="ellipse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E11E3EE0-1C54-44CB-ABC2-03BB0B74F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8763" y="4378036"/>
                <a:ext cx="206087" cy="206087"/>
              </a:xfrm>
              <a:prstGeom prst="straightConnector1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535F209-6D18-4D31-86F3-6D20C7E5E1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8763" y="4019550"/>
                <a:ext cx="0" cy="358487"/>
              </a:xfrm>
              <a:prstGeom prst="straightConnector1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479054D-9661-456C-BB5A-F06E25F20474}"/>
              </a:ext>
            </a:extLst>
          </p:cNvPr>
          <p:cNvGrpSpPr/>
          <p:nvPr/>
        </p:nvGrpSpPr>
        <p:grpSpPr>
          <a:xfrm>
            <a:off x="8174180" y="367145"/>
            <a:ext cx="1616364" cy="1616364"/>
            <a:chOff x="6142325" y="636732"/>
            <a:chExt cx="1616364" cy="161636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266C84-2DB5-4E03-8154-CAA5FA88B205}"/>
                </a:ext>
              </a:extLst>
            </p:cNvPr>
            <p:cNvSpPr/>
            <p:nvPr/>
          </p:nvSpPr>
          <p:spPr>
            <a:xfrm>
              <a:off x="6142325" y="636732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B218388-D885-4481-A37D-C42E1F62CBAF}"/>
                </a:ext>
              </a:extLst>
            </p:cNvPr>
            <p:cNvGrpSpPr/>
            <p:nvPr/>
          </p:nvGrpSpPr>
          <p:grpSpPr>
            <a:xfrm>
              <a:off x="6424034" y="921327"/>
              <a:ext cx="1052946" cy="1052947"/>
              <a:chOff x="4756727" y="3990109"/>
              <a:chExt cx="1089890" cy="1089891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E3BD907-6FA2-4270-ADAD-D3197FE86426}"/>
                  </a:ext>
                </a:extLst>
              </p:cNvPr>
              <p:cNvSpPr/>
              <p:nvPr/>
            </p:nvSpPr>
            <p:spPr>
              <a:xfrm>
                <a:off x="4756727" y="3990109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3650871-D3B9-4847-B0B8-884105DDB8FF}"/>
                  </a:ext>
                </a:extLst>
              </p:cNvPr>
              <p:cNvSpPr/>
              <p:nvPr/>
            </p:nvSpPr>
            <p:spPr>
              <a:xfrm>
                <a:off x="5384799" y="3990109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861C1F3-0FAA-4D66-96CF-10EA8E28FFFB}"/>
                  </a:ext>
                </a:extLst>
              </p:cNvPr>
              <p:cNvSpPr/>
              <p:nvPr/>
            </p:nvSpPr>
            <p:spPr>
              <a:xfrm>
                <a:off x="4756727" y="4618182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4D931BE-B875-4AC2-8A04-DB46548A62D0}"/>
                  </a:ext>
                </a:extLst>
              </p:cNvPr>
              <p:cNvSpPr/>
              <p:nvPr/>
            </p:nvSpPr>
            <p:spPr>
              <a:xfrm>
                <a:off x="5384799" y="4618182"/>
                <a:ext cx="461818" cy="461818"/>
              </a:xfrm>
              <a:prstGeom prst="rect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BA07-D96D-4C3D-BB97-873E012AA98C}"/>
              </a:ext>
            </a:extLst>
          </p:cNvPr>
          <p:cNvGrpSpPr/>
          <p:nvPr/>
        </p:nvGrpSpPr>
        <p:grpSpPr>
          <a:xfrm>
            <a:off x="2613890" y="443346"/>
            <a:ext cx="1616364" cy="1616364"/>
            <a:chOff x="2613890" y="443346"/>
            <a:chExt cx="1616364" cy="16163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A37DB3-F264-4111-9677-6335EA656DAA}"/>
                </a:ext>
              </a:extLst>
            </p:cNvPr>
            <p:cNvSpPr/>
            <p:nvPr/>
          </p:nvSpPr>
          <p:spPr>
            <a:xfrm>
              <a:off x="2613890" y="443346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A27C0F8-736F-4304-B4A1-A4B3891DEF67}"/>
                </a:ext>
              </a:extLst>
            </p:cNvPr>
            <p:cNvGrpSpPr/>
            <p:nvPr/>
          </p:nvGrpSpPr>
          <p:grpSpPr>
            <a:xfrm>
              <a:off x="2905990" y="908628"/>
              <a:ext cx="1032164" cy="685800"/>
              <a:chOff x="1977736" y="3703782"/>
              <a:chExt cx="1032164" cy="68580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5F51A66C-5EAB-456F-BC30-1D1CC917540E}"/>
                  </a:ext>
                </a:extLst>
              </p:cNvPr>
              <p:cNvGrpSpPr/>
              <p:nvPr/>
            </p:nvGrpSpPr>
            <p:grpSpPr>
              <a:xfrm>
                <a:off x="1977736" y="3703782"/>
                <a:ext cx="1032164" cy="0"/>
                <a:chOff x="1977736" y="3703782"/>
                <a:chExt cx="1032164" cy="0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EAFDFAD0-8AC2-4571-A3BD-F1580FB3F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3703782"/>
                  <a:ext cx="673100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E60ABA04-0A7A-466A-B65F-544C6532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736" y="3703782"/>
                  <a:ext cx="110837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E851E7C-8B16-4535-8D02-47A3FD89F3E1}"/>
                  </a:ext>
                </a:extLst>
              </p:cNvPr>
              <p:cNvGrpSpPr/>
              <p:nvPr/>
            </p:nvGrpSpPr>
            <p:grpSpPr>
              <a:xfrm>
                <a:off x="1977736" y="4046682"/>
                <a:ext cx="1032164" cy="0"/>
                <a:chOff x="1977736" y="3703782"/>
                <a:chExt cx="1032164" cy="0"/>
              </a:xfrm>
            </p:grpSpPr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02D5F5CC-F81E-418C-A1FC-E35D07AF8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3703782"/>
                  <a:ext cx="673100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5FF084BA-2E0F-44AD-8E84-F58432254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736" y="3703782"/>
                  <a:ext cx="110837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92C7E419-86A3-45D7-BE9B-9DA1B344E7B5}"/>
                  </a:ext>
                </a:extLst>
              </p:cNvPr>
              <p:cNvGrpSpPr/>
              <p:nvPr/>
            </p:nvGrpSpPr>
            <p:grpSpPr>
              <a:xfrm>
                <a:off x="1977736" y="4389582"/>
                <a:ext cx="1032164" cy="0"/>
                <a:chOff x="1977736" y="3703782"/>
                <a:chExt cx="1032164" cy="0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9FB8939-4D07-4C98-9D70-A342748D2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3703782"/>
                  <a:ext cx="673100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BE55BF43-CA73-4A81-BB0D-B155080E3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7736" y="3703782"/>
                  <a:ext cx="110837" cy="0"/>
                </a:xfrm>
                <a:prstGeom prst="line">
                  <a:avLst/>
                </a:prstGeom>
                <a:ln w="158750" cap="rnd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DE214E5-8065-4D4A-A47F-1D90AA567C2F}"/>
              </a:ext>
            </a:extLst>
          </p:cNvPr>
          <p:cNvGrpSpPr/>
          <p:nvPr/>
        </p:nvGrpSpPr>
        <p:grpSpPr>
          <a:xfrm>
            <a:off x="5394035" y="3087255"/>
            <a:ext cx="1616364" cy="1616364"/>
            <a:chOff x="1289626" y="3429000"/>
            <a:chExt cx="1616364" cy="161636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F085C59-FF24-483A-85DF-533B2B594208}"/>
                </a:ext>
              </a:extLst>
            </p:cNvPr>
            <p:cNvSpPr/>
            <p:nvPr/>
          </p:nvSpPr>
          <p:spPr>
            <a:xfrm>
              <a:off x="1289626" y="3429000"/>
              <a:ext cx="1616364" cy="16163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76B568B-9E8F-4659-937D-7B8BE7D497B6}"/>
                </a:ext>
              </a:extLst>
            </p:cNvPr>
            <p:cNvGrpSpPr/>
            <p:nvPr/>
          </p:nvGrpSpPr>
          <p:grpSpPr>
            <a:xfrm>
              <a:off x="1571335" y="3710709"/>
              <a:ext cx="1052946" cy="1052946"/>
              <a:chOff x="5675744" y="2706256"/>
              <a:chExt cx="1052946" cy="105294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CA401A29-A7B6-4EC8-9503-A0128037F24C}"/>
                  </a:ext>
                </a:extLst>
              </p:cNvPr>
              <p:cNvSpPr/>
              <p:nvPr/>
            </p:nvSpPr>
            <p:spPr>
              <a:xfrm>
                <a:off x="5675744" y="2706256"/>
                <a:ext cx="1052946" cy="1052946"/>
              </a:xfrm>
              <a:prstGeom prst="ellipse">
                <a:avLst/>
              </a:pr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A2EF3497-C1C7-4BDC-9103-18BEF0D19CD0}"/>
                  </a:ext>
                </a:extLst>
              </p:cNvPr>
              <p:cNvGrpSpPr/>
              <p:nvPr/>
            </p:nvGrpSpPr>
            <p:grpSpPr>
              <a:xfrm>
                <a:off x="5993417" y="3088411"/>
                <a:ext cx="417600" cy="288636"/>
                <a:chOff x="6410038" y="4516582"/>
                <a:chExt cx="628071" cy="434109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DC04568-7FC1-4777-BEE5-3887619B0D75}"/>
                    </a:ext>
                  </a:extLst>
                </p:cNvPr>
                <p:cNvCxnSpPr/>
                <p:nvPr/>
              </p:nvCxnSpPr>
              <p:spPr>
                <a:xfrm>
                  <a:off x="6410038" y="4756729"/>
                  <a:ext cx="193962" cy="193962"/>
                </a:xfrm>
                <a:prstGeom prst="line">
                  <a:avLst/>
                </a:prstGeom>
                <a:ln w="95250" cap="rnd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25EA793D-7040-4D29-96A4-F6FB663C1C05}"/>
                    </a:ext>
                  </a:extLst>
                </p:cNvPr>
                <p:cNvCxnSpPr/>
                <p:nvPr/>
              </p:nvCxnSpPr>
              <p:spPr>
                <a:xfrm flipV="1">
                  <a:off x="6604000" y="4516582"/>
                  <a:ext cx="434109" cy="434109"/>
                </a:xfrm>
                <a:prstGeom prst="line">
                  <a:avLst/>
                </a:prstGeom>
                <a:ln w="95250" cap="rnd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9041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55B4021-F1C8-472D-974F-1DBE10A4ACAC}"/>
              </a:ext>
            </a:extLst>
          </p:cNvPr>
          <p:cNvSpPr/>
          <p:nvPr/>
        </p:nvSpPr>
        <p:spPr>
          <a:xfrm>
            <a:off x="1567508" y="1180919"/>
            <a:ext cx="2729528" cy="2729528"/>
          </a:xfrm>
          <a:custGeom>
            <a:avLst/>
            <a:gdLst>
              <a:gd name="connsiteX0" fmla="*/ 1895300 w 2729528"/>
              <a:gd name="connsiteY0" fmla="*/ 2317450 h 2729528"/>
              <a:gd name="connsiteX1" fmla="*/ 1885700 w 2729528"/>
              <a:gd name="connsiteY1" fmla="*/ 2326826 h 2729528"/>
              <a:gd name="connsiteX2" fmla="*/ 1917735 w 2729528"/>
              <a:gd name="connsiteY2" fmla="*/ 2358750 h 2729528"/>
              <a:gd name="connsiteX3" fmla="*/ 1928005 w 2729528"/>
              <a:gd name="connsiteY3" fmla="*/ 2348927 h 2729528"/>
              <a:gd name="connsiteX4" fmla="*/ 1895300 w 2729528"/>
              <a:gd name="connsiteY4" fmla="*/ 2317450 h 2729528"/>
              <a:gd name="connsiteX5" fmla="*/ 759890 w 2729528"/>
              <a:gd name="connsiteY5" fmla="*/ 2310083 h 2729528"/>
              <a:gd name="connsiteX6" fmla="*/ 753862 w 2729528"/>
              <a:gd name="connsiteY6" fmla="*/ 2322027 h 2729528"/>
              <a:gd name="connsiteX7" fmla="*/ 814026 w 2729528"/>
              <a:gd name="connsiteY7" fmla="*/ 2349597 h 2729528"/>
              <a:gd name="connsiteX8" fmla="*/ 821058 w 2729528"/>
              <a:gd name="connsiteY8" fmla="*/ 2338212 h 2729528"/>
              <a:gd name="connsiteX9" fmla="*/ 759890 w 2729528"/>
              <a:gd name="connsiteY9" fmla="*/ 2310083 h 2729528"/>
              <a:gd name="connsiteX10" fmla="*/ 772615 w 2729528"/>
              <a:gd name="connsiteY10" fmla="*/ 2282848 h 2729528"/>
              <a:gd name="connsiteX11" fmla="*/ 766922 w 2729528"/>
              <a:gd name="connsiteY11" fmla="*/ 2293229 h 2729528"/>
              <a:gd name="connsiteX12" fmla="*/ 807440 w 2729528"/>
              <a:gd name="connsiteY12" fmla="*/ 2314213 h 2729528"/>
              <a:gd name="connsiteX13" fmla="*/ 813356 w 2729528"/>
              <a:gd name="connsiteY13" fmla="*/ 2302828 h 2729528"/>
              <a:gd name="connsiteX14" fmla="*/ 772615 w 2729528"/>
              <a:gd name="connsiteY14" fmla="*/ 2282848 h 2729528"/>
              <a:gd name="connsiteX15" fmla="*/ 1956356 w 2729528"/>
              <a:gd name="connsiteY15" fmla="*/ 2233511 h 2729528"/>
              <a:gd name="connsiteX16" fmla="*/ 1995870 w 2729528"/>
              <a:gd name="connsiteY16" fmla="*/ 2233511 h 2729528"/>
              <a:gd name="connsiteX17" fmla="*/ 1976448 w 2729528"/>
              <a:gd name="connsiteY17" fmla="*/ 2312651 h 2729528"/>
              <a:gd name="connsiteX18" fmla="*/ 1960040 w 2729528"/>
              <a:gd name="connsiteY18" fmla="*/ 2257063 h 2729528"/>
              <a:gd name="connsiteX19" fmla="*/ 1946534 w 2729528"/>
              <a:gd name="connsiteY19" fmla="*/ 2258626 h 2729528"/>
              <a:gd name="connsiteX20" fmla="*/ 1956356 w 2729528"/>
              <a:gd name="connsiteY20" fmla="*/ 2233511 h 2729528"/>
              <a:gd name="connsiteX21" fmla="*/ 1875431 w 2729528"/>
              <a:gd name="connsiteY21" fmla="*/ 2227819 h 2729528"/>
              <a:gd name="connsiteX22" fmla="*/ 1876659 w 2729528"/>
              <a:gd name="connsiteY22" fmla="*/ 2253380 h 2729528"/>
              <a:gd name="connsiteX23" fmla="*/ 1876101 w 2729528"/>
              <a:gd name="connsiteY23" fmla="*/ 2272579 h 2729528"/>
              <a:gd name="connsiteX24" fmla="*/ 1871078 w 2729528"/>
              <a:gd name="connsiteY24" fmla="*/ 2312651 h 2729528"/>
              <a:gd name="connsiteX25" fmla="*/ 1822634 w 2729528"/>
              <a:gd name="connsiteY25" fmla="*/ 2369801 h 2729528"/>
              <a:gd name="connsiteX26" fmla="*/ 1835136 w 2729528"/>
              <a:gd name="connsiteY26" fmla="*/ 2380739 h 2729528"/>
              <a:gd name="connsiteX27" fmla="*/ 1883914 w 2729528"/>
              <a:gd name="connsiteY27" fmla="*/ 2315330 h 2729528"/>
              <a:gd name="connsiteX28" fmla="*/ 1889830 w 2729528"/>
              <a:gd name="connsiteY28" fmla="*/ 2244450 h 2729528"/>
              <a:gd name="connsiteX29" fmla="*/ 1893514 w 2729528"/>
              <a:gd name="connsiteY29" fmla="*/ 2236302 h 2729528"/>
              <a:gd name="connsiteX30" fmla="*/ 1895746 w 2729528"/>
              <a:gd name="connsiteY30" fmla="*/ 2233288 h 2729528"/>
              <a:gd name="connsiteX31" fmla="*/ 1892732 w 2729528"/>
              <a:gd name="connsiteY31" fmla="*/ 2231502 h 2729528"/>
              <a:gd name="connsiteX32" fmla="*/ 1280602 w 2729528"/>
              <a:gd name="connsiteY32" fmla="*/ 2215875 h 2729528"/>
              <a:gd name="connsiteX33" fmla="*/ 1324023 w 2729528"/>
              <a:gd name="connsiteY33" fmla="*/ 2215875 h 2729528"/>
              <a:gd name="connsiteX34" fmla="*/ 1324023 w 2729528"/>
              <a:gd name="connsiteY34" fmla="*/ 2330175 h 2729528"/>
              <a:gd name="connsiteX35" fmla="*/ 1280602 w 2729528"/>
              <a:gd name="connsiteY35" fmla="*/ 2330175 h 2729528"/>
              <a:gd name="connsiteX36" fmla="*/ 1266426 w 2729528"/>
              <a:gd name="connsiteY36" fmla="*/ 2203597 h 2729528"/>
              <a:gd name="connsiteX37" fmla="*/ 1267766 w 2729528"/>
              <a:gd name="connsiteY37" fmla="*/ 2225251 h 2729528"/>
              <a:gd name="connsiteX38" fmla="*/ 1267766 w 2729528"/>
              <a:gd name="connsiteY38" fmla="*/ 2350044 h 2729528"/>
              <a:gd name="connsiteX39" fmla="*/ 1266426 w 2729528"/>
              <a:gd name="connsiteY39" fmla="*/ 2368573 h 2729528"/>
              <a:gd name="connsiteX40" fmla="*/ 1281942 w 2729528"/>
              <a:gd name="connsiteY40" fmla="*/ 2368573 h 2729528"/>
              <a:gd name="connsiteX41" fmla="*/ 1280602 w 2729528"/>
              <a:gd name="connsiteY41" fmla="*/ 2349597 h 2729528"/>
              <a:gd name="connsiteX42" fmla="*/ 1280602 w 2729528"/>
              <a:gd name="connsiteY42" fmla="*/ 2341226 h 2729528"/>
              <a:gd name="connsiteX43" fmla="*/ 1324023 w 2729528"/>
              <a:gd name="connsiteY43" fmla="*/ 2341226 h 2729528"/>
              <a:gd name="connsiteX44" fmla="*/ 1324023 w 2729528"/>
              <a:gd name="connsiteY44" fmla="*/ 2346918 h 2729528"/>
              <a:gd name="connsiteX45" fmla="*/ 1322683 w 2729528"/>
              <a:gd name="connsiteY45" fmla="*/ 2365447 h 2729528"/>
              <a:gd name="connsiteX46" fmla="*/ 1338199 w 2729528"/>
              <a:gd name="connsiteY46" fmla="*/ 2365447 h 2729528"/>
              <a:gd name="connsiteX47" fmla="*/ 1336859 w 2729528"/>
              <a:gd name="connsiteY47" fmla="*/ 2346472 h 2729528"/>
              <a:gd name="connsiteX48" fmla="*/ 1336859 w 2729528"/>
              <a:gd name="connsiteY48" fmla="*/ 2225251 h 2729528"/>
              <a:gd name="connsiteX49" fmla="*/ 1338199 w 2729528"/>
              <a:gd name="connsiteY49" fmla="*/ 2203597 h 2729528"/>
              <a:gd name="connsiteX50" fmla="*/ 1320339 w 2729528"/>
              <a:gd name="connsiteY50" fmla="*/ 2204936 h 2729528"/>
              <a:gd name="connsiteX51" fmla="*/ 1284509 w 2729528"/>
              <a:gd name="connsiteY51" fmla="*/ 2204936 h 2729528"/>
              <a:gd name="connsiteX52" fmla="*/ 1266426 w 2729528"/>
              <a:gd name="connsiteY52" fmla="*/ 2203597 h 2729528"/>
              <a:gd name="connsiteX53" fmla="*/ 763685 w 2729528"/>
              <a:gd name="connsiteY53" fmla="*/ 2199913 h 2729528"/>
              <a:gd name="connsiteX54" fmla="*/ 722608 w 2729528"/>
              <a:gd name="connsiteY54" fmla="*/ 2247687 h 2729528"/>
              <a:gd name="connsiteX55" fmla="*/ 737231 w 2729528"/>
              <a:gd name="connsiteY55" fmla="*/ 2257733 h 2729528"/>
              <a:gd name="connsiteX56" fmla="*/ 761452 w 2729528"/>
              <a:gd name="connsiteY56" fmla="*/ 2230497 h 2729528"/>
              <a:gd name="connsiteX57" fmla="*/ 804203 w 2729528"/>
              <a:gd name="connsiteY57" fmla="*/ 2230497 h 2729528"/>
              <a:gd name="connsiteX58" fmla="*/ 781098 w 2729528"/>
              <a:gd name="connsiteY58" fmla="*/ 2253603 h 2729528"/>
              <a:gd name="connsiteX59" fmla="*/ 763685 w 2729528"/>
              <a:gd name="connsiteY59" fmla="*/ 2238757 h 2729528"/>
              <a:gd name="connsiteX60" fmla="*/ 754867 w 2729528"/>
              <a:gd name="connsiteY60" fmla="*/ 2249473 h 2729528"/>
              <a:gd name="connsiteX61" fmla="*/ 771275 w 2729528"/>
              <a:gd name="connsiteY61" fmla="*/ 2261193 h 2729528"/>
              <a:gd name="connsiteX62" fmla="*/ 714572 w 2729528"/>
              <a:gd name="connsiteY62" fmla="*/ 2285862 h 2729528"/>
              <a:gd name="connsiteX63" fmla="*/ 726962 w 2729528"/>
              <a:gd name="connsiteY63" fmla="*/ 2298921 h 2729528"/>
              <a:gd name="connsiteX64" fmla="*/ 782884 w 2729528"/>
              <a:gd name="connsiteY64" fmla="*/ 2269118 h 2729528"/>
              <a:gd name="connsiteX65" fmla="*/ 841708 w 2729528"/>
              <a:gd name="connsiteY65" fmla="*/ 2297024 h 2729528"/>
              <a:gd name="connsiteX66" fmla="*/ 853093 w 2729528"/>
              <a:gd name="connsiteY66" fmla="*/ 2281732 h 2729528"/>
              <a:gd name="connsiteX67" fmla="*/ 792260 w 2729528"/>
              <a:gd name="connsiteY67" fmla="*/ 2260300 h 2729528"/>
              <a:gd name="connsiteX68" fmla="*/ 829988 w 2729528"/>
              <a:gd name="connsiteY68" fmla="*/ 2217773 h 2729528"/>
              <a:gd name="connsiteX69" fmla="*/ 808780 w 2729528"/>
              <a:gd name="connsiteY69" fmla="*/ 2219112 h 2729528"/>
              <a:gd name="connsiteX70" fmla="*/ 768261 w 2729528"/>
              <a:gd name="connsiteY70" fmla="*/ 2219112 h 2729528"/>
              <a:gd name="connsiteX71" fmla="*/ 778307 w 2729528"/>
              <a:gd name="connsiteY71" fmla="*/ 2208397 h 2729528"/>
              <a:gd name="connsiteX72" fmla="*/ 780651 w 2729528"/>
              <a:gd name="connsiteY72" fmla="*/ 2206276 h 2729528"/>
              <a:gd name="connsiteX73" fmla="*/ 778307 w 2729528"/>
              <a:gd name="connsiteY73" fmla="*/ 2204713 h 2729528"/>
              <a:gd name="connsiteX74" fmla="*/ 711335 w 2729528"/>
              <a:gd name="connsiteY74" fmla="*/ 2197569 h 2729528"/>
              <a:gd name="connsiteX75" fmla="*/ 861353 w 2729528"/>
              <a:gd name="connsiteY75" fmla="*/ 2197569 h 2729528"/>
              <a:gd name="connsiteX76" fmla="*/ 861353 w 2729528"/>
              <a:gd name="connsiteY76" fmla="*/ 2353057 h 2729528"/>
              <a:gd name="connsiteX77" fmla="*/ 711335 w 2729528"/>
              <a:gd name="connsiteY77" fmla="*/ 2353057 h 2729528"/>
              <a:gd name="connsiteX78" fmla="*/ 697159 w 2729528"/>
              <a:gd name="connsiteY78" fmla="*/ 2184844 h 2729528"/>
              <a:gd name="connsiteX79" fmla="*/ 698610 w 2729528"/>
              <a:gd name="connsiteY79" fmla="*/ 2205159 h 2729528"/>
              <a:gd name="connsiteX80" fmla="*/ 698610 w 2729528"/>
              <a:gd name="connsiteY80" fmla="*/ 2361094 h 2729528"/>
              <a:gd name="connsiteX81" fmla="*/ 697159 w 2729528"/>
              <a:gd name="connsiteY81" fmla="*/ 2381632 h 2729528"/>
              <a:gd name="connsiteX82" fmla="*/ 712786 w 2729528"/>
              <a:gd name="connsiteY82" fmla="*/ 2381632 h 2729528"/>
              <a:gd name="connsiteX83" fmla="*/ 711335 w 2729528"/>
              <a:gd name="connsiteY83" fmla="*/ 2363996 h 2729528"/>
              <a:gd name="connsiteX84" fmla="*/ 861353 w 2729528"/>
              <a:gd name="connsiteY84" fmla="*/ 2363996 h 2729528"/>
              <a:gd name="connsiteX85" fmla="*/ 860014 w 2729528"/>
              <a:gd name="connsiteY85" fmla="*/ 2377056 h 2729528"/>
              <a:gd name="connsiteX86" fmla="*/ 875529 w 2729528"/>
              <a:gd name="connsiteY86" fmla="*/ 2377056 h 2729528"/>
              <a:gd name="connsiteX87" fmla="*/ 874190 w 2729528"/>
              <a:gd name="connsiteY87" fmla="*/ 2356741 h 2729528"/>
              <a:gd name="connsiteX88" fmla="*/ 874190 w 2729528"/>
              <a:gd name="connsiteY88" fmla="*/ 2204713 h 2729528"/>
              <a:gd name="connsiteX89" fmla="*/ 875529 w 2729528"/>
              <a:gd name="connsiteY89" fmla="*/ 2184844 h 2729528"/>
              <a:gd name="connsiteX90" fmla="*/ 854433 w 2729528"/>
              <a:gd name="connsiteY90" fmla="*/ 2186184 h 2729528"/>
              <a:gd name="connsiteX91" fmla="*/ 718478 w 2729528"/>
              <a:gd name="connsiteY91" fmla="*/ 2186184 h 2729528"/>
              <a:gd name="connsiteX92" fmla="*/ 697159 w 2729528"/>
              <a:gd name="connsiteY92" fmla="*/ 2184844 h 2729528"/>
              <a:gd name="connsiteX93" fmla="*/ 1530633 w 2729528"/>
              <a:gd name="connsiteY93" fmla="*/ 2178147 h 2729528"/>
              <a:gd name="connsiteX94" fmla="*/ 1521257 w 2729528"/>
              <a:gd name="connsiteY94" fmla="*/ 2187970 h 2729528"/>
              <a:gd name="connsiteX95" fmla="*/ 1547823 w 2729528"/>
              <a:gd name="connsiteY95" fmla="*/ 2213419 h 2729528"/>
              <a:gd name="connsiteX96" fmla="*/ 1557869 w 2729528"/>
              <a:gd name="connsiteY96" fmla="*/ 2202146 h 2729528"/>
              <a:gd name="connsiteX97" fmla="*/ 1530633 w 2729528"/>
              <a:gd name="connsiteY97" fmla="*/ 2178147 h 2729528"/>
              <a:gd name="connsiteX98" fmla="*/ 1184385 w 2729528"/>
              <a:gd name="connsiteY98" fmla="*/ 2171562 h 2729528"/>
              <a:gd name="connsiteX99" fmla="*/ 1185278 w 2729528"/>
              <a:gd name="connsiteY99" fmla="*/ 2218889 h 2729528"/>
              <a:gd name="connsiteX100" fmla="*/ 1160386 w 2729528"/>
              <a:gd name="connsiteY100" fmla="*/ 2218889 h 2729528"/>
              <a:gd name="connsiteX101" fmla="*/ 1145317 w 2729528"/>
              <a:gd name="connsiteY101" fmla="*/ 2217549 h 2729528"/>
              <a:gd name="connsiteX102" fmla="*/ 1145317 w 2729528"/>
              <a:gd name="connsiteY102" fmla="*/ 2231279 h 2729528"/>
              <a:gd name="connsiteX103" fmla="*/ 1160833 w 2729528"/>
              <a:gd name="connsiteY103" fmla="*/ 2229828 h 2729528"/>
              <a:gd name="connsiteX104" fmla="*/ 1185055 w 2729528"/>
              <a:gd name="connsiteY104" fmla="*/ 2229828 h 2729528"/>
              <a:gd name="connsiteX105" fmla="*/ 1139513 w 2729528"/>
              <a:gd name="connsiteY105" fmla="*/ 2373372 h 2729528"/>
              <a:gd name="connsiteX106" fmla="*/ 1158265 w 2729528"/>
              <a:gd name="connsiteY106" fmla="*/ 2379846 h 2729528"/>
              <a:gd name="connsiteX107" fmla="*/ 1198561 w 2729528"/>
              <a:gd name="connsiteY107" fmla="*/ 2229828 h 2729528"/>
              <a:gd name="connsiteX108" fmla="*/ 1228922 w 2729528"/>
              <a:gd name="connsiteY108" fmla="*/ 2229828 h 2729528"/>
              <a:gd name="connsiteX109" fmla="*/ 1225238 w 2729528"/>
              <a:gd name="connsiteY109" fmla="*/ 2333635 h 2729528"/>
              <a:gd name="connsiteX110" fmla="*/ 1218652 w 2729528"/>
              <a:gd name="connsiteY110" fmla="*/ 2349820 h 2729528"/>
              <a:gd name="connsiteX111" fmla="*/ 1208495 w 2729528"/>
              <a:gd name="connsiteY111" fmla="*/ 2351830 h 2729528"/>
              <a:gd name="connsiteX112" fmla="*/ 1195993 w 2729528"/>
              <a:gd name="connsiteY112" fmla="*/ 2350602 h 2729528"/>
              <a:gd name="connsiteX113" fmla="*/ 1203807 w 2729528"/>
              <a:gd name="connsiteY113" fmla="*/ 2368573 h 2729528"/>
              <a:gd name="connsiteX114" fmla="*/ 1231489 w 2729528"/>
              <a:gd name="connsiteY114" fmla="*/ 2359420 h 2729528"/>
              <a:gd name="connsiteX115" fmla="*/ 1238521 w 2729528"/>
              <a:gd name="connsiteY115" fmla="*/ 2334305 h 2729528"/>
              <a:gd name="connsiteX116" fmla="*/ 1243544 w 2729528"/>
              <a:gd name="connsiteY116" fmla="*/ 2217549 h 2729528"/>
              <a:gd name="connsiteX117" fmla="*/ 1224568 w 2729528"/>
              <a:gd name="connsiteY117" fmla="*/ 2218889 h 2729528"/>
              <a:gd name="connsiteX118" fmla="*/ 1198784 w 2729528"/>
              <a:gd name="connsiteY118" fmla="*/ 2218889 h 2729528"/>
              <a:gd name="connsiteX119" fmla="*/ 1199230 w 2729528"/>
              <a:gd name="connsiteY119" fmla="*/ 2206052 h 2729528"/>
              <a:gd name="connsiteX120" fmla="*/ 1199230 w 2729528"/>
              <a:gd name="connsiteY120" fmla="*/ 2191653 h 2729528"/>
              <a:gd name="connsiteX121" fmla="*/ 1201909 w 2729528"/>
              <a:gd name="connsiteY121" fmla="*/ 2179822 h 2729528"/>
              <a:gd name="connsiteX122" fmla="*/ 1205370 w 2729528"/>
              <a:gd name="connsiteY122" fmla="*/ 2175468 h 2729528"/>
              <a:gd name="connsiteX123" fmla="*/ 1202133 w 2729528"/>
              <a:gd name="connsiteY123" fmla="*/ 2173571 h 2729528"/>
              <a:gd name="connsiteX124" fmla="*/ 1030236 w 2729528"/>
              <a:gd name="connsiteY124" fmla="*/ 2171562 h 2729528"/>
              <a:gd name="connsiteX125" fmla="*/ 1031687 w 2729528"/>
              <a:gd name="connsiteY125" fmla="*/ 2194444 h 2729528"/>
              <a:gd name="connsiteX126" fmla="*/ 1031687 w 2729528"/>
              <a:gd name="connsiteY126" fmla="*/ 2230274 h 2729528"/>
              <a:gd name="connsiteX127" fmla="*/ 972640 w 2729528"/>
              <a:gd name="connsiteY127" fmla="*/ 2230274 h 2729528"/>
              <a:gd name="connsiteX128" fmla="*/ 972640 w 2729528"/>
              <a:gd name="connsiteY128" fmla="*/ 2202927 h 2729528"/>
              <a:gd name="connsiteX129" fmla="*/ 975877 w 2729528"/>
              <a:gd name="connsiteY129" fmla="*/ 2188528 h 2729528"/>
              <a:gd name="connsiteX130" fmla="*/ 979337 w 2729528"/>
              <a:gd name="connsiteY130" fmla="*/ 2184398 h 2729528"/>
              <a:gd name="connsiteX131" fmla="*/ 975430 w 2729528"/>
              <a:gd name="connsiteY131" fmla="*/ 2182500 h 2729528"/>
              <a:gd name="connsiteX132" fmla="*/ 958017 w 2729528"/>
              <a:gd name="connsiteY132" fmla="*/ 2179375 h 2729528"/>
              <a:gd name="connsiteX133" fmla="*/ 959692 w 2729528"/>
              <a:gd name="connsiteY133" fmla="*/ 2193997 h 2729528"/>
              <a:gd name="connsiteX134" fmla="*/ 959915 w 2729528"/>
              <a:gd name="connsiteY134" fmla="*/ 2207727 h 2729528"/>
              <a:gd name="connsiteX135" fmla="*/ 959915 w 2729528"/>
              <a:gd name="connsiteY135" fmla="*/ 2236525 h 2729528"/>
              <a:gd name="connsiteX136" fmla="*/ 951432 w 2729528"/>
              <a:gd name="connsiteY136" fmla="*/ 2324259 h 2729528"/>
              <a:gd name="connsiteX137" fmla="*/ 914820 w 2729528"/>
              <a:gd name="connsiteY137" fmla="*/ 2366340 h 2729528"/>
              <a:gd name="connsiteX138" fmla="*/ 931117 w 2729528"/>
              <a:gd name="connsiteY138" fmla="*/ 2375717 h 2729528"/>
              <a:gd name="connsiteX139" fmla="*/ 971300 w 2729528"/>
              <a:gd name="connsiteY139" fmla="*/ 2293898 h 2729528"/>
              <a:gd name="connsiteX140" fmla="*/ 1045640 w 2729528"/>
              <a:gd name="connsiteY140" fmla="*/ 2293898 h 2729528"/>
              <a:gd name="connsiteX141" fmla="*/ 1045640 w 2729528"/>
              <a:gd name="connsiteY141" fmla="*/ 2358973 h 2729528"/>
              <a:gd name="connsiteX142" fmla="*/ 1045361 w 2729528"/>
              <a:gd name="connsiteY142" fmla="*/ 2368963 h 2729528"/>
              <a:gd name="connsiteX143" fmla="*/ 1044189 w 2729528"/>
              <a:gd name="connsiteY143" fmla="*/ 2377949 h 2729528"/>
              <a:gd name="connsiteX144" fmla="*/ 1059816 w 2729528"/>
              <a:gd name="connsiteY144" fmla="*/ 2377949 h 2729528"/>
              <a:gd name="connsiteX145" fmla="*/ 1058365 w 2729528"/>
              <a:gd name="connsiteY145" fmla="*/ 2358750 h 2729528"/>
              <a:gd name="connsiteX146" fmla="*/ 1058365 w 2729528"/>
              <a:gd name="connsiteY146" fmla="*/ 2298251 h 2729528"/>
              <a:gd name="connsiteX147" fmla="*/ 1059816 w 2729528"/>
              <a:gd name="connsiteY147" fmla="*/ 2281062 h 2729528"/>
              <a:gd name="connsiteX148" fmla="*/ 1039389 w 2729528"/>
              <a:gd name="connsiteY148" fmla="*/ 2282401 h 2729528"/>
              <a:gd name="connsiteX149" fmla="*/ 971970 w 2729528"/>
              <a:gd name="connsiteY149" fmla="*/ 2282401 h 2729528"/>
              <a:gd name="connsiteX150" fmla="*/ 972416 w 2729528"/>
              <a:gd name="connsiteY150" fmla="*/ 2262979 h 2729528"/>
              <a:gd name="connsiteX151" fmla="*/ 972640 w 2729528"/>
              <a:gd name="connsiteY151" fmla="*/ 2241771 h 2729528"/>
              <a:gd name="connsiteX152" fmla="*/ 1082363 w 2729528"/>
              <a:gd name="connsiteY152" fmla="*/ 2241771 h 2729528"/>
              <a:gd name="connsiteX153" fmla="*/ 1099999 w 2729528"/>
              <a:gd name="connsiteY153" fmla="*/ 2243111 h 2729528"/>
              <a:gd name="connsiteX154" fmla="*/ 1099999 w 2729528"/>
              <a:gd name="connsiteY154" fmla="*/ 2228935 h 2729528"/>
              <a:gd name="connsiteX155" fmla="*/ 1081917 w 2729528"/>
              <a:gd name="connsiteY155" fmla="*/ 2230274 h 2729528"/>
              <a:gd name="connsiteX156" fmla="*/ 1044412 w 2729528"/>
              <a:gd name="connsiteY156" fmla="*/ 2230274 h 2729528"/>
              <a:gd name="connsiteX157" fmla="*/ 1044412 w 2729528"/>
              <a:gd name="connsiteY157" fmla="*/ 2195114 h 2729528"/>
              <a:gd name="connsiteX158" fmla="*/ 1048542 w 2729528"/>
              <a:gd name="connsiteY158" fmla="*/ 2179822 h 2729528"/>
              <a:gd name="connsiteX159" fmla="*/ 1051779 w 2729528"/>
              <a:gd name="connsiteY159" fmla="*/ 2175692 h 2729528"/>
              <a:gd name="connsiteX160" fmla="*/ 1048542 w 2729528"/>
              <a:gd name="connsiteY160" fmla="*/ 2173794 h 2729528"/>
              <a:gd name="connsiteX161" fmla="*/ 1694828 w 2729528"/>
              <a:gd name="connsiteY161" fmla="*/ 2169552 h 2729528"/>
              <a:gd name="connsiteX162" fmla="*/ 1696167 w 2729528"/>
              <a:gd name="connsiteY162" fmla="*/ 2190984 h 2729528"/>
              <a:gd name="connsiteX163" fmla="*/ 1696167 w 2729528"/>
              <a:gd name="connsiteY163" fmla="*/ 2220228 h 2729528"/>
              <a:gd name="connsiteX164" fmla="*/ 1650291 w 2729528"/>
              <a:gd name="connsiteY164" fmla="*/ 2220228 h 2729528"/>
              <a:gd name="connsiteX165" fmla="*/ 1656877 w 2729528"/>
              <a:gd name="connsiteY165" fmla="*/ 2201922 h 2729528"/>
              <a:gd name="connsiteX166" fmla="*/ 1665360 w 2729528"/>
              <a:gd name="connsiteY166" fmla="*/ 2188751 h 2729528"/>
              <a:gd name="connsiteX167" fmla="*/ 1668485 w 2729528"/>
              <a:gd name="connsiteY167" fmla="*/ 2185737 h 2729528"/>
              <a:gd name="connsiteX168" fmla="*/ 1666253 w 2729528"/>
              <a:gd name="connsiteY168" fmla="*/ 2183393 h 2729528"/>
              <a:gd name="connsiteX169" fmla="*/ 1649063 w 2729528"/>
              <a:gd name="connsiteY169" fmla="*/ 2175915 h 2729528"/>
              <a:gd name="connsiteX170" fmla="*/ 1614349 w 2729528"/>
              <a:gd name="connsiteY170" fmla="*/ 2253603 h 2729528"/>
              <a:gd name="connsiteX171" fmla="*/ 1631539 w 2729528"/>
              <a:gd name="connsiteY171" fmla="*/ 2258849 h 2729528"/>
              <a:gd name="connsiteX172" fmla="*/ 1645715 w 2729528"/>
              <a:gd name="connsiteY172" fmla="*/ 2231725 h 2729528"/>
              <a:gd name="connsiteX173" fmla="*/ 1696167 w 2729528"/>
              <a:gd name="connsiteY173" fmla="*/ 2231725 h 2729528"/>
              <a:gd name="connsiteX174" fmla="*/ 1693712 w 2729528"/>
              <a:gd name="connsiteY174" fmla="*/ 2275592 h 2729528"/>
              <a:gd name="connsiteX175" fmla="*/ 1628972 w 2729528"/>
              <a:gd name="connsiteY175" fmla="*/ 2275592 h 2729528"/>
              <a:gd name="connsiteX176" fmla="*/ 1610219 w 2729528"/>
              <a:gd name="connsiteY176" fmla="*/ 2274253 h 2729528"/>
              <a:gd name="connsiteX177" fmla="*/ 1610219 w 2729528"/>
              <a:gd name="connsiteY177" fmla="*/ 2288429 h 2729528"/>
              <a:gd name="connsiteX178" fmla="*/ 1628972 w 2729528"/>
              <a:gd name="connsiteY178" fmla="*/ 2286978 h 2729528"/>
              <a:gd name="connsiteX179" fmla="*/ 1691814 w 2729528"/>
              <a:gd name="connsiteY179" fmla="*/ 2286978 h 2729528"/>
              <a:gd name="connsiteX180" fmla="*/ 1599727 w 2729528"/>
              <a:gd name="connsiteY180" fmla="*/ 2368796 h 2729528"/>
              <a:gd name="connsiteX181" fmla="*/ 1613679 w 2729528"/>
              <a:gd name="connsiteY181" fmla="*/ 2385093 h 2729528"/>
              <a:gd name="connsiteX182" fmla="*/ 1703534 w 2729528"/>
              <a:gd name="connsiteY182" fmla="*/ 2298698 h 2729528"/>
              <a:gd name="connsiteX183" fmla="*/ 1787139 w 2729528"/>
              <a:gd name="connsiteY183" fmla="*/ 2380516 h 2729528"/>
              <a:gd name="connsiteX184" fmla="*/ 1800868 w 2729528"/>
              <a:gd name="connsiteY184" fmla="*/ 2365447 h 2729528"/>
              <a:gd name="connsiteX185" fmla="*/ 1713134 w 2729528"/>
              <a:gd name="connsiteY185" fmla="*/ 2286978 h 2729528"/>
              <a:gd name="connsiteX186" fmla="*/ 1775977 w 2729528"/>
              <a:gd name="connsiteY186" fmla="*/ 2286978 h 2729528"/>
              <a:gd name="connsiteX187" fmla="*/ 1794282 w 2729528"/>
              <a:gd name="connsiteY187" fmla="*/ 2288429 h 2729528"/>
              <a:gd name="connsiteX188" fmla="*/ 1794282 w 2729528"/>
              <a:gd name="connsiteY188" fmla="*/ 2274253 h 2729528"/>
              <a:gd name="connsiteX189" fmla="*/ 1775977 w 2729528"/>
              <a:gd name="connsiteY189" fmla="*/ 2275592 h 2729528"/>
              <a:gd name="connsiteX190" fmla="*/ 1707106 w 2729528"/>
              <a:gd name="connsiteY190" fmla="*/ 2275592 h 2729528"/>
              <a:gd name="connsiteX191" fmla="*/ 1709450 w 2729528"/>
              <a:gd name="connsiteY191" fmla="*/ 2231725 h 2729528"/>
              <a:gd name="connsiteX192" fmla="*/ 1762917 w 2729528"/>
              <a:gd name="connsiteY192" fmla="*/ 2231725 h 2729528"/>
              <a:gd name="connsiteX193" fmla="*/ 1781223 w 2729528"/>
              <a:gd name="connsiteY193" fmla="*/ 2233065 h 2729528"/>
              <a:gd name="connsiteX194" fmla="*/ 1781223 w 2729528"/>
              <a:gd name="connsiteY194" fmla="*/ 2218889 h 2729528"/>
              <a:gd name="connsiteX195" fmla="*/ 1762917 w 2729528"/>
              <a:gd name="connsiteY195" fmla="*/ 2220228 h 2729528"/>
              <a:gd name="connsiteX196" fmla="*/ 1709450 w 2729528"/>
              <a:gd name="connsiteY196" fmla="*/ 2220228 h 2729528"/>
              <a:gd name="connsiteX197" fmla="*/ 1709450 w 2729528"/>
              <a:gd name="connsiteY197" fmla="*/ 2192993 h 2729528"/>
              <a:gd name="connsiteX198" fmla="*/ 1713134 w 2729528"/>
              <a:gd name="connsiteY198" fmla="*/ 2175915 h 2729528"/>
              <a:gd name="connsiteX199" fmla="*/ 1714920 w 2729528"/>
              <a:gd name="connsiteY199" fmla="*/ 2173124 h 2729528"/>
              <a:gd name="connsiteX200" fmla="*/ 1712464 w 2729528"/>
              <a:gd name="connsiteY200" fmla="*/ 2172008 h 2729528"/>
              <a:gd name="connsiteX201" fmla="*/ 1493687 w 2729528"/>
              <a:gd name="connsiteY201" fmla="*/ 2167878 h 2729528"/>
              <a:gd name="connsiteX202" fmla="*/ 1494803 w 2729528"/>
              <a:gd name="connsiteY202" fmla="*/ 2192546 h 2729528"/>
              <a:gd name="connsiteX203" fmla="*/ 1494803 w 2729528"/>
              <a:gd name="connsiteY203" fmla="*/ 2205159 h 2729528"/>
              <a:gd name="connsiteX204" fmla="*/ 1494803 w 2729528"/>
              <a:gd name="connsiteY204" fmla="*/ 2213419 h 2729528"/>
              <a:gd name="connsiteX205" fmla="*/ 1495249 w 2729528"/>
              <a:gd name="connsiteY205" fmla="*/ 2226144 h 2729528"/>
              <a:gd name="connsiteX206" fmla="*/ 1446583 w 2729528"/>
              <a:gd name="connsiteY206" fmla="*/ 2226144 h 2729528"/>
              <a:gd name="connsiteX207" fmla="*/ 1446583 w 2729528"/>
              <a:gd name="connsiteY207" fmla="*/ 2206945 h 2729528"/>
              <a:gd name="connsiteX208" fmla="*/ 1461875 w 2729528"/>
              <a:gd name="connsiteY208" fmla="*/ 2206945 h 2729528"/>
              <a:gd name="connsiteX209" fmla="*/ 1483641 w 2729528"/>
              <a:gd name="connsiteY209" fmla="*/ 2208397 h 2729528"/>
              <a:gd name="connsiteX210" fmla="*/ 1483641 w 2729528"/>
              <a:gd name="connsiteY210" fmla="*/ 2194221 h 2729528"/>
              <a:gd name="connsiteX211" fmla="*/ 1461875 w 2729528"/>
              <a:gd name="connsiteY211" fmla="*/ 2195560 h 2729528"/>
              <a:gd name="connsiteX212" fmla="*/ 1446583 w 2729528"/>
              <a:gd name="connsiteY212" fmla="*/ 2195560 h 2729528"/>
              <a:gd name="connsiteX213" fmla="*/ 1446583 w 2729528"/>
              <a:gd name="connsiteY213" fmla="*/ 2187077 h 2729528"/>
              <a:gd name="connsiteX214" fmla="*/ 1450489 w 2729528"/>
              <a:gd name="connsiteY214" fmla="*/ 2174799 h 2729528"/>
              <a:gd name="connsiteX215" fmla="*/ 1452499 w 2729528"/>
              <a:gd name="connsiteY215" fmla="*/ 2172231 h 2729528"/>
              <a:gd name="connsiteX216" fmla="*/ 1449931 w 2729528"/>
              <a:gd name="connsiteY216" fmla="*/ 2170892 h 2729528"/>
              <a:gd name="connsiteX217" fmla="*/ 1432407 w 2729528"/>
              <a:gd name="connsiteY217" fmla="*/ 2168101 h 2729528"/>
              <a:gd name="connsiteX218" fmla="*/ 1433746 w 2729528"/>
              <a:gd name="connsiteY218" fmla="*/ 2187077 h 2729528"/>
              <a:gd name="connsiteX219" fmla="*/ 1433746 w 2729528"/>
              <a:gd name="connsiteY219" fmla="*/ 2195560 h 2729528"/>
              <a:gd name="connsiteX220" fmla="*/ 1409971 w 2729528"/>
              <a:gd name="connsiteY220" fmla="*/ 2195560 h 2729528"/>
              <a:gd name="connsiteX221" fmla="*/ 1387535 w 2729528"/>
              <a:gd name="connsiteY221" fmla="*/ 2194221 h 2729528"/>
              <a:gd name="connsiteX222" fmla="*/ 1387535 w 2729528"/>
              <a:gd name="connsiteY222" fmla="*/ 2208397 h 2729528"/>
              <a:gd name="connsiteX223" fmla="*/ 1409971 w 2729528"/>
              <a:gd name="connsiteY223" fmla="*/ 2206945 h 2729528"/>
              <a:gd name="connsiteX224" fmla="*/ 1433746 w 2729528"/>
              <a:gd name="connsiteY224" fmla="*/ 2206945 h 2729528"/>
              <a:gd name="connsiteX225" fmla="*/ 1433746 w 2729528"/>
              <a:gd name="connsiteY225" fmla="*/ 2226144 h 2729528"/>
              <a:gd name="connsiteX226" fmla="*/ 1390772 w 2729528"/>
              <a:gd name="connsiteY226" fmla="*/ 2226144 h 2729528"/>
              <a:gd name="connsiteX227" fmla="*/ 1368113 w 2729528"/>
              <a:gd name="connsiteY227" fmla="*/ 2224805 h 2729528"/>
              <a:gd name="connsiteX228" fmla="*/ 1368113 w 2729528"/>
              <a:gd name="connsiteY228" fmla="*/ 2238981 h 2729528"/>
              <a:gd name="connsiteX229" fmla="*/ 1390772 w 2729528"/>
              <a:gd name="connsiteY229" fmla="*/ 2237641 h 2729528"/>
              <a:gd name="connsiteX230" fmla="*/ 1421133 w 2729528"/>
              <a:gd name="connsiteY230" fmla="*/ 2237641 h 2729528"/>
              <a:gd name="connsiteX231" fmla="*/ 1412315 w 2729528"/>
              <a:gd name="connsiteY231" fmla="*/ 2260524 h 2729528"/>
              <a:gd name="connsiteX232" fmla="*/ 1398809 w 2729528"/>
              <a:gd name="connsiteY232" fmla="*/ 2260524 h 2729528"/>
              <a:gd name="connsiteX233" fmla="*/ 1380503 w 2729528"/>
              <a:gd name="connsiteY233" fmla="*/ 2259072 h 2729528"/>
              <a:gd name="connsiteX234" fmla="*/ 1380503 w 2729528"/>
              <a:gd name="connsiteY234" fmla="*/ 2272802 h 2729528"/>
              <a:gd name="connsiteX235" fmla="*/ 1398809 w 2729528"/>
              <a:gd name="connsiteY235" fmla="*/ 2271462 h 2729528"/>
              <a:gd name="connsiteX236" fmla="*/ 1407515 w 2729528"/>
              <a:gd name="connsiteY236" fmla="*/ 2271462 h 2729528"/>
              <a:gd name="connsiteX237" fmla="*/ 1385079 w 2729528"/>
              <a:gd name="connsiteY237" fmla="*/ 2300484 h 2729528"/>
              <a:gd name="connsiteX238" fmla="*/ 1391665 w 2729528"/>
              <a:gd name="connsiteY238" fmla="*/ 2312874 h 2729528"/>
              <a:gd name="connsiteX239" fmla="*/ 1409524 w 2729528"/>
              <a:gd name="connsiteY239" fmla="*/ 2310976 h 2729528"/>
              <a:gd name="connsiteX240" fmla="*/ 1430733 w 2729528"/>
              <a:gd name="connsiteY240" fmla="*/ 2310976 h 2729528"/>
              <a:gd name="connsiteX241" fmla="*/ 1430733 w 2729528"/>
              <a:gd name="connsiteY241" fmla="*/ 2334305 h 2729528"/>
              <a:gd name="connsiteX242" fmla="*/ 1373359 w 2729528"/>
              <a:gd name="connsiteY242" fmla="*/ 2338658 h 2729528"/>
              <a:gd name="connsiteX243" fmla="*/ 1380949 w 2729528"/>
              <a:gd name="connsiteY243" fmla="*/ 2356294 h 2729528"/>
              <a:gd name="connsiteX244" fmla="*/ 1430733 w 2729528"/>
              <a:gd name="connsiteY244" fmla="*/ 2346695 h 2729528"/>
              <a:gd name="connsiteX245" fmla="*/ 1430733 w 2729528"/>
              <a:gd name="connsiteY245" fmla="*/ 2360648 h 2729528"/>
              <a:gd name="connsiteX246" fmla="*/ 1429393 w 2729528"/>
              <a:gd name="connsiteY246" fmla="*/ 2380739 h 2729528"/>
              <a:gd name="connsiteX247" fmla="*/ 1444908 w 2729528"/>
              <a:gd name="connsiteY247" fmla="*/ 2380739 h 2729528"/>
              <a:gd name="connsiteX248" fmla="*/ 1443569 w 2729528"/>
              <a:gd name="connsiteY248" fmla="*/ 2360648 h 2729528"/>
              <a:gd name="connsiteX249" fmla="*/ 1443569 w 2729528"/>
              <a:gd name="connsiteY249" fmla="*/ 2345021 h 2729528"/>
              <a:gd name="connsiteX250" fmla="*/ 1483641 w 2729528"/>
              <a:gd name="connsiteY250" fmla="*/ 2339551 h 2729528"/>
              <a:gd name="connsiteX251" fmla="*/ 1487659 w 2729528"/>
              <a:gd name="connsiteY251" fmla="*/ 2323813 h 2729528"/>
              <a:gd name="connsiteX252" fmla="*/ 1443569 w 2729528"/>
              <a:gd name="connsiteY252" fmla="*/ 2332742 h 2729528"/>
              <a:gd name="connsiteX253" fmla="*/ 1443569 w 2729528"/>
              <a:gd name="connsiteY253" fmla="*/ 2310976 h 2729528"/>
              <a:gd name="connsiteX254" fmla="*/ 1460089 w 2729528"/>
              <a:gd name="connsiteY254" fmla="*/ 2310976 h 2729528"/>
              <a:gd name="connsiteX255" fmla="*/ 1478283 w 2729528"/>
              <a:gd name="connsiteY255" fmla="*/ 2312427 h 2729528"/>
              <a:gd name="connsiteX256" fmla="*/ 1478283 w 2729528"/>
              <a:gd name="connsiteY256" fmla="*/ 2298698 h 2729528"/>
              <a:gd name="connsiteX257" fmla="*/ 1460089 w 2729528"/>
              <a:gd name="connsiteY257" fmla="*/ 2300037 h 2729528"/>
              <a:gd name="connsiteX258" fmla="*/ 1443569 w 2729528"/>
              <a:gd name="connsiteY258" fmla="*/ 2300037 h 2729528"/>
              <a:gd name="connsiteX259" fmla="*/ 1443569 w 2729528"/>
              <a:gd name="connsiteY259" fmla="*/ 2297024 h 2729528"/>
              <a:gd name="connsiteX260" fmla="*/ 1447476 w 2729528"/>
              <a:gd name="connsiteY260" fmla="*/ 2284745 h 2729528"/>
              <a:gd name="connsiteX261" fmla="*/ 1449262 w 2729528"/>
              <a:gd name="connsiteY261" fmla="*/ 2281955 h 2729528"/>
              <a:gd name="connsiteX262" fmla="*/ 1447252 w 2729528"/>
              <a:gd name="connsiteY262" fmla="*/ 2280839 h 2729528"/>
              <a:gd name="connsiteX263" fmla="*/ 1429393 w 2729528"/>
              <a:gd name="connsiteY263" fmla="*/ 2278048 h 2729528"/>
              <a:gd name="connsiteX264" fmla="*/ 1430733 w 2729528"/>
              <a:gd name="connsiteY264" fmla="*/ 2297024 h 2729528"/>
              <a:gd name="connsiteX265" fmla="*/ 1430733 w 2729528"/>
              <a:gd name="connsiteY265" fmla="*/ 2300037 h 2729528"/>
              <a:gd name="connsiteX266" fmla="*/ 1403832 w 2729528"/>
              <a:gd name="connsiteY266" fmla="*/ 2300037 h 2729528"/>
              <a:gd name="connsiteX267" fmla="*/ 1420463 w 2729528"/>
              <a:gd name="connsiteY267" fmla="*/ 2271462 h 2729528"/>
              <a:gd name="connsiteX268" fmla="*/ 1466228 w 2729528"/>
              <a:gd name="connsiteY268" fmla="*/ 2271462 h 2729528"/>
              <a:gd name="connsiteX269" fmla="*/ 1485204 w 2729528"/>
              <a:gd name="connsiteY269" fmla="*/ 2272802 h 2729528"/>
              <a:gd name="connsiteX270" fmla="*/ 1485204 w 2729528"/>
              <a:gd name="connsiteY270" fmla="*/ 2259072 h 2729528"/>
              <a:gd name="connsiteX271" fmla="*/ 1466228 w 2729528"/>
              <a:gd name="connsiteY271" fmla="*/ 2260524 h 2729528"/>
              <a:gd name="connsiteX272" fmla="*/ 1425710 w 2729528"/>
              <a:gd name="connsiteY272" fmla="*/ 2260524 h 2729528"/>
              <a:gd name="connsiteX273" fmla="*/ 1429170 w 2729528"/>
              <a:gd name="connsiteY273" fmla="*/ 2253826 h 2729528"/>
              <a:gd name="connsiteX274" fmla="*/ 1435532 w 2729528"/>
              <a:gd name="connsiteY274" fmla="*/ 2247241 h 2729528"/>
              <a:gd name="connsiteX275" fmla="*/ 1438992 w 2729528"/>
              <a:gd name="connsiteY275" fmla="*/ 2245120 h 2729528"/>
              <a:gd name="connsiteX276" fmla="*/ 1435532 w 2729528"/>
              <a:gd name="connsiteY276" fmla="*/ 2242664 h 2729528"/>
              <a:gd name="connsiteX277" fmla="*/ 1425040 w 2729528"/>
              <a:gd name="connsiteY277" fmla="*/ 2237641 h 2729528"/>
              <a:gd name="connsiteX278" fmla="*/ 1495696 w 2729528"/>
              <a:gd name="connsiteY278" fmla="*/ 2237641 h 2729528"/>
              <a:gd name="connsiteX279" fmla="*/ 1510318 w 2729528"/>
              <a:gd name="connsiteY279" fmla="*/ 2320352 h 2729528"/>
              <a:gd name="connsiteX280" fmla="*/ 1463884 w 2729528"/>
              <a:gd name="connsiteY280" fmla="*/ 2362657 h 2729528"/>
              <a:gd name="connsiteX281" fmla="*/ 1479511 w 2729528"/>
              <a:gd name="connsiteY281" fmla="*/ 2371810 h 2729528"/>
              <a:gd name="connsiteX282" fmla="*/ 1516792 w 2729528"/>
              <a:gd name="connsiteY282" fmla="*/ 2333635 h 2729528"/>
              <a:gd name="connsiteX283" fmla="*/ 1552623 w 2729528"/>
              <a:gd name="connsiteY283" fmla="*/ 2378172 h 2729528"/>
              <a:gd name="connsiteX284" fmla="*/ 1553962 w 2729528"/>
              <a:gd name="connsiteY284" fmla="*/ 2378284 h 2729528"/>
              <a:gd name="connsiteX285" fmla="*/ 1573942 w 2729528"/>
              <a:gd name="connsiteY285" fmla="*/ 2351941 h 2729528"/>
              <a:gd name="connsiteX286" fmla="*/ 1560436 w 2729528"/>
              <a:gd name="connsiteY286" fmla="*/ 2341895 h 2729528"/>
              <a:gd name="connsiteX287" fmla="*/ 1551953 w 2729528"/>
              <a:gd name="connsiteY287" fmla="*/ 2360871 h 2729528"/>
              <a:gd name="connsiteX288" fmla="*/ 1525834 w 2729528"/>
              <a:gd name="connsiteY288" fmla="*/ 2321245 h 2729528"/>
              <a:gd name="connsiteX289" fmla="*/ 1547823 w 2729528"/>
              <a:gd name="connsiteY289" fmla="*/ 2271909 h 2729528"/>
              <a:gd name="connsiteX290" fmla="*/ 1556753 w 2729528"/>
              <a:gd name="connsiteY290" fmla="*/ 2260077 h 2729528"/>
              <a:gd name="connsiteX291" fmla="*/ 1559766 w 2729528"/>
              <a:gd name="connsiteY291" fmla="*/ 2257510 h 2729528"/>
              <a:gd name="connsiteX292" fmla="*/ 1556976 w 2729528"/>
              <a:gd name="connsiteY292" fmla="*/ 2255724 h 2729528"/>
              <a:gd name="connsiteX293" fmla="*/ 1538893 w 2729528"/>
              <a:gd name="connsiteY293" fmla="*/ 2248357 h 2729528"/>
              <a:gd name="connsiteX294" fmla="*/ 1519695 w 2729528"/>
              <a:gd name="connsiteY294" fmla="*/ 2306846 h 2729528"/>
              <a:gd name="connsiteX295" fmla="*/ 1508309 w 2729528"/>
              <a:gd name="connsiteY295" fmla="*/ 2237641 h 2729528"/>
              <a:gd name="connsiteX296" fmla="*/ 1546037 w 2729528"/>
              <a:gd name="connsiteY296" fmla="*/ 2237641 h 2729528"/>
              <a:gd name="connsiteX297" fmla="*/ 1570036 w 2729528"/>
              <a:gd name="connsiteY297" fmla="*/ 2238981 h 2729528"/>
              <a:gd name="connsiteX298" fmla="*/ 1570036 w 2729528"/>
              <a:gd name="connsiteY298" fmla="*/ 2224805 h 2729528"/>
              <a:gd name="connsiteX299" fmla="*/ 1546037 w 2729528"/>
              <a:gd name="connsiteY299" fmla="*/ 2226144 h 2729528"/>
              <a:gd name="connsiteX300" fmla="*/ 1508309 w 2729528"/>
              <a:gd name="connsiteY300" fmla="*/ 2226144 h 2729528"/>
              <a:gd name="connsiteX301" fmla="*/ 1507974 w 2729528"/>
              <a:gd name="connsiteY301" fmla="*/ 2200471 h 2729528"/>
              <a:gd name="connsiteX302" fmla="*/ 1508309 w 2729528"/>
              <a:gd name="connsiteY302" fmla="*/ 2187747 h 2729528"/>
              <a:gd name="connsiteX303" fmla="*/ 1512216 w 2729528"/>
              <a:gd name="connsiteY303" fmla="*/ 2177701 h 2729528"/>
              <a:gd name="connsiteX304" fmla="*/ 1515118 w 2729528"/>
              <a:gd name="connsiteY304" fmla="*/ 2174129 h 2729528"/>
              <a:gd name="connsiteX305" fmla="*/ 1512439 w 2729528"/>
              <a:gd name="connsiteY305" fmla="*/ 2172455 h 2729528"/>
              <a:gd name="connsiteX306" fmla="*/ 1957249 w 2729528"/>
              <a:gd name="connsiteY306" fmla="*/ 2167208 h 2729528"/>
              <a:gd name="connsiteX307" fmla="*/ 1923205 w 2729528"/>
              <a:gd name="connsiteY307" fmla="*/ 2267556 h 2729528"/>
              <a:gd name="connsiteX308" fmla="*/ 1923205 w 2729528"/>
              <a:gd name="connsiteY308" fmla="*/ 2206499 h 2729528"/>
              <a:gd name="connsiteX309" fmla="*/ 1924544 w 2729528"/>
              <a:gd name="connsiteY309" fmla="*/ 2182724 h 2729528"/>
              <a:gd name="connsiteX310" fmla="*/ 1900992 w 2729528"/>
              <a:gd name="connsiteY310" fmla="*/ 2184175 h 2729528"/>
              <a:gd name="connsiteX311" fmla="*/ 1861032 w 2729528"/>
              <a:gd name="connsiteY311" fmla="*/ 2184175 h 2729528"/>
              <a:gd name="connsiteX312" fmla="*/ 1839935 w 2729528"/>
              <a:gd name="connsiteY312" fmla="*/ 2182724 h 2729528"/>
              <a:gd name="connsiteX313" fmla="*/ 1841387 w 2729528"/>
              <a:gd name="connsiteY313" fmla="*/ 2206052 h 2729528"/>
              <a:gd name="connsiteX314" fmla="*/ 1841387 w 2729528"/>
              <a:gd name="connsiteY314" fmla="*/ 2295014 h 2729528"/>
              <a:gd name="connsiteX315" fmla="*/ 1839935 w 2729528"/>
              <a:gd name="connsiteY315" fmla="*/ 2319459 h 2729528"/>
              <a:gd name="connsiteX316" fmla="*/ 1855562 w 2729528"/>
              <a:gd name="connsiteY316" fmla="*/ 2319459 h 2729528"/>
              <a:gd name="connsiteX317" fmla="*/ 1854111 w 2729528"/>
              <a:gd name="connsiteY317" fmla="*/ 2295014 h 2729528"/>
              <a:gd name="connsiteX318" fmla="*/ 1854111 w 2729528"/>
              <a:gd name="connsiteY318" fmla="*/ 2195560 h 2729528"/>
              <a:gd name="connsiteX319" fmla="*/ 1910368 w 2729528"/>
              <a:gd name="connsiteY319" fmla="*/ 2195560 h 2729528"/>
              <a:gd name="connsiteX320" fmla="*/ 1910368 w 2729528"/>
              <a:gd name="connsiteY320" fmla="*/ 2291108 h 2729528"/>
              <a:gd name="connsiteX321" fmla="*/ 1909029 w 2729528"/>
              <a:gd name="connsiteY321" fmla="*/ 2315330 h 2729528"/>
              <a:gd name="connsiteX322" fmla="*/ 1924544 w 2729528"/>
              <a:gd name="connsiteY322" fmla="*/ 2315330 h 2729528"/>
              <a:gd name="connsiteX323" fmla="*/ 1923205 w 2729528"/>
              <a:gd name="connsiteY323" fmla="*/ 2291108 h 2729528"/>
              <a:gd name="connsiteX324" fmla="*/ 1923205 w 2729528"/>
              <a:gd name="connsiteY324" fmla="*/ 2268672 h 2729528"/>
              <a:gd name="connsiteX325" fmla="*/ 1940060 w 2729528"/>
              <a:gd name="connsiteY325" fmla="*/ 2272802 h 2729528"/>
              <a:gd name="connsiteX326" fmla="*/ 1945641 w 2729528"/>
              <a:gd name="connsiteY326" fmla="*/ 2260300 h 2729528"/>
              <a:gd name="connsiteX327" fmla="*/ 1968635 w 2729528"/>
              <a:gd name="connsiteY327" fmla="*/ 2326045 h 2729528"/>
              <a:gd name="connsiteX328" fmla="*/ 1906462 w 2729528"/>
              <a:gd name="connsiteY328" fmla="*/ 2370470 h 2729528"/>
              <a:gd name="connsiteX329" fmla="*/ 1918852 w 2729528"/>
              <a:gd name="connsiteY329" fmla="*/ 2383195 h 2729528"/>
              <a:gd name="connsiteX330" fmla="*/ 1976895 w 2729528"/>
              <a:gd name="connsiteY330" fmla="*/ 2338212 h 2729528"/>
              <a:gd name="connsiteX331" fmla="*/ 2021431 w 2729528"/>
              <a:gd name="connsiteY331" fmla="*/ 2380293 h 2729528"/>
              <a:gd name="connsiteX332" fmla="*/ 2036165 w 2729528"/>
              <a:gd name="connsiteY332" fmla="*/ 2367233 h 2729528"/>
              <a:gd name="connsiteX333" fmla="*/ 1984708 w 2729528"/>
              <a:gd name="connsiteY333" fmla="*/ 2325822 h 2729528"/>
              <a:gd name="connsiteX334" fmla="*/ 2009376 w 2729528"/>
              <a:gd name="connsiteY334" fmla="*/ 2233511 h 2729528"/>
              <a:gd name="connsiteX335" fmla="*/ 2012837 w 2729528"/>
              <a:gd name="connsiteY335" fmla="*/ 2233511 h 2729528"/>
              <a:gd name="connsiteX336" fmla="*/ 2033598 w 2729528"/>
              <a:gd name="connsiteY336" fmla="*/ 2234851 h 2729528"/>
              <a:gd name="connsiteX337" fmla="*/ 2033598 w 2729528"/>
              <a:gd name="connsiteY337" fmla="*/ 2220675 h 2729528"/>
              <a:gd name="connsiteX338" fmla="*/ 2012837 w 2729528"/>
              <a:gd name="connsiteY338" fmla="*/ 2222126 h 2729528"/>
              <a:gd name="connsiteX339" fmla="*/ 1959258 w 2729528"/>
              <a:gd name="connsiteY339" fmla="*/ 2222126 h 2729528"/>
              <a:gd name="connsiteX340" fmla="*/ 1968411 w 2729528"/>
              <a:gd name="connsiteY340" fmla="*/ 2186184 h 2729528"/>
              <a:gd name="connsiteX341" fmla="*/ 1975778 w 2729528"/>
              <a:gd name="connsiteY341" fmla="*/ 2175915 h 2729528"/>
              <a:gd name="connsiteX342" fmla="*/ 1977788 w 2729528"/>
              <a:gd name="connsiteY342" fmla="*/ 2173515 h 2729528"/>
              <a:gd name="connsiteX343" fmla="*/ 1973992 w 2729528"/>
              <a:gd name="connsiteY343" fmla="*/ 2171562 h 2729528"/>
              <a:gd name="connsiteX344" fmla="*/ 1980789 w 2729528"/>
              <a:gd name="connsiteY344" fmla="*/ 1466765 h 2729528"/>
              <a:gd name="connsiteX345" fmla="*/ 2256939 w 2729528"/>
              <a:gd name="connsiteY345" fmla="*/ 1466765 h 2729528"/>
              <a:gd name="connsiteX346" fmla="*/ 2256939 w 2729528"/>
              <a:gd name="connsiteY346" fmla="*/ 1466766 h 2729528"/>
              <a:gd name="connsiteX347" fmla="*/ 1980790 w 2729528"/>
              <a:gd name="connsiteY347" fmla="*/ 1466766 h 2729528"/>
              <a:gd name="connsiteX348" fmla="*/ 472589 w 2729528"/>
              <a:gd name="connsiteY348" fmla="*/ 1466765 h 2729528"/>
              <a:gd name="connsiteX349" fmla="*/ 639494 w 2729528"/>
              <a:gd name="connsiteY349" fmla="*/ 1466765 h 2729528"/>
              <a:gd name="connsiteX350" fmla="*/ 639493 w 2729528"/>
              <a:gd name="connsiteY350" fmla="*/ 1466766 h 2729528"/>
              <a:gd name="connsiteX351" fmla="*/ 472589 w 2729528"/>
              <a:gd name="connsiteY351" fmla="*/ 1466766 h 2729528"/>
              <a:gd name="connsiteX352" fmla="*/ 1059826 w 2729528"/>
              <a:gd name="connsiteY352" fmla="*/ 344434 h 2729528"/>
              <a:gd name="connsiteX353" fmla="*/ 1164453 w 2729528"/>
              <a:gd name="connsiteY353" fmla="*/ 498451 h 2729528"/>
              <a:gd name="connsiteX354" fmla="*/ 1892787 w 2729528"/>
              <a:gd name="connsiteY354" fmla="*/ 498451 h 2729528"/>
              <a:gd name="connsiteX355" fmla="*/ 1716780 w 2729528"/>
              <a:gd name="connsiteY355" fmla="*/ 674458 h 2729528"/>
              <a:gd name="connsiteX356" fmla="*/ 1892787 w 2729528"/>
              <a:gd name="connsiteY356" fmla="*/ 850466 h 2729528"/>
              <a:gd name="connsiteX357" fmla="*/ 2068794 w 2729528"/>
              <a:gd name="connsiteY357" fmla="*/ 674458 h 2729528"/>
              <a:gd name="connsiteX358" fmla="*/ 1892787 w 2729528"/>
              <a:gd name="connsiteY358" fmla="*/ 498451 h 2729528"/>
              <a:gd name="connsiteX359" fmla="*/ 2256939 w 2729528"/>
              <a:gd name="connsiteY359" fmla="*/ 498451 h 2729528"/>
              <a:gd name="connsiteX360" fmla="*/ 2256939 w 2729528"/>
              <a:gd name="connsiteY360" fmla="*/ 1466765 h 2729528"/>
              <a:gd name="connsiteX361" fmla="*/ 1724366 w 2729528"/>
              <a:gd name="connsiteY361" fmla="*/ 1047015 h 2729528"/>
              <a:gd name="connsiteX362" fmla="*/ 1602403 w 2729528"/>
              <a:gd name="connsiteY362" fmla="*/ 1143141 h 2729528"/>
              <a:gd name="connsiteX363" fmla="*/ 1926875 w 2729528"/>
              <a:gd name="connsiteY363" fmla="*/ 1620784 h 2729528"/>
              <a:gd name="connsiteX364" fmla="*/ 2415689 w 2729528"/>
              <a:gd name="connsiteY364" fmla="*/ 1620784 h 2729528"/>
              <a:gd name="connsiteX365" fmla="*/ 2415689 w 2729528"/>
              <a:gd name="connsiteY365" fmla="*/ 344434 h 2729528"/>
              <a:gd name="connsiteX366" fmla="*/ 313839 w 2729528"/>
              <a:gd name="connsiteY366" fmla="*/ 344434 h 2729528"/>
              <a:gd name="connsiteX367" fmla="*/ 313839 w 2729528"/>
              <a:gd name="connsiteY367" fmla="*/ 1620784 h 2729528"/>
              <a:gd name="connsiteX368" fmla="*/ 1681572 w 2729528"/>
              <a:gd name="connsiteY368" fmla="*/ 1620784 h 2729528"/>
              <a:gd name="connsiteX369" fmla="*/ 1250049 w 2729528"/>
              <a:gd name="connsiteY369" fmla="*/ 985555 h 2729528"/>
              <a:gd name="connsiteX370" fmla="*/ 1043855 w 2729528"/>
              <a:gd name="connsiteY370" fmla="*/ 1148066 h 2729528"/>
              <a:gd name="connsiteX371" fmla="*/ 960403 w 2729528"/>
              <a:gd name="connsiteY371" fmla="*/ 1082293 h 2729528"/>
              <a:gd name="connsiteX372" fmla="*/ 472589 w 2729528"/>
              <a:gd name="connsiteY372" fmla="*/ 1466765 h 2729528"/>
              <a:gd name="connsiteX373" fmla="*/ 472589 w 2729528"/>
              <a:gd name="connsiteY373" fmla="*/ 498451 h 2729528"/>
              <a:gd name="connsiteX374" fmla="*/ 919150 w 2729528"/>
              <a:gd name="connsiteY374" fmla="*/ 498451 h 2729528"/>
              <a:gd name="connsiteX375" fmla="*/ 814524 w 2729528"/>
              <a:gd name="connsiteY375" fmla="*/ 344434 h 2729528"/>
              <a:gd name="connsiteX376" fmla="*/ 0 w 2729528"/>
              <a:gd name="connsiteY376" fmla="*/ 0 h 2729528"/>
              <a:gd name="connsiteX377" fmla="*/ 2729528 w 2729528"/>
              <a:gd name="connsiteY377" fmla="*/ 0 h 2729528"/>
              <a:gd name="connsiteX378" fmla="*/ 2729528 w 2729528"/>
              <a:gd name="connsiteY378" fmla="*/ 2729528 h 2729528"/>
              <a:gd name="connsiteX379" fmla="*/ 0 w 2729528"/>
              <a:gd name="connsiteY379" fmla="*/ 2729528 h 27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2729528" h="2729528">
                <a:moveTo>
                  <a:pt x="1895300" y="2317450"/>
                </a:moveTo>
                <a:lnTo>
                  <a:pt x="1885700" y="2326826"/>
                </a:lnTo>
                <a:cubicBezTo>
                  <a:pt x="1897309" y="2336724"/>
                  <a:pt x="1907987" y="2347365"/>
                  <a:pt x="1917735" y="2358750"/>
                </a:cubicBezTo>
                <a:lnTo>
                  <a:pt x="1928005" y="2348927"/>
                </a:lnTo>
                <a:cubicBezTo>
                  <a:pt x="1917661" y="2338137"/>
                  <a:pt x="1906759" y="2327645"/>
                  <a:pt x="1895300" y="2317450"/>
                </a:cubicBezTo>
                <a:close/>
                <a:moveTo>
                  <a:pt x="759890" y="2310083"/>
                </a:moveTo>
                <a:lnTo>
                  <a:pt x="753862" y="2322027"/>
                </a:lnTo>
                <a:cubicBezTo>
                  <a:pt x="775070" y="2329171"/>
                  <a:pt x="795125" y="2338361"/>
                  <a:pt x="814026" y="2349597"/>
                </a:cubicBezTo>
                <a:lnTo>
                  <a:pt x="821058" y="2338212"/>
                </a:lnTo>
                <a:cubicBezTo>
                  <a:pt x="801115" y="2328017"/>
                  <a:pt x="780726" y="2318641"/>
                  <a:pt x="759890" y="2310083"/>
                </a:cubicBezTo>
                <a:close/>
                <a:moveTo>
                  <a:pt x="772615" y="2282848"/>
                </a:moveTo>
                <a:lnTo>
                  <a:pt x="766922" y="2293229"/>
                </a:lnTo>
                <a:cubicBezTo>
                  <a:pt x="782772" y="2300075"/>
                  <a:pt x="796278" y="2307070"/>
                  <a:pt x="807440" y="2314213"/>
                </a:cubicBezTo>
                <a:lnTo>
                  <a:pt x="813356" y="2302828"/>
                </a:lnTo>
                <a:cubicBezTo>
                  <a:pt x="800706" y="2295907"/>
                  <a:pt x="787125" y="2289247"/>
                  <a:pt x="772615" y="2282848"/>
                </a:cubicBezTo>
                <a:close/>
                <a:moveTo>
                  <a:pt x="1956356" y="2233511"/>
                </a:moveTo>
                <a:lnTo>
                  <a:pt x="1995870" y="2233511"/>
                </a:lnTo>
                <a:cubicBezTo>
                  <a:pt x="1993861" y="2265956"/>
                  <a:pt x="1987387" y="2292336"/>
                  <a:pt x="1976448" y="2312651"/>
                </a:cubicBezTo>
                <a:cubicBezTo>
                  <a:pt x="1968560" y="2297396"/>
                  <a:pt x="1963091" y="2278867"/>
                  <a:pt x="1960040" y="2257063"/>
                </a:cubicBezTo>
                <a:lnTo>
                  <a:pt x="1946534" y="2258626"/>
                </a:lnTo>
                <a:cubicBezTo>
                  <a:pt x="1950626" y="2248878"/>
                  <a:pt x="1953901" y="2240506"/>
                  <a:pt x="1956356" y="2233511"/>
                </a:cubicBezTo>
                <a:close/>
                <a:moveTo>
                  <a:pt x="1875431" y="2227819"/>
                </a:moveTo>
                <a:cubicBezTo>
                  <a:pt x="1876250" y="2235855"/>
                  <a:pt x="1876659" y="2244376"/>
                  <a:pt x="1876659" y="2253380"/>
                </a:cubicBezTo>
                <a:cubicBezTo>
                  <a:pt x="1876659" y="2259184"/>
                  <a:pt x="1876473" y="2265584"/>
                  <a:pt x="1876101" y="2272579"/>
                </a:cubicBezTo>
                <a:cubicBezTo>
                  <a:pt x="1875357" y="2288875"/>
                  <a:pt x="1873682" y="2302233"/>
                  <a:pt x="1871078" y="2312651"/>
                </a:cubicBezTo>
                <a:cubicBezTo>
                  <a:pt x="1864232" y="2336389"/>
                  <a:pt x="1848084" y="2355439"/>
                  <a:pt x="1822634" y="2369801"/>
                </a:cubicBezTo>
                <a:cubicBezTo>
                  <a:pt x="1827620" y="2373000"/>
                  <a:pt x="1831787" y="2376647"/>
                  <a:pt x="1835136" y="2380739"/>
                </a:cubicBezTo>
                <a:cubicBezTo>
                  <a:pt x="1863339" y="2358936"/>
                  <a:pt x="1879598" y="2337133"/>
                  <a:pt x="1883914" y="2315330"/>
                </a:cubicBezTo>
                <a:cubicBezTo>
                  <a:pt x="1887709" y="2298884"/>
                  <a:pt x="1889681" y="2275258"/>
                  <a:pt x="1889830" y="2244450"/>
                </a:cubicBezTo>
                <a:cubicBezTo>
                  <a:pt x="1889681" y="2240953"/>
                  <a:pt x="1890909" y="2238237"/>
                  <a:pt x="1893514" y="2236302"/>
                </a:cubicBezTo>
                <a:cubicBezTo>
                  <a:pt x="1895151" y="2235037"/>
                  <a:pt x="1895895" y="2234032"/>
                  <a:pt x="1895746" y="2233288"/>
                </a:cubicBezTo>
                <a:cubicBezTo>
                  <a:pt x="1895597" y="2232544"/>
                  <a:pt x="1894593" y="2231949"/>
                  <a:pt x="1892732" y="2231502"/>
                </a:cubicBezTo>
                <a:close/>
                <a:moveTo>
                  <a:pt x="1280602" y="2215875"/>
                </a:moveTo>
                <a:lnTo>
                  <a:pt x="1324023" y="2215875"/>
                </a:lnTo>
                <a:lnTo>
                  <a:pt x="1324023" y="2330175"/>
                </a:lnTo>
                <a:lnTo>
                  <a:pt x="1280602" y="2330175"/>
                </a:lnTo>
                <a:close/>
                <a:moveTo>
                  <a:pt x="1266426" y="2203597"/>
                </a:moveTo>
                <a:cubicBezTo>
                  <a:pt x="1267468" y="2211931"/>
                  <a:pt x="1267915" y="2219149"/>
                  <a:pt x="1267766" y="2225251"/>
                </a:cubicBezTo>
                <a:lnTo>
                  <a:pt x="1267766" y="2350044"/>
                </a:lnTo>
                <a:cubicBezTo>
                  <a:pt x="1267766" y="2355253"/>
                  <a:pt x="1267319" y="2361429"/>
                  <a:pt x="1266426" y="2368573"/>
                </a:cubicBezTo>
                <a:lnTo>
                  <a:pt x="1281942" y="2368573"/>
                </a:lnTo>
                <a:cubicBezTo>
                  <a:pt x="1280900" y="2361280"/>
                  <a:pt x="1280453" y="2354955"/>
                  <a:pt x="1280602" y="2349597"/>
                </a:cubicBezTo>
                <a:lnTo>
                  <a:pt x="1280602" y="2341226"/>
                </a:lnTo>
                <a:lnTo>
                  <a:pt x="1324023" y="2341226"/>
                </a:lnTo>
                <a:lnTo>
                  <a:pt x="1324023" y="2346918"/>
                </a:lnTo>
                <a:cubicBezTo>
                  <a:pt x="1324023" y="2352425"/>
                  <a:pt x="1323576" y="2358601"/>
                  <a:pt x="1322683" y="2365447"/>
                </a:cubicBezTo>
                <a:lnTo>
                  <a:pt x="1338199" y="2365447"/>
                </a:lnTo>
                <a:cubicBezTo>
                  <a:pt x="1337157" y="2358378"/>
                  <a:pt x="1336710" y="2352053"/>
                  <a:pt x="1336859" y="2346472"/>
                </a:cubicBezTo>
                <a:lnTo>
                  <a:pt x="1336859" y="2225251"/>
                </a:lnTo>
                <a:cubicBezTo>
                  <a:pt x="1336710" y="2218405"/>
                  <a:pt x="1337157" y="2211187"/>
                  <a:pt x="1338199" y="2203597"/>
                </a:cubicBezTo>
                <a:cubicBezTo>
                  <a:pt x="1331353" y="2204639"/>
                  <a:pt x="1325399" y="2205085"/>
                  <a:pt x="1320339" y="2204936"/>
                </a:cubicBezTo>
                <a:lnTo>
                  <a:pt x="1284509" y="2204936"/>
                </a:lnTo>
                <a:cubicBezTo>
                  <a:pt x="1279746" y="2204936"/>
                  <a:pt x="1273719" y="2204490"/>
                  <a:pt x="1266426" y="2203597"/>
                </a:cubicBezTo>
                <a:close/>
                <a:moveTo>
                  <a:pt x="763685" y="2199913"/>
                </a:moveTo>
                <a:cubicBezTo>
                  <a:pt x="755499" y="2221865"/>
                  <a:pt x="741807" y="2237790"/>
                  <a:pt x="722608" y="2247687"/>
                </a:cubicBezTo>
                <a:cubicBezTo>
                  <a:pt x="728041" y="2250292"/>
                  <a:pt x="732915" y="2253640"/>
                  <a:pt x="737231" y="2257733"/>
                </a:cubicBezTo>
                <a:cubicBezTo>
                  <a:pt x="744672" y="2250143"/>
                  <a:pt x="752746" y="2241064"/>
                  <a:pt x="761452" y="2230497"/>
                </a:cubicBezTo>
                <a:lnTo>
                  <a:pt x="804203" y="2230497"/>
                </a:lnTo>
                <a:cubicBezTo>
                  <a:pt x="796539" y="2239948"/>
                  <a:pt x="788837" y="2247650"/>
                  <a:pt x="781098" y="2253603"/>
                </a:cubicBezTo>
                <a:cubicBezTo>
                  <a:pt x="772689" y="2248617"/>
                  <a:pt x="766885" y="2243669"/>
                  <a:pt x="763685" y="2238757"/>
                </a:cubicBezTo>
                <a:lnTo>
                  <a:pt x="754867" y="2249473"/>
                </a:lnTo>
                <a:cubicBezTo>
                  <a:pt x="760001" y="2253491"/>
                  <a:pt x="765471" y="2257398"/>
                  <a:pt x="771275" y="2261193"/>
                </a:cubicBezTo>
                <a:cubicBezTo>
                  <a:pt x="755574" y="2272430"/>
                  <a:pt x="736673" y="2280653"/>
                  <a:pt x="714572" y="2285862"/>
                </a:cubicBezTo>
                <a:cubicBezTo>
                  <a:pt x="718813" y="2288913"/>
                  <a:pt x="722943" y="2293266"/>
                  <a:pt x="726962" y="2298921"/>
                </a:cubicBezTo>
                <a:cubicBezTo>
                  <a:pt x="750997" y="2289024"/>
                  <a:pt x="769638" y="2279090"/>
                  <a:pt x="782884" y="2269118"/>
                </a:cubicBezTo>
                <a:cubicBezTo>
                  <a:pt x="802901" y="2280578"/>
                  <a:pt x="822509" y="2289880"/>
                  <a:pt x="841708" y="2297024"/>
                </a:cubicBezTo>
                <a:cubicBezTo>
                  <a:pt x="843792" y="2292336"/>
                  <a:pt x="847587" y="2287238"/>
                  <a:pt x="853093" y="2281732"/>
                </a:cubicBezTo>
                <a:cubicBezTo>
                  <a:pt x="831588" y="2278681"/>
                  <a:pt x="811310" y="2271537"/>
                  <a:pt x="792260" y="2260300"/>
                </a:cubicBezTo>
                <a:cubicBezTo>
                  <a:pt x="806771" y="2247129"/>
                  <a:pt x="819347" y="2232953"/>
                  <a:pt x="829988" y="2217773"/>
                </a:cubicBezTo>
                <a:cubicBezTo>
                  <a:pt x="821653" y="2218517"/>
                  <a:pt x="814584" y="2218963"/>
                  <a:pt x="808780" y="2219112"/>
                </a:cubicBezTo>
                <a:lnTo>
                  <a:pt x="768261" y="2219112"/>
                </a:lnTo>
                <a:cubicBezTo>
                  <a:pt x="772875" y="2212861"/>
                  <a:pt x="776224" y="2209289"/>
                  <a:pt x="778307" y="2208397"/>
                </a:cubicBezTo>
                <a:cubicBezTo>
                  <a:pt x="779870" y="2207578"/>
                  <a:pt x="780651" y="2206871"/>
                  <a:pt x="780651" y="2206276"/>
                </a:cubicBezTo>
                <a:cubicBezTo>
                  <a:pt x="780651" y="2205680"/>
                  <a:pt x="779870" y="2205159"/>
                  <a:pt x="778307" y="2204713"/>
                </a:cubicBezTo>
                <a:close/>
                <a:moveTo>
                  <a:pt x="711335" y="2197569"/>
                </a:moveTo>
                <a:lnTo>
                  <a:pt x="861353" y="2197569"/>
                </a:lnTo>
                <a:lnTo>
                  <a:pt x="861353" y="2353057"/>
                </a:lnTo>
                <a:lnTo>
                  <a:pt x="711335" y="2353057"/>
                </a:lnTo>
                <a:close/>
                <a:moveTo>
                  <a:pt x="697159" y="2184844"/>
                </a:moveTo>
                <a:cubicBezTo>
                  <a:pt x="697977" y="2192137"/>
                  <a:pt x="698461" y="2198909"/>
                  <a:pt x="698610" y="2205159"/>
                </a:cubicBezTo>
                <a:lnTo>
                  <a:pt x="698610" y="2361094"/>
                </a:lnTo>
                <a:cubicBezTo>
                  <a:pt x="698461" y="2366898"/>
                  <a:pt x="697977" y="2373745"/>
                  <a:pt x="697159" y="2381632"/>
                </a:cubicBezTo>
                <a:lnTo>
                  <a:pt x="712786" y="2381632"/>
                </a:lnTo>
                <a:cubicBezTo>
                  <a:pt x="711967" y="2375084"/>
                  <a:pt x="711483" y="2369205"/>
                  <a:pt x="711335" y="2363996"/>
                </a:cubicBezTo>
                <a:lnTo>
                  <a:pt x="861353" y="2363996"/>
                </a:lnTo>
                <a:cubicBezTo>
                  <a:pt x="861205" y="2368163"/>
                  <a:pt x="860758" y="2372517"/>
                  <a:pt x="860014" y="2377056"/>
                </a:cubicBezTo>
                <a:lnTo>
                  <a:pt x="875529" y="2377056"/>
                </a:lnTo>
                <a:cubicBezTo>
                  <a:pt x="874785" y="2368350"/>
                  <a:pt x="874339" y="2361578"/>
                  <a:pt x="874190" y="2356741"/>
                </a:cubicBezTo>
                <a:lnTo>
                  <a:pt x="874190" y="2204713"/>
                </a:lnTo>
                <a:cubicBezTo>
                  <a:pt x="874339" y="2199058"/>
                  <a:pt x="874785" y="2192435"/>
                  <a:pt x="875529" y="2184844"/>
                </a:cubicBezTo>
                <a:cubicBezTo>
                  <a:pt x="867418" y="2185589"/>
                  <a:pt x="860386" y="2186035"/>
                  <a:pt x="854433" y="2186184"/>
                </a:cubicBezTo>
                <a:lnTo>
                  <a:pt x="718478" y="2186184"/>
                </a:lnTo>
                <a:cubicBezTo>
                  <a:pt x="712376" y="2186035"/>
                  <a:pt x="705270" y="2185589"/>
                  <a:pt x="697159" y="2184844"/>
                </a:cubicBezTo>
                <a:close/>
                <a:moveTo>
                  <a:pt x="1530633" y="2178147"/>
                </a:moveTo>
                <a:lnTo>
                  <a:pt x="1521257" y="2187970"/>
                </a:lnTo>
                <a:cubicBezTo>
                  <a:pt x="1530708" y="2195783"/>
                  <a:pt x="1539563" y="2204267"/>
                  <a:pt x="1547823" y="2213419"/>
                </a:cubicBezTo>
                <a:lnTo>
                  <a:pt x="1557869" y="2202146"/>
                </a:lnTo>
                <a:cubicBezTo>
                  <a:pt x="1549162" y="2194109"/>
                  <a:pt x="1540084" y="2186109"/>
                  <a:pt x="1530633" y="2178147"/>
                </a:cubicBezTo>
                <a:close/>
                <a:moveTo>
                  <a:pt x="1184385" y="2171562"/>
                </a:moveTo>
                <a:cubicBezTo>
                  <a:pt x="1184980" y="2179822"/>
                  <a:pt x="1185278" y="2195597"/>
                  <a:pt x="1185278" y="2218889"/>
                </a:cubicBezTo>
                <a:lnTo>
                  <a:pt x="1160386" y="2218889"/>
                </a:lnTo>
                <a:cubicBezTo>
                  <a:pt x="1156368" y="2219038"/>
                  <a:pt x="1151345" y="2218591"/>
                  <a:pt x="1145317" y="2217549"/>
                </a:cubicBezTo>
                <a:lnTo>
                  <a:pt x="1145317" y="2231279"/>
                </a:lnTo>
                <a:cubicBezTo>
                  <a:pt x="1151866" y="2230163"/>
                  <a:pt x="1157038" y="2229679"/>
                  <a:pt x="1160833" y="2229828"/>
                </a:cubicBezTo>
                <a:lnTo>
                  <a:pt x="1185055" y="2229828"/>
                </a:lnTo>
                <a:cubicBezTo>
                  <a:pt x="1185055" y="2302977"/>
                  <a:pt x="1169874" y="2350825"/>
                  <a:pt x="1139513" y="2373372"/>
                </a:cubicBezTo>
                <a:cubicBezTo>
                  <a:pt x="1148368" y="2375828"/>
                  <a:pt x="1154619" y="2377986"/>
                  <a:pt x="1158265" y="2379846"/>
                </a:cubicBezTo>
                <a:cubicBezTo>
                  <a:pt x="1185278" y="2347328"/>
                  <a:pt x="1198710" y="2297321"/>
                  <a:pt x="1198561" y="2229828"/>
                </a:cubicBezTo>
                <a:lnTo>
                  <a:pt x="1228922" y="2229828"/>
                </a:lnTo>
                <a:cubicBezTo>
                  <a:pt x="1228326" y="2266886"/>
                  <a:pt x="1227098" y="2301488"/>
                  <a:pt x="1225238" y="2333635"/>
                </a:cubicBezTo>
                <a:cubicBezTo>
                  <a:pt x="1224940" y="2342193"/>
                  <a:pt x="1222745" y="2347588"/>
                  <a:pt x="1218652" y="2349820"/>
                </a:cubicBezTo>
                <a:cubicBezTo>
                  <a:pt x="1216420" y="2351160"/>
                  <a:pt x="1213034" y="2351830"/>
                  <a:pt x="1208495" y="2351830"/>
                </a:cubicBezTo>
                <a:cubicBezTo>
                  <a:pt x="1204849" y="2351830"/>
                  <a:pt x="1200682" y="2351420"/>
                  <a:pt x="1195993" y="2350602"/>
                </a:cubicBezTo>
                <a:cubicBezTo>
                  <a:pt x="1199937" y="2355885"/>
                  <a:pt x="1202542" y="2361875"/>
                  <a:pt x="1203807" y="2368573"/>
                </a:cubicBezTo>
                <a:cubicBezTo>
                  <a:pt x="1218243" y="2366936"/>
                  <a:pt x="1227471" y="2363885"/>
                  <a:pt x="1231489" y="2359420"/>
                </a:cubicBezTo>
                <a:cubicBezTo>
                  <a:pt x="1235879" y="2355625"/>
                  <a:pt x="1238223" y="2347253"/>
                  <a:pt x="1238521" y="2334305"/>
                </a:cubicBezTo>
                <a:cubicBezTo>
                  <a:pt x="1240679" y="2261900"/>
                  <a:pt x="1242353" y="2222982"/>
                  <a:pt x="1243544" y="2217549"/>
                </a:cubicBezTo>
                <a:cubicBezTo>
                  <a:pt x="1237442" y="2218591"/>
                  <a:pt x="1231117" y="2219038"/>
                  <a:pt x="1224568" y="2218889"/>
                </a:cubicBezTo>
                <a:lnTo>
                  <a:pt x="1198784" y="2218889"/>
                </a:lnTo>
                <a:cubicBezTo>
                  <a:pt x="1198933" y="2214498"/>
                  <a:pt x="1199082" y="2210220"/>
                  <a:pt x="1199230" y="2206052"/>
                </a:cubicBezTo>
                <a:cubicBezTo>
                  <a:pt x="1199230" y="2202555"/>
                  <a:pt x="1199230" y="2197755"/>
                  <a:pt x="1199230" y="2191653"/>
                </a:cubicBezTo>
                <a:cubicBezTo>
                  <a:pt x="1199230" y="2185254"/>
                  <a:pt x="1200123" y="2181310"/>
                  <a:pt x="1201909" y="2179822"/>
                </a:cubicBezTo>
                <a:cubicBezTo>
                  <a:pt x="1204216" y="2177663"/>
                  <a:pt x="1205370" y="2176212"/>
                  <a:pt x="1205370" y="2175468"/>
                </a:cubicBezTo>
                <a:cubicBezTo>
                  <a:pt x="1205518" y="2174352"/>
                  <a:pt x="1204439" y="2173720"/>
                  <a:pt x="1202133" y="2173571"/>
                </a:cubicBezTo>
                <a:close/>
                <a:moveTo>
                  <a:pt x="1030236" y="2171562"/>
                </a:moveTo>
                <a:cubicBezTo>
                  <a:pt x="1031352" y="2180119"/>
                  <a:pt x="1031836" y="2187747"/>
                  <a:pt x="1031687" y="2194444"/>
                </a:cubicBezTo>
                <a:lnTo>
                  <a:pt x="1031687" y="2230274"/>
                </a:lnTo>
                <a:lnTo>
                  <a:pt x="972640" y="2230274"/>
                </a:lnTo>
                <a:lnTo>
                  <a:pt x="972640" y="2202927"/>
                </a:lnTo>
                <a:cubicBezTo>
                  <a:pt x="972640" y="2195262"/>
                  <a:pt x="973719" y="2190463"/>
                  <a:pt x="975877" y="2188528"/>
                </a:cubicBezTo>
                <a:cubicBezTo>
                  <a:pt x="978332" y="2186370"/>
                  <a:pt x="979486" y="2184993"/>
                  <a:pt x="979337" y="2184398"/>
                </a:cubicBezTo>
                <a:cubicBezTo>
                  <a:pt x="979337" y="2183579"/>
                  <a:pt x="978035" y="2182947"/>
                  <a:pt x="975430" y="2182500"/>
                </a:cubicBezTo>
                <a:lnTo>
                  <a:pt x="958017" y="2179375"/>
                </a:lnTo>
                <a:cubicBezTo>
                  <a:pt x="958761" y="2185775"/>
                  <a:pt x="959319" y="2190649"/>
                  <a:pt x="959692" y="2193997"/>
                </a:cubicBezTo>
                <a:cubicBezTo>
                  <a:pt x="959840" y="2197197"/>
                  <a:pt x="959915" y="2201774"/>
                  <a:pt x="959915" y="2207727"/>
                </a:cubicBezTo>
                <a:lnTo>
                  <a:pt x="959915" y="2236525"/>
                </a:lnTo>
                <a:cubicBezTo>
                  <a:pt x="960212" y="2279462"/>
                  <a:pt x="957385" y="2308707"/>
                  <a:pt x="951432" y="2324259"/>
                </a:cubicBezTo>
                <a:cubicBezTo>
                  <a:pt x="946520" y="2340407"/>
                  <a:pt x="934316" y="2354434"/>
                  <a:pt x="914820" y="2366340"/>
                </a:cubicBezTo>
                <a:cubicBezTo>
                  <a:pt x="920475" y="2367829"/>
                  <a:pt x="925908" y="2370954"/>
                  <a:pt x="931117" y="2375717"/>
                </a:cubicBezTo>
                <a:cubicBezTo>
                  <a:pt x="956715" y="2350862"/>
                  <a:pt x="970110" y="2323589"/>
                  <a:pt x="971300" y="2293898"/>
                </a:cubicBezTo>
                <a:lnTo>
                  <a:pt x="1045640" y="2293898"/>
                </a:lnTo>
                <a:lnTo>
                  <a:pt x="1045640" y="2358973"/>
                </a:lnTo>
                <a:cubicBezTo>
                  <a:pt x="1045640" y="2363438"/>
                  <a:pt x="1045547" y="2366768"/>
                  <a:pt x="1045361" y="2368963"/>
                </a:cubicBezTo>
                <a:cubicBezTo>
                  <a:pt x="1045175" y="2371159"/>
                  <a:pt x="1044784" y="2374154"/>
                  <a:pt x="1044189" y="2377949"/>
                </a:cubicBezTo>
                <a:lnTo>
                  <a:pt x="1059816" y="2377949"/>
                </a:lnTo>
                <a:cubicBezTo>
                  <a:pt x="1058699" y="2369912"/>
                  <a:pt x="1058216" y="2363513"/>
                  <a:pt x="1058365" y="2358750"/>
                </a:cubicBezTo>
                <a:lnTo>
                  <a:pt x="1058365" y="2298251"/>
                </a:lnTo>
                <a:cubicBezTo>
                  <a:pt x="1058216" y="2292596"/>
                  <a:pt x="1058699" y="2286866"/>
                  <a:pt x="1059816" y="2281062"/>
                </a:cubicBezTo>
                <a:cubicBezTo>
                  <a:pt x="1052449" y="2282104"/>
                  <a:pt x="1045640" y="2282550"/>
                  <a:pt x="1039389" y="2282401"/>
                </a:cubicBezTo>
                <a:lnTo>
                  <a:pt x="971970" y="2282401"/>
                </a:lnTo>
                <a:cubicBezTo>
                  <a:pt x="972268" y="2275704"/>
                  <a:pt x="972416" y="2269230"/>
                  <a:pt x="972416" y="2262979"/>
                </a:cubicBezTo>
                <a:cubicBezTo>
                  <a:pt x="972565" y="2257473"/>
                  <a:pt x="972640" y="2250403"/>
                  <a:pt x="972640" y="2241771"/>
                </a:cubicBezTo>
                <a:lnTo>
                  <a:pt x="1082363" y="2241771"/>
                </a:lnTo>
                <a:cubicBezTo>
                  <a:pt x="1086977" y="2241622"/>
                  <a:pt x="1092856" y="2242069"/>
                  <a:pt x="1099999" y="2243111"/>
                </a:cubicBezTo>
                <a:lnTo>
                  <a:pt x="1099999" y="2228935"/>
                </a:lnTo>
                <a:cubicBezTo>
                  <a:pt x="1093748" y="2229977"/>
                  <a:pt x="1087721" y="2230423"/>
                  <a:pt x="1081917" y="2230274"/>
                </a:cubicBezTo>
                <a:lnTo>
                  <a:pt x="1044412" y="2230274"/>
                </a:lnTo>
                <a:lnTo>
                  <a:pt x="1044412" y="2195114"/>
                </a:lnTo>
                <a:cubicBezTo>
                  <a:pt x="1044263" y="2186556"/>
                  <a:pt x="1045640" y="2181459"/>
                  <a:pt x="1048542" y="2179822"/>
                </a:cubicBezTo>
                <a:cubicBezTo>
                  <a:pt x="1050551" y="2178259"/>
                  <a:pt x="1051630" y="2176882"/>
                  <a:pt x="1051779" y="2175692"/>
                </a:cubicBezTo>
                <a:cubicBezTo>
                  <a:pt x="1051630" y="2174799"/>
                  <a:pt x="1050551" y="2174166"/>
                  <a:pt x="1048542" y="2173794"/>
                </a:cubicBezTo>
                <a:close/>
                <a:moveTo>
                  <a:pt x="1694828" y="2169552"/>
                </a:moveTo>
                <a:cubicBezTo>
                  <a:pt x="1695572" y="2177887"/>
                  <a:pt x="1696019" y="2185030"/>
                  <a:pt x="1696167" y="2190984"/>
                </a:cubicBezTo>
                <a:lnTo>
                  <a:pt x="1696167" y="2220228"/>
                </a:lnTo>
                <a:lnTo>
                  <a:pt x="1650291" y="2220228"/>
                </a:lnTo>
                <a:lnTo>
                  <a:pt x="1656877" y="2201922"/>
                </a:lnTo>
                <a:cubicBezTo>
                  <a:pt x="1659332" y="2194183"/>
                  <a:pt x="1662160" y="2189793"/>
                  <a:pt x="1665360" y="2188751"/>
                </a:cubicBezTo>
                <a:cubicBezTo>
                  <a:pt x="1667295" y="2187635"/>
                  <a:pt x="1668337" y="2186630"/>
                  <a:pt x="1668485" y="2185737"/>
                </a:cubicBezTo>
                <a:cubicBezTo>
                  <a:pt x="1668634" y="2184993"/>
                  <a:pt x="1667890" y="2184212"/>
                  <a:pt x="1666253" y="2183393"/>
                </a:cubicBezTo>
                <a:lnTo>
                  <a:pt x="1649063" y="2175915"/>
                </a:lnTo>
                <a:cubicBezTo>
                  <a:pt x="1641622" y="2213122"/>
                  <a:pt x="1630051" y="2239018"/>
                  <a:pt x="1614349" y="2253603"/>
                </a:cubicBezTo>
                <a:cubicBezTo>
                  <a:pt x="1621195" y="2255315"/>
                  <a:pt x="1626925" y="2257063"/>
                  <a:pt x="1631539" y="2258849"/>
                </a:cubicBezTo>
                <a:cubicBezTo>
                  <a:pt x="1635929" y="2251705"/>
                  <a:pt x="1640655" y="2242664"/>
                  <a:pt x="1645715" y="2231725"/>
                </a:cubicBezTo>
                <a:lnTo>
                  <a:pt x="1696167" y="2231725"/>
                </a:lnTo>
                <a:cubicBezTo>
                  <a:pt x="1695423" y="2250254"/>
                  <a:pt x="1694605" y="2264877"/>
                  <a:pt x="1693712" y="2275592"/>
                </a:cubicBezTo>
                <a:lnTo>
                  <a:pt x="1628972" y="2275592"/>
                </a:lnTo>
                <a:cubicBezTo>
                  <a:pt x="1622870" y="2275444"/>
                  <a:pt x="1616619" y="2274997"/>
                  <a:pt x="1610219" y="2274253"/>
                </a:cubicBezTo>
                <a:lnTo>
                  <a:pt x="1610219" y="2288429"/>
                </a:lnTo>
                <a:cubicBezTo>
                  <a:pt x="1617661" y="2287610"/>
                  <a:pt x="1623911" y="2287127"/>
                  <a:pt x="1628972" y="2286978"/>
                </a:cubicBezTo>
                <a:lnTo>
                  <a:pt x="1691814" y="2286978"/>
                </a:lnTo>
                <a:cubicBezTo>
                  <a:pt x="1680578" y="2335421"/>
                  <a:pt x="1649882" y="2362694"/>
                  <a:pt x="1599727" y="2368796"/>
                </a:cubicBezTo>
                <a:cubicBezTo>
                  <a:pt x="1605382" y="2374303"/>
                  <a:pt x="1610033" y="2379735"/>
                  <a:pt x="1613679" y="2385093"/>
                </a:cubicBezTo>
                <a:cubicBezTo>
                  <a:pt x="1662569" y="2368350"/>
                  <a:pt x="1692521" y="2339551"/>
                  <a:pt x="1703534" y="2298698"/>
                </a:cubicBezTo>
                <a:cubicBezTo>
                  <a:pt x="1718789" y="2334789"/>
                  <a:pt x="1746657" y="2362062"/>
                  <a:pt x="1787139" y="2380516"/>
                </a:cubicBezTo>
                <a:cubicBezTo>
                  <a:pt x="1790190" y="2375456"/>
                  <a:pt x="1794766" y="2370433"/>
                  <a:pt x="1800868" y="2365447"/>
                </a:cubicBezTo>
                <a:cubicBezTo>
                  <a:pt x="1758973" y="2354881"/>
                  <a:pt x="1729728" y="2328724"/>
                  <a:pt x="1713134" y="2286978"/>
                </a:cubicBezTo>
                <a:lnTo>
                  <a:pt x="1775977" y="2286978"/>
                </a:lnTo>
                <a:cubicBezTo>
                  <a:pt x="1781930" y="2287127"/>
                  <a:pt x="1788032" y="2287610"/>
                  <a:pt x="1794282" y="2288429"/>
                </a:cubicBezTo>
                <a:lnTo>
                  <a:pt x="1794282" y="2274253"/>
                </a:lnTo>
                <a:cubicBezTo>
                  <a:pt x="1787139" y="2274997"/>
                  <a:pt x="1781037" y="2275444"/>
                  <a:pt x="1775977" y="2275592"/>
                </a:cubicBezTo>
                <a:lnTo>
                  <a:pt x="1707106" y="2275592"/>
                </a:lnTo>
                <a:cubicBezTo>
                  <a:pt x="1708223" y="2264133"/>
                  <a:pt x="1709004" y="2249510"/>
                  <a:pt x="1709450" y="2231725"/>
                </a:cubicBezTo>
                <a:lnTo>
                  <a:pt x="1762917" y="2231725"/>
                </a:lnTo>
                <a:cubicBezTo>
                  <a:pt x="1767828" y="2231874"/>
                  <a:pt x="1773930" y="2232321"/>
                  <a:pt x="1781223" y="2233065"/>
                </a:cubicBezTo>
                <a:lnTo>
                  <a:pt x="1781223" y="2218889"/>
                </a:lnTo>
                <a:cubicBezTo>
                  <a:pt x="1773781" y="2219633"/>
                  <a:pt x="1767679" y="2220080"/>
                  <a:pt x="1762917" y="2220228"/>
                </a:cubicBezTo>
                <a:lnTo>
                  <a:pt x="1709450" y="2220228"/>
                </a:lnTo>
                <a:lnTo>
                  <a:pt x="1709450" y="2192993"/>
                </a:lnTo>
                <a:cubicBezTo>
                  <a:pt x="1709599" y="2184510"/>
                  <a:pt x="1710827" y="2178817"/>
                  <a:pt x="1713134" y="2175915"/>
                </a:cubicBezTo>
                <a:cubicBezTo>
                  <a:pt x="1714324" y="2174724"/>
                  <a:pt x="1714920" y="2173794"/>
                  <a:pt x="1714920" y="2173124"/>
                </a:cubicBezTo>
                <a:cubicBezTo>
                  <a:pt x="1714771" y="2172529"/>
                  <a:pt x="1713952" y="2172157"/>
                  <a:pt x="1712464" y="2172008"/>
                </a:cubicBezTo>
                <a:close/>
                <a:moveTo>
                  <a:pt x="1493687" y="2167878"/>
                </a:moveTo>
                <a:cubicBezTo>
                  <a:pt x="1494431" y="2176436"/>
                  <a:pt x="1494803" y="2184658"/>
                  <a:pt x="1494803" y="2192546"/>
                </a:cubicBezTo>
                <a:cubicBezTo>
                  <a:pt x="1494803" y="2198202"/>
                  <a:pt x="1494803" y="2202406"/>
                  <a:pt x="1494803" y="2205159"/>
                </a:cubicBezTo>
                <a:cubicBezTo>
                  <a:pt x="1494803" y="2208210"/>
                  <a:pt x="1494803" y="2210964"/>
                  <a:pt x="1494803" y="2213419"/>
                </a:cubicBezTo>
                <a:cubicBezTo>
                  <a:pt x="1494952" y="2218405"/>
                  <a:pt x="1495101" y="2222647"/>
                  <a:pt x="1495249" y="2226144"/>
                </a:cubicBezTo>
                <a:lnTo>
                  <a:pt x="1446583" y="2226144"/>
                </a:lnTo>
                <a:lnTo>
                  <a:pt x="1446583" y="2206945"/>
                </a:lnTo>
                <a:lnTo>
                  <a:pt x="1461875" y="2206945"/>
                </a:lnTo>
                <a:cubicBezTo>
                  <a:pt x="1469019" y="2206945"/>
                  <a:pt x="1476274" y="2207429"/>
                  <a:pt x="1483641" y="2208397"/>
                </a:cubicBezTo>
                <a:lnTo>
                  <a:pt x="1483641" y="2194221"/>
                </a:lnTo>
                <a:cubicBezTo>
                  <a:pt x="1476274" y="2195114"/>
                  <a:pt x="1469019" y="2195560"/>
                  <a:pt x="1461875" y="2195560"/>
                </a:cubicBezTo>
                <a:lnTo>
                  <a:pt x="1446583" y="2195560"/>
                </a:lnTo>
                <a:lnTo>
                  <a:pt x="1446583" y="2187077"/>
                </a:lnTo>
                <a:cubicBezTo>
                  <a:pt x="1446434" y="2180231"/>
                  <a:pt x="1447736" y="2176138"/>
                  <a:pt x="1450489" y="2174799"/>
                </a:cubicBezTo>
                <a:cubicBezTo>
                  <a:pt x="1451978" y="2173831"/>
                  <a:pt x="1452647" y="2172975"/>
                  <a:pt x="1452499" y="2172231"/>
                </a:cubicBezTo>
                <a:cubicBezTo>
                  <a:pt x="1452499" y="2171487"/>
                  <a:pt x="1451643" y="2171041"/>
                  <a:pt x="1449931" y="2170892"/>
                </a:cubicBezTo>
                <a:lnTo>
                  <a:pt x="1432407" y="2168101"/>
                </a:lnTo>
                <a:cubicBezTo>
                  <a:pt x="1433300" y="2175319"/>
                  <a:pt x="1433746" y="2181645"/>
                  <a:pt x="1433746" y="2187077"/>
                </a:cubicBezTo>
                <a:lnTo>
                  <a:pt x="1433746" y="2195560"/>
                </a:lnTo>
                <a:lnTo>
                  <a:pt x="1409971" y="2195560"/>
                </a:lnTo>
                <a:cubicBezTo>
                  <a:pt x="1403274" y="2195560"/>
                  <a:pt x="1395795" y="2195114"/>
                  <a:pt x="1387535" y="2194221"/>
                </a:cubicBezTo>
                <a:lnTo>
                  <a:pt x="1387535" y="2208397"/>
                </a:lnTo>
                <a:cubicBezTo>
                  <a:pt x="1395795" y="2207429"/>
                  <a:pt x="1403274" y="2206945"/>
                  <a:pt x="1409971" y="2206945"/>
                </a:cubicBezTo>
                <a:lnTo>
                  <a:pt x="1433746" y="2206945"/>
                </a:lnTo>
                <a:lnTo>
                  <a:pt x="1433746" y="2226144"/>
                </a:lnTo>
                <a:lnTo>
                  <a:pt x="1390772" y="2226144"/>
                </a:lnTo>
                <a:cubicBezTo>
                  <a:pt x="1383777" y="2226144"/>
                  <a:pt x="1376224" y="2225698"/>
                  <a:pt x="1368113" y="2224805"/>
                </a:cubicBezTo>
                <a:lnTo>
                  <a:pt x="1368113" y="2238981"/>
                </a:lnTo>
                <a:cubicBezTo>
                  <a:pt x="1376820" y="2238088"/>
                  <a:pt x="1384373" y="2237641"/>
                  <a:pt x="1390772" y="2237641"/>
                </a:cubicBezTo>
                <a:lnTo>
                  <a:pt x="1421133" y="2237641"/>
                </a:lnTo>
                <a:cubicBezTo>
                  <a:pt x="1419198" y="2244636"/>
                  <a:pt x="1416259" y="2252264"/>
                  <a:pt x="1412315" y="2260524"/>
                </a:cubicBezTo>
                <a:lnTo>
                  <a:pt x="1398809" y="2260524"/>
                </a:lnTo>
                <a:cubicBezTo>
                  <a:pt x="1393302" y="2260524"/>
                  <a:pt x="1387200" y="2260040"/>
                  <a:pt x="1380503" y="2259072"/>
                </a:cubicBezTo>
                <a:lnTo>
                  <a:pt x="1380503" y="2272802"/>
                </a:lnTo>
                <a:cubicBezTo>
                  <a:pt x="1387051" y="2271909"/>
                  <a:pt x="1393153" y="2271462"/>
                  <a:pt x="1398809" y="2271462"/>
                </a:cubicBezTo>
                <a:lnTo>
                  <a:pt x="1407515" y="2271462"/>
                </a:lnTo>
                <a:cubicBezTo>
                  <a:pt x="1398660" y="2290810"/>
                  <a:pt x="1391181" y="2300484"/>
                  <a:pt x="1385079" y="2300484"/>
                </a:cubicBezTo>
                <a:lnTo>
                  <a:pt x="1391665" y="2312874"/>
                </a:lnTo>
                <a:cubicBezTo>
                  <a:pt x="1397618" y="2311609"/>
                  <a:pt x="1403571" y="2310976"/>
                  <a:pt x="1409524" y="2310976"/>
                </a:cubicBezTo>
                <a:lnTo>
                  <a:pt x="1430733" y="2310976"/>
                </a:lnTo>
                <a:lnTo>
                  <a:pt x="1430733" y="2334305"/>
                </a:lnTo>
                <a:cubicBezTo>
                  <a:pt x="1404836" y="2337654"/>
                  <a:pt x="1385712" y="2339105"/>
                  <a:pt x="1373359" y="2338658"/>
                </a:cubicBezTo>
                <a:lnTo>
                  <a:pt x="1380949" y="2356294"/>
                </a:lnTo>
                <a:cubicBezTo>
                  <a:pt x="1393600" y="2352499"/>
                  <a:pt x="1410194" y="2349300"/>
                  <a:pt x="1430733" y="2346695"/>
                </a:cubicBezTo>
                <a:lnTo>
                  <a:pt x="1430733" y="2360648"/>
                </a:lnTo>
                <a:cubicBezTo>
                  <a:pt x="1430733" y="2367196"/>
                  <a:pt x="1430286" y="2373893"/>
                  <a:pt x="1429393" y="2380739"/>
                </a:cubicBezTo>
                <a:lnTo>
                  <a:pt x="1444908" y="2380739"/>
                </a:lnTo>
                <a:cubicBezTo>
                  <a:pt x="1444015" y="2373447"/>
                  <a:pt x="1443569" y="2366750"/>
                  <a:pt x="1443569" y="2360648"/>
                </a:cubicBezTo>
                <a:lnTo>
                  <a:pt x="1443569" y="2345021"/>
                </a:lnTo>
                <a:cubicBezTo>
                  <a:pt x="1456517" y="2342491"/>
                  <a:pt x="1469874" y="2340667"/>
                  <a:pt x="1483641" y="2339551"/>
                </a:cubicBezTo>
                <a:cubicBezTo>
                  <a:pt x="1484683" y="2333449"/>
                  <a:pt x="1486022" y="2328203"/>
                  <a:pt x="1487659" y="2323813"/>
                </a:cubicBezTo>
                <a:cubicBezTo>
                  <a:pt x="1476720" y="2327905"/>
                  <a:pt x="1462024" y="2330882"/>
                  <a:pt x="1443569" y="2332742"/>
                </a:cubicBezTo>
                <a:lnTo>
                  <a:pt x="1443569" y="2310976"/>
                </a:lnTo>
                <a:lnTo>
                  <a:pt x="1460089" y="2310976"/>
                </a:lnTo>
                <a:cubicBezTo>
                  <a:pt x="1465968" y="2310976"/>
                  <a:pt x="1472032" y="2311460"/>
                  <a:pt x="1478283" y="2312427"/>
                </a:cubicBezTo>
                <a:lnTo>
                  <a:pt x="1478283" y="2298698"/>
                </a:lnTo>
                <a:cubicBezTo>
                  <a:pt x="1472032" y="2299591"/>
                  <a:pt x="1465968" y="2300037"/>
                  <a:pt x="1460089" y="2300037"/>
                </a:cubicBezTo>
                <a:lnTo>
                  <a:pt x="1443569" y="2300037"/>
                </a:lnTo>
                <a:lnTo>
                  <a:pt x="1443569" y="2297024"/>
                </a:lnTo>
                <a:cubicBezTo>
                  <a:pt x="1443420" y="2290773"/>
                  <a:pt x="1444722" y="2286680"/>
                  <a:pt x="1447476" y="2284745"/>
                </a:cubicBezTo>
                <a:cubicBezTo>
                  <a:pt x="1448666" y="2283480"/>
                  <a:pt x="1449262" y="2282550"/>
                  <a:pt x="1449262" y="2281955"/>
                </a:cubicBezTo>
                <a:cubicBezTo>
                  <a:pt x="1449262" y="2281359"/>
                  <a:pt x="1448592" y="2280987"/>
                  <a:pt x="1447252" y="2280839"/>
                </a:cubicBezTo>
                <a:lnTo>
                  <a:pt x="1429393" y="2278048"/>
                </a:lnTo>
                <a:cubicBezTo>
                  <a:pt x="1430286" y="2285117"/>
                  <a:pt x="1430733" y="2291443"/>
                  <a:pt x="1430733" y="2297024"/>
                </a:cubicBezTo>
                <a:lnTo>
                  <a:pt x="1430733" y="2300037"/>
                </a:lnTo>
                <a:lnTo>
                  <a:pt x="1403832" y="2300037"/>
                </a:lnTo>
                <a:cubicBezTo>
                  <a:pt x="1409115" y="2291480"/>
                  <a:pt x="1414659" y="2281955"/>
                  <a:pt x="1420463" y="2271462"/>
                </a:cubicBezTo>
                <a:lnTo>
                  <a:pt x="1466228" y="2271462"/>
                </a:lnTo>
                <a:cubicBezTo>
                  <a:pt x="1472628" y="2271462"/>
                  <a:pt x="1478953" y="2271909"/>
                  <a:pt x="1485204" y="2272802"/>
                </a:cubicBezTo>
                <a:lnTo>
                  <a:pt x="1485204" y="2259072"/>
                </a:lnTo>
                <a:cubicBezTo>
                  <a:pt x="1478953" y="2260040"/>
                  <a:pt x="1472628" y="2260524"/>
                  <a:pt x="1466228" y="2260524"/>
                </a:cubicBezTo>
                <a:lnTo>
                  <a:pt x="1425710" y="2260524"/>
                </a:lnTo>
                <a:cubicBezTo>
                  <a:pt x="1426975" y="2258366"/>
                  <a:pt x="1428128" y="2256133"/>
                  <a:pt x="1429170" y="2253826"/>
                </a:cubicBezTo>
                <a:cubicBezTo>
                  <a:pt x="1430881" y="2250478"/>
                  <a:pt x="1433002" y="2248282"/>
                  <a:pt x="1435532" y="2247241"/>
                </a:cubicBezTo>
                <a:cubicBezTo>
                  <a:pt x="1437988" y="2246348"/>
                  <a:pt x="1439141" y="2245641"/>
                  <a:pt x="1438992" y="2245120"/>
                </a:cubicBezTo>
                <a:cubicBezTo>
                  <a:pt x="1438992" y="2244525"/>
                  <a:pt x="1437839" y="2243706"/>
                  <a:pt x="1435532" y="2242664"/>
                </a:cubicBezTo>
                <a:lnTo>
                  <a:pt x="1425040" y="2237641"/>
                </a:lnTo>
                <a:lnTo>
                  <a:pt x="1495696" y="2237641"/>
                </a:lnTo>
                <a:cubicBezTo>
                  <a:pt x="1497259" y="2265695"/>
                  <a:pt x="1502133" y="2293266"/>
                  <a:pt x="1510318" y="2320352"/>
                </a:cubicBezTo>
                <a:cubicBezTo>
                  <a:pt x="1495882" y="2340667"/>
                  <a:pt x="1480404" y="2354769"/>
                  <a:pt x="1463884" y="2362657"/>
                </a:cubicBezTo>
                <a:cubicBezTo>
                  <a:pt x="1470284" y="2365559"/>
                  <a:pt x="1475493" y="2368610"/>
                  <a:pt x="1479511" y="2371810"/>
                </a:cubicBezTo>
                <a:cubicBezTo>
                  <a:pt x="1494096" y="2358713"/>
                  <a:pt x="1506523" y="2345988"/>
                  <a:pt x="1516792" y="2333635"/>
                </a:cubicBezTo>
                <a:cubicBezTo>
                  <a:pt x="1531675" y="2362880"/>
                  <a:pt x="1543619" y="2377726"/>
                  <a:pt x="1552623" y="2378172"/>
                </a:cubicBezTo>
                <a:cubicBezTo>
                  <a:pt x="1553069" y="2378247"/>
                  <a:pt x="1553516" y="2378284"/>
                  <a:pt x="1553962" y="2378284"/>
                </a:cubicBezTo>
                <a:cubicBezTo>
                  <a:pt x="1560511" y="2378284"/>
                  <a:pt x="1567171" y="2369503"/>
                  <a:pt x="1573942" y="2351941"/>
                </a:cubicBezTo>
                <a:cubicBezTo>
                  <a:pt x="1568882" y="2348890"/>
                  <a:pt x="1564380" y="2345542"/>
                  <a:pt x="1560436" y="2341895"/>
                </a:cubicBezTo>
                <a:cubicBezTo>
                  <a:pt x="1559022" y="2354992"/>
                  <a:pt x="1556195" y="2361317"/>
                  <a:pt x="1551953" y="2360871"/>
                </a:cubicBezTo>
                <a:cubicBezTo>
                  <a:pt x="1545256" y="2357820"/>
                  <a:pt x="1536549" y="2344611"/>
                  <a:pt x="1525834" y="2321245"/>
                </a:cubicBezTo>
                <a:cubicBezTo>
                  <a:pt x="1534242" y="2305246"/>
                  <a:pt x="1541572" y="2288801"/>
                  <a:pt x="1547823" y="2271909"/>
                </a:cubicBezTo>
                <a:cubicBezTo>
                  <a:pt x="1550130" y="2265807"/>
                  <a:pt x="1553106" y="2261863"/>
                  <a:pt x="1556753" y="2260077"/>
                </a:cubicBezTo>
                <a:cubicBezTo>
                  <a:pt x="1558762" y="2258961"/>
                  <a:pt x="1559766" y="2258105"/>
                  <a:pt x="1559766" y="2257510"/>
                </a:cubicBezTo>
                <a:cubicBezTo>
                  <a:pt x="1559766" y="2257063"/>
                  <a:pt x="1558836" y="2256468"/>
                  <a:pt x="1556976" y="2255724"/>
                </a:cubicBezTo>
                <a:lnTo>
                  <a:pt x="1538893" y="2248357"/>
                </a:lnTo>
                <a:cubicBezTo>
                  <a:pt x="1534949" y="2270309"/>
                  <a:pt x="1528550" y="2289805"/>
                  <a:pt x="1519695" y="2306846"/>
                </a:cubicBezTo>
                <a:cubicBezTo>
                  <a:pt x="1513295" y="2286308"/>
                  <a:pt x="1509500" y="2263240"/>
                  <a:pt x="1508309" y="2237641"/>
                </a:cubicBezTo>
                <a:lnTo>
                  <a:pt x="1546037" y="2237641"/>
                </a:lnTo>
                <a:cubicBezTo>
                  <a:pt x="1553627" y="2237641"/>
                  <a:pt x="1561627" y="2238088"/>
                  <a:pt x="1570036" y="2238981"/>
                </a:cubicBezTo>
                <a:lnTo>
                  <a:pt x="1570036" y="2224805"/>
                </a:lnTo>
                <a:cubicBezTo>
                  <a:pt x="1561776" y="2225698"/>
                  <a:pt x="1553776" y="2226144"/>
                  <a:pt x="1546037" y="2226144"/>
                </a:cubicBezTo>
                <a:lnTo>
                  <a:pt x="1508309" y="2226144"/>
                </a:lnTo>
                <a:cubicBezTo>
                  <a:pt x="1508086" y="2215429"/>
                  <a:pt x="1507974" y="2206871"/>
                  <a:pt x="1507974" y="2200471"/>
                </a:cubicBezTo>
                <a:cubicBezTo>
                  <a:pt x="1507974" y="2194072"/>
                  <a:pt x="1508086" y="2189830"/>
                  <a:pt x="1508309" y="2187747"/>
                </a:cubicBezTo>
                <a:cubicBezTo>
                  <a:pt x="1508458" y="2182761"/>
                  <a:pt x="1509760" y="2179412"/>
                  <a:pt x="1512216" y="2177701"/>
                </a:cubicBezTo>
                <a:cubicBezTo>
                  <a:pt x="1514151" y="2175915"/>
                  <a:pt x="1515118" y="2174724"/>
                  <a:pt x="1515118" y="2174129"/>
                </a:cubicBezTo>
                <a:cubicBezTo>
                  <a:pt x="1515267" y="2173459"/>
                  <a:pt x="1514374" y="2172901"/>
                  <a:pt x="1512439" y="2172455"/>
                </a:cubicBezTo>
                <a:close/>
                <a:moveTo>
                  <a:pt x="1957249" y="2167208"/>
                </a:moveTo>
                <a:cubicBezTo>
                  <a:pt x="1951594" y="2211261"/>
                  <a:pt x="1940246" y="2244711"/>
                  <a:pt x="1923205" y="2267556"/>
                </a:cubicBezTo>
                <a:lnTo>
                  <a:pt x="1923205" y="2206499"/>
                </a:lnTo>
                <a:cubicBezTo>
                  <a:pt x="1923205" y="2200099"/>
                  <a:pt x="1923651" y="2192174"/>
                  <a:pt x="1924544" y="2182724"/>
                </a:cubicBezTo>
                <a:cubicBezTo>
                  <a:pt x="1914498" y="2183691"/>
                  <a:pt x="1906648" y="2184175"/>
                  <a:pt x="1900992" y="2184175"/>
                </a:cubicBezTo>
                <a:lnTo>
                  <a:pt x="1861032" y="2184175"/>
                </a:lnTo>
                <a:cubicBezTo>
                  <a:pt x="1855972" y="2184175"/>
                  <a:pt x="1848940" y="2183691"/>
                  <a:pt x="1839935" y="2182724"/>
                </a:cubicBezTo>
                <a:cubicBezTo>
                  <a:pt x="1840903" y="2192472"/>
                  <a:pt x="1841387" y="2200248"/>
                  <a:pt x="1841387" y="2206052"/>
                </a:cubicBezTo>
                <a:lnTo>
                  <a:pt x="1841387" y="2295014"/>
                </a:lnTo>
                <a:cubicBezTo>
                  <a:pt x="1841535" y="2300670"/>
                  <a:pt x="1841052" y="2308818"/>
                  <a:pt x="1839935" y="2319459"/>
                </a:cubicBezTo>
                <a:lnTo>
                  <a:pt x="1855562" y="2319459"/>
                </a:lnTo>
                <a:cubicBezTo>
                  <a:pt x="1854595" y="2310902"/>
                  <a:pt x="1854111" y="2302754"/>
                  <a:pt x="1854111" y="2295014"/>
                </a:cubicBezTo>
                <a:lnTo>
                  <a:pt x="1854111" y="2195560"/>
                </a:lnTo>
                <a:lnTo>
                  <a:pt x="1910368" y="2195560"/>
                </a:lnTo>
                <a:lnTo>
                  <a:pt x="1910368" y="2291108"/>
                </a:lnTo>
                <a:cubicBezTo>
                  <a:pt x="1910368" y="2297359"/>
                  <a:pt x="1909922" y="2305432"/>
                  <a:pt x="1909029" y="2315330"/>
                </a:cubicBezTo>
                <a:lnTo>
                  <a:pt x="1924544" y="2315330"/>
                </a:lnTo>
                <a:cubicBezTo>
                  <a:pt x="1923651" y="2305135"/>
                  <a:pt x="1923205" y="2297061"/>
                  <a:pt x="1923205" y="2291108"/>
                </a:cubicBezTo>
                <a:lnTo>
                  <a:pt x="1923205" y="2268672"/>
                </a:lnTo>
                <a:cubicBezTo>
                  <a:pt x="1927744" y="2269342"/>
                  <a:pt x="1933362" y="2270718"/>
                  <a:pt x="1940060" y="2272802"/>
                </a:cubicBezTo>
                <a:cubicBezTo>
                  <a:pt x="1942366" y="2267965"/>
                  <a:pt x="1944227" y="2263798"/>
                  <a:pt x="1945641" y="2260300"/>
                </a:cubicBezTo>
                <a:cubicBezTo>
                  <a:pt x="1951668" y="2286494"/>
                  <a:pt x="1959333" y="2308409"/>
                  <a:pt x="1968635" y="2326045"/>
                </a:cubicBezTo>
                <a:cubicBezTo>
                  <a:pt x="1954049" y="2345095"/>
                  <a:pt x="1933325" y="2359904"/>
                  <a:pt x="1906462" y="2370470"/>
                </a:cubicBezTo>
                <a:cubicBezTo>
                  <a:pt x="1911968" y="2373968"/>
                  <a:pt x="1916098" y="2378209"/>
                  <a:pt x="1918852" y="2383195"/>
                </a:cubicBezTo>
                <a:cubicBezTo>
                  <a:pt x="1944748" y="2368163"/>
                  <a:pt x="1964095" y="2353169"/>
                  <a:pt x="1976895" y="2338212"/>
                </a:cubicBezTo>
                <a:cubicBezTo>
                  <a:pt x="1987759" y="2351309"/>
                  <a:pt x="2002605" y="2365336"/>
                  <a:pt x="2021431" y="2380293"/>
                </a:cubicBezTo>
                <a:cubicBezTo>
                  <a:pt x="2024854" y="2375679"/>
                  <a:pt x="2029766" y="2371326"/>
                  <a:pt x="2036165" y="2367233"/>
                </a:cubicBezTo>
                <a:cubicBezTo>
                  <a:pt x="2015404" y="2357634"/>
                  <a:pt x="1998251" y="2343830"/>
                  <a:pt x="1984708" y="2325822"/>
                </a:cubicBezTo>
                <a:cubicBezTo>
                  <a:pt x="1998251" y="2302084"/>
                  <a:pt x="2006474" y="2271314"/>
                  <a:pt x="2009376" y="2233511"/>
                </a:cubicBezTo>
                <a:lnTo>
                  <a:pt x="2012837" y="2233511"/>
                </a:lnTo>
                <a:cubicBezTo>
                  <a:pt x="2018566" y="2233511"/>
                  <a:pt x="2025487" y="2233958"/>
                  <a:pt x="2033598" y="2234851"/>
                </a:cubicBezTo>
                <a:lnTo>
                  <a:pt x="2033598" y="2220675"/>
                </a:lnTo>
                <a:cubicBezTo>
                  <a:pt x="2025189" y="2221642"/>
                  <a:pt x="2018269" y="2222126"/>
                  <a:pt x="2012837" y="2222126"/>
                </a:cubicBezTo>
                <a:lnTo>
                  <a:pt x="1959258" y="2222126"/>
                </a:lnTo>
                <a:cubicBezTo>
                  <a:pt x="1962830" y="2209624"/>
                  <a:pt x="1965881" y="2197644"/>
                  <a:pt x="1968411" y="2186184"/>
                </a:cubicBezTo>
                <a:cubicBezTo>
                  <a:pt x="1969230" y="2181347"/>
                  <a:pt x="1971686" y="2177924"/>
                  <a:pt x="1975778" y="2175915"/>
                </a:cubicBezTo>
                <a:cubicBezTo>
                  <a:pt x="1977415" y="2175022"/>
                  <a:pt x="1978085" y="2174222"/>
                  <a:pt x="1977788" y="2173515"/>
                </a:cubicBezTo>
                <a:cubicBezTo>
                  <a:pt x="1977490" y="2172808"/>
                  <a:pt x="1976225" y="2172157"/>
                  <a:pt x="1973992" y="2171562"/>
                </a:cubicBezTo>
                <a:close/>
                <a:moveTo>
                  <a:pt x="1980789" y="1466765"/>
                </a:moveTo>
                <a:lnTo>
                  <a:pt x="2256939" y="1466765"/>
                </a:lnTo>
                <a:lnTo>
                  <a:pt x="2256939" y="1466766"/>
                </a:lnTo>
                <a:lnTo>
                  <a:pt x="1980790" y="1466766"/>
                </a:lnTo>
                <a:close/>
                <a:moveTo>
                  <a:pt x="472589" y="1466765"/>
                </a:moveTo>
                <a:lnTo>
                  <a:pt x="639494" y="1466765"/>
                </a:lnTo>
                <a:lnTo>
                  <a:pt x="639493" y="1466766"/>
                </a:lnTo>
                <a:lnTo>
                  <a:pt x="472589" y="1466766"/>
                </a:lnTo>
                <a:close/>
                <a:moveTo>
                  <a:pt x="1059826" y="344434"/>
                </a:moveTo>
                <a:lnTo>
                  <a:pt x="1164453" y="498451"/>
                </a:lnTo>
                <a:lnTo>
                  <a:pt x="1892787" y="498451"/>
                </a:lnTo>
                <a:cubicBezTo>
                  <a:pt x="1795581" y="498451"/>
                  <a:pt x="1716780" y="577252"/>
                  <a:pt x="1716780" y="674458"/>
                </a:cubicBezTo>
                <a:cubicBezTo>
                  <a:pt x="1716780" y="771664"/>
                  <a:pt x="1795581" y="850466"/>
                  <a:pt x="1892787" y="850466"/>
                </a:cubicBezTo>
                <a:cubicBezTo>
                  <a:pt x="1989993" y="850466"/>
                  <a:pt x="2068794" y="771664"/>
                  <a:pt x="2068794" y="674458"/>
                </a:cubicBezTo>
                <a:cubicBezTo>
                  <a:pt x="2068794" y="577252"/>
                  <a:pt x="1989993" y="498451"/>
                  <a:pt x="1892787" y="498451"/>
                </a:cubicBezTo>
                <a:lnTo>
                  <a:pt x="2256939" y="498451"/>
                </a:lnTo>
                <a:lnTo>
                  <a:pt x="2256939" y="1466765"/>
                </a:lnTo>
                <a:lnTo>
                  <a:pt x="1724366" y="1047015"/>
                </a:lnTo>
                <a:lnTo>
                  <a:pt x="1602403" y="1143141"/>
                </a:lnTo>
                <a:lnTo>
                  <a:pt x="1926875" y="1620784"/>
                </a:lnTo>
                <a:lnTo>
                  <a:pt x="2415689" y="1620784"/>
                </a:lnTo>
                <a:lnTo>
                  <a:pt x="2415689" y="344434"/>
                </a:lnTo>
                <a:close/>
                <a:moveTo>
                  <a:pt x="313839" y="344434"/>
                </a:moveTo>
                <a:lnTo>
                  <a:pt x="313839" y="1620784"/>
                </a:lnTo>
                <a:lnTo>
                  <a:pt x="1681572" y="1620784"/>
                </a:lnTo>
                <a:lnTo>
                  <a:pt x="1250049" y="985555"/>
                </a:lnTo>
                <a:lnTo>
                  <a:pt x="1043855" y="1148066"/>
                </a:lnTo>
                <a:lnTo>
                  <a:pt x="960403" y="1082293"/>
                </a:lnTo>
                <a:lnTo>
                  <a:pt x="472589" y="1466765"/>
                </a:lnTo>
                <a:lnTo>
                  <a:pt x="472589" y="498451"/>
                </a:lnTo>
                <a:lnTo>
                  <a:pt x="919150" y="498451"/>
                </a:lnTo>
                <a:lnTo>
                  <a:pt x="814524" y="344434"/>
                </a:lnTo>
                <a:close/>
                <a:moveTo>
                  <a:pt x="0" y="0"/>
                </a:moveTo>
                <a:lnTo>
                  <a:pt x="2729528" y="0"/>
                </a:lnTo>
                <a:lnTo>
                  <a:pt x="2729528" y="2729528"/>
                </a:lnTo>
                <a:lnTo>
                  <a:pt x="0" y="272952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2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7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92Yan</dc:creator>
  <cp:lastModifiedBy>92Yan</cp:lastModifiedBy>
  <cp:revision>35</cp:revision>
  <dcterms:created xsi:type="dcterms:W3CDTF">2019-11-21T03:07:12Z</dcterms:created>
  <dcterms:modified xsi:type="dcterms:W3CDTF">2019-11-24T05:24:56Z</dcterms:modified>
</cp:coreProperties>
</file>