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66" r:id="rId7"/>
    <p:sldId id="267" r:id="rId8"/>
    <p:sldId id="279" r:id="rId9"/>
    <p:sldId id="280" r:id="rId10"/>
    <p:sldId id="276" r:id="rId11"/>
    <p:sldId id="277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65" autoAdjust="0"/>
  </p:normalViewPr>
  <p:slideViewPr>
    <p:cSldViewPr>
      <p:cViewPr varScale="1">
        <p:scale>
          <a:sx n="68" d="100"/>
          <a:sy n="68" d="100"/>
        </p:scale>
        <p:origin x="90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03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762B48F5-BACC-47D6-A0F7-82FBF9C6BC85}" type="datetimeFigureOut">
              <a:rPr lang="pt-BR"/>
              <a:t>01/12/2016</a:t>
            </a:fld>
            <a:endParaRPr lang="pt-BR" dirty="0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Espaço reservado d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ACAF8E-318A-4EFE-8633-D9E72ABCE0ED}" type="slidenum">
              <a:rPr lang="pt-B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0CB1CD00-5424-4675-AB18-2C419B060449}" type="datetimeFigureOut">
              <a:rPr lang="pt-BR"/>
              <a:t>01/12/2016</a:t>
            </a:fld>
            <a:endParaRPr lang="pt-BR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observ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5EE2CF44-2B13-41B4-A334-1CDF534EEB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61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93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32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32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987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504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93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pt-BR" sz="54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pt-BR" sz="2000">
                <a:solidFill>
                  <a:schemeClr val="accent1"/>
                </a:solidFill>
                <a:latin typeface="+mj-lt"/>
              </a:defRPr>
            </a:lvl1pPr>
            <a:lvl2pPr marL="457200" indent="0" algn="ctr" latinLnBrk="0">
              <a:buNone/>
              <a:defRPr lang="pt-BR" sz="2000"/>
            </a:lvl2pPr>
            <a:lvl3pPr marL="914400" indent="0" algn="ctr" latinLnBrk="0">
              <a:buNone/>
              <a:defRPr lang="pt-BR" sz="1800"/>
            </a:lvl3pPr>
            <a:lvl4pPr marL="1371600" indent="0" algn="ctr" latinLnBrk="0">
              <a:buNone/>
              <a:defRPr lang="pt-BR" sz="1600"/>
            </a:lvl4pPr>
            <a:lvl5pPr marL="1828800" indent="0" algn="ctr" latinLnBrk="0">
              <a:buNone/>
              <a:defRPr lang="pt-BR" sz="1600"/>
            </a:lvl5pPr>
            <a:lvl6pPr marL="2286000" indent="0" algn="ctr" latinLnBrk="0">
              <a:buNone/>
              <a:defRPr lang="pt-BR" sz="1600"/>
            </a:lvl6pPr>
            <a:lvl7pPr marL="2743200" indent="0" algn="ctr" latinLnBrk="0">
              <a:buNone/>
              <a:defRPr lang="pt-BR" sz="1600"/>
            </a:lvl7pPr>
            <a:lvl8pPr marL="3200400" indent="0" algn="ctr" latinLnBrk="0">
              <a:buNone/>
              <a:defRPr lang="pt-BR" sz="1600"/>
            </a:lvl8pPr>
            <a:lvl9pPr marL="3657600" indent="0" algn="ctr" latinLnBrk="0">
              <a:buNone/>
              <a:defRPr lang="pt-BR"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o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t>01/12/2016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o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t>01/12/2016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pt-BR"/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t>01/12/2016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 latinLnBrk="0">
              <a:defRPr lang="pt-BR" sz="54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pt-BR" sz="2000">
                <a:solidFill>
                  <a:schemeClr val="accent1"/>
                </a:solidFill>
                <a:latin typeface="+mj-lt"/>
              </a:defRPr>
            </a:lvl1pPr>
            <a:lvl2pPr marL="457200" indent="0" latinLnBrk="0">
              <a:buNone/>
              <a:defRPr lang="pt-BR" sz="2000"/>
            </a:lvl2pPr>
            <a:lvl3pPr marL="914400" indent="0" latinLnBrk="0">
              <a:buNone/>
              <a:defRPr lang="pt-BR" sz="1800"/>
            </a:lvl3pPr>
            <a:lvl4pPr marL="1371600" indent="0" latinLnBrk="0">
              <a:buNone/>
              <a:defRPr lang="pt-BR" sz="1600"/>
            </a:lvl4pPr>
            <a:lvl5pPr marL="1828800" indent="0" latinLnBrk="0">
              <a:buNone/>
              <a:defRPr lang="pt-BR" sz="1600"/>
            </a:lvl5pPr>
            <a:lvl6pPr marL="2286000" indent="0" latinLnBrk="0">
              <a:buNone/>
              <a:defRPr lang="pt-BR" sz="1600"/>
            </a:lvl6pPr>
            <a:lvl7pPr marL="2743200" indent="0" latinLnBrk="0">
              <a:buNone/>
              <a:defRPr lang="pt-BR" sz="1600"/>
            </a:lvl7pPr>
            <a:lvl8pPr marL="3200400" indent="0" latinLnBrk="0">
              <a:buNone/>
              <a:defRPr lang="pt-BR" sz="1600"/>
            </a:lvl8pPr>
            <a:lvl9pPr marL="3657600" indent="0" latinLnBrk="0">
              <a:buNone/>
              <a:defRPr lang="pt-BR" sz="16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 latinLnBrk="0">
              <a:defRPr lang="pt-BR" sz="2000"/>
            </a:lvl1pPr>
            <a:lvl2pPr latinLnBrk="0">
              <a:defRPr lang="pt-BR" sz="1800"/>
            </a:lvl2pPr>
            <a:lvl3pPr latinLnBrk="0">
              <a:defRPr lang="pt-BR" sz="1600"/>
            </a:lvl3pPr>
            <a:lvl4pPr latinLnBrk="0">
              <a:defRPr lang="pt-BR" sz="1400"/>
            </a:lvl4pPr>
            <a:lvl5pPr latinLnBrk="0">
              <a:defRPr lang="pt-BR" sz="1400"/>
            </a:lvl5pPr>
            <a:lvl6pPr latinLnBrk="0">
              <a:defRPr lang="pt-BR" sz="1400"/>
            </a:lvl6pPr>
            <a:lvl7pPr latinLnBrk="0">
              <a:defRPr lang="pt-BR" sz="1400"/>
            </a:lvl7pPr>
            <a:lvl8pPr latinLnBrk="0">
              <a:defRPr lang="pt-BR" sz="1400"/>
            </a:lvl8pPr>
            <a:lvl9pPr latinLnBrk="0">
              <a:defRPr lang="pt-BR" sz="1400"/>
            </a:lvl9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 latinLnBrk="0">
              <a:defRPr lang="pt-BR" sz="2000"/>
            </a:lvl1pPr>
            <a:lvl2pPr latinLnBrk="0">
              <a:defRPr lang="pt-BR" sz="1800"/>
            </a:lvl2pPr>
            <a:lvl3pPr latinLnBrk="0">
              <a:defRPr lang="pt-BR" sz="1600"/>
            </a:lvl3pPr>
            <a:lvl4pPr latinLnBrk="0">
              <a:defRPr lang="pt-BR" sz="1400"/>
            </a:lvl4pPr>
            <a:lvl5pPr latinLnBrk="0">
              <a:defRPr lang="pt-BR" sz="1400"/>
            </a:lvl5pPr>
            <a:lvl6pPr latinLnBrk="0">
              <a:defRPr lang="pt-BR" sz="1400"/>
            </a:lvl6pPr>
            <a:lvl7pPr latinLnBrk="0">
              <a:defRPr lang="pt-BR" sz="1400"/>
            </a:lvl7pPr>
            <a:lvl8pPr latinLnBrk="0">
              <a:defRPr lang="pt-BR" sz="1400"/>
            </a:lvl8pPr>
            <a:lvl9pPr latinLnBrk="0">
              <a:defRPr lang="pt-BR" sz="1400"/>
            </a:lvl9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t>01/12/2016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pt-BR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4" name="Espaço reserva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 latinLnBrk="0">
              <a:defRPr lang="pt-BR" sz="2000"/>
            </a:lvl1pPr>
            <a:lvl2pPr latinLnBrk="0">
              <a:defRPr lang="pt-BR" sz="1800"/>
            </a:lvl2pPr>
            <a:lvl3pPr latinLnBrk="0">
              <a:defRPr lang="pt-BR" sz="1600"/>
            </a:lvl3pPr>
            <a:lvl4pPr latinLnBrk="0">
              <a:defRPr lang="pt-BR" sz="1400"/>
            </a:lvl4pPr>
            <a:lvl5pPr latinLnBrk="0">
              <a:defRPr lang="pt-BR" sz="1400"/>
            </a:lvl5pPr>
            <a:lvl6pPr latinLnBrk="0">
              <a:defRPr lang="pt-BR" sz="1400"/>
            </a:lvl6pPr>
            <a:lvl7pPr latinLnBrk="0">
              <a:defRPr lang="pt-BR" sz="1400"/>
            </a:lvl7pPr>
            <a:lvl8pPr latinLnBrk="0">
              <a:defRPr lang="pt-BR" sz="1400"/>
            </a:lvl8pPr>
            <a:lvl9pPr latinLnBrk="0">
              <a:defRPr lang="pt-BR" sz="1400"/>
            </a:lvl9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pt-BR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6" name="Espaço reserva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 latinLnBrk="0">
              <a:defRPr lang="pt-BR" sz="2000"/>
            </a:lvl1pPr>
            <a:lvl2pPr latinLnBrk="0">
              <a:defRPr lang="pt-BR" sz="1800"/>
            </a:lvl2pPr>
            <a:lvl3pPr latinLnBrk="0">
              <a:defRPr lang="pt-BR" sz="1600"/>
            </a:lvl3pPr>
            <a:lvl4pPr latinLnBrk="0">
              <a:defRPr lang="pt-BR" sz="1400"/>
            </a:lvl4pPr>
            <a:lvl5pPr latinLnBrk="0">
              <a:defRPr lang="pt-BR" sz="1400"/>
            </a:lvl5pPr>
            <a:lvl6pPr latinLnBrk="0">
              <a:defRPr lang="pt-BR" sz="1400"/>
            </a:lvl6pPr>
            <a:lvl7pPr latinLnBrk="0">
              <a:defRPr lang="pt-BR" sz="1400"/>
            </a:lvl7pPr>
            <a:lvl8pPr latinLnBrk="0">
              <a:defRPr lang="pt-BR" sz="1400"/>
            </a:lvl8pPr>
            <a:lvl9pPr latinLnBrk="0">
              <a:defRPr lang="pt-BR" sz="1400"/>
            </a:lvl9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t>01/12/2016</a:t>
            </a:fld>
            <a:endParaRPr lang="pt-BR" dirty="0"/>
          </a:p>
        </p:txBody>
      </p:sp>
      <p:sp>
        <p:nvSpPr>
          <p:cNvPr id="8" name="Espaço reservad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do número do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t>01/12/2016</a:t>
            </a:fld>
            <a:endParaRPr lang="pt-BR" dirty="0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do número do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t>01/12/2016</a:t>
            </a:fld>
            <a:endParaRPr lang="pt-BR" dirty="0"/>
          </a:p>
        </p:txBody>
      </p:sp>
      <p:sp>
        <p:nvSpPr>
          <p:cNvPr id="3" name="Espaço reservad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 latinLnBrk="0">
              <a:defRPr lang="pt-BR" sz="34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 latinLnBrk="0">
              <a:defRPr lang="pt-BR" sz="2000"/>
            </a:lvl1pPr>
            <a:lvl2pPr latinLnBrk="0">
              <a:defRPr lang="pt-BR" sz="1800"/>
            </a:lvl2pPr>
            <a:lvl3pPr latinLnBrk="0">
              <a:defRPr lang="pt-BR" sz="1600"/>
            </a:lvl3pPr>
            <a:lvl4pPr latinLnBrk="0">
              <a:defRPr lang="pt-BR" sz="1400"/>
            </a:lvl4pPr>
            <a:lvl5pPr latinLnBrk="0">
              <a:defRPr lang="pt-BR" sz="1400"/>
            </a:lvl5pPr>
            <a:lvl6pPr latinLnBrk="0">
              <a:defRPr lang="pt-BR" sz="1400"/>
            </a:lvl6pPr>
            <a:lvl7pPr latinLnBrk="0">
              <a:defRPr lang="pt-BR" sz="1400"/>
            </a:lvl7pPr>
            <a:lvl8pPr latinLnBrk="0">
              <a:defRPr lang="pt-BR" sz="1400"/>
            </a:lvl8pPr>
            <a:lvl9pPr latinLnBrk="0">
              <a:defRPr lang="pt-BR" sz="1400"/>
            </a:lvl9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pt-BR" sz="1600"/>
            </a:lvl1pPr>
            <a:lvl2pPr marL="457200" indent="0" latinLnBrk="0">
              <a:buNone/>
              <a:defRPr lang="pt-BR" sz="1400"/>
            </a:lvl2pPr>
            <a:lvl3pPr marL="914400" indent="0" latinLnBrk="0">
              <a:buNone/>
              <a:defRPr lang="pt-BR" sz="1200"/>
            </a:lvl3pPr>
            <a:lvl4pPr marL="1371600" indent="0" latinLnBrk="0">
              <a:buNone/>
              <a:defRPr lang="pt-BR" sz="1000"/>
            </a:lvl4pPr>
            <a:lvl5pPr marL="1828800" indent="0" latinLnBrk="0">
              <a:buNone/>
              <a:defRPr lang="pt-BR" sz="1000"/>
            </a:lvl5pPr>
            <a:lvl6pPr marL="2286000" indent="0" latinLnBrk="0">
              <a:buNone/>
              <a:defRPr lang="pt-BR" sz="1000"/>
            </a:lvl6pPr>
            <a:lvl7pPr marL="2743200" indent="0" latinLnBrk="0">
              <a:buNone/>
              <a:defRPr lang="pt-BR" sz="1000"/>
            </a:lvl7pPr>
            <a:lvl8pPr marL="3200400" indent="0" latinLnBrk="0">
              <a:buNone/>
              <a:defRPr lang="pt-BR" sz="1000"/>
            </a:lvl8pPr>
            <a:lvl9pPr marL="3657600" indent="0" latinLnBrk="0">
              <a:buNone/>
              <a:defRPr lang="pt-BR" sz="10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t>01/12/2016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 latinLnBrk="0">
              <a:defRPr lang="pt-BR" sz="34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de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pt-BR" sz="2000"/>
            </a:lvl1pPr>
            <a:lvl2pPr marL="457200" indent="0" latinLnBrk="0">
              <a:buNone/>
              <a:defRPr lang="pt-BR" sz="2800"/>
            </a:lvl2pPr>
            <a:lvl3pPr marL="914400" indent="0" latinLnBrk="0">
              <a:buNone/>
              <a:defRPr lang="pt-BR" sz="2400"/>
            </a:lvl3pPr>
            <a:lvl4pPr marL="1371600" indent="0" latinLnBrk="0">
              <a:buNone/>
              <a:defRPr lang="pt-BR" sz="2000"/>
            </a:lvl4pPr>
            <a:lvl5pPr marL="1828800" indent="0" latinLnBrk="0">
              <a:buNone/>
              <a:defRPr lang="pt-BR" sz="2000"/>
            </a:lvl5pPr>
            <a:lvl6pPr marL="2286000" indent="0" latinLnBrk="0">
              <a:buNone/>
              <a:defRPr lang="pt-BR" sz="2000"/>
            </a:lvl6pPr>
            <a:lvl7pPr marL="2743200" indent="0" latinLnBrk="0">
              <a:buNone/>
              <a:defRPr lang="pt-BR" sz="2000"/>
            </a:lvl7pPr>
            <a:lvl8pPr marL="3200400" indent="0" latinLnBrk="0">
              <a:buNone/>
              <a:defRPr lang="pt-BR" sz="2000"/>
            </a:lvl8pPr>
            <a:lvl9pPr marL="3657600" indent="0" latinLnBrk="0">
              <a:buNone/>
              <a:defRPr lang="pt-BR" sz="20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pt-BR" sz="1600"/>
            </a:lvl1pPr>
            <a:lvl2pPr marL="457200" indent="0" latinLnBrk="0">
              <a:buNone/>
              <a:defRPr lang="pt-BR" sz="1400"/>
            </a:lvl2pPr>
            <a:lvl3pPr marL="914400" indent="0" latinLnBrk="0">
              <a:buNone/>
              <a:defRPr lang="pt-BR" sz="1200"/>
            </a:lvl3pPr>
            <a:lvl4pPr marL="1371600" indent="0" latinLnBrk="0">
              <a:buNone/>
              <a:defRPr lang="pt-BR" sz="1000"/>
            </a:lvl4pPr>
            <a:lvl5pPr marL="1828800" indent="0" latinLnBrk="0">
              <a:buNone/>
              <a:defRPr lang="pt-BR" sz="1000"/>
            </a:lvl5pPr>
            <a:lvl6pPr marL="2286000" indent="0" latinLnBrk="0">
              <a:buNone/>
              <a:defRPr lang="pt-BR" sz="1000"/>
            </a:lvl6pPr>
            <a:lvl7pPr marL="2743200" indent="0" latinLnBrk="0">
              <a:buNone/>
              <a:defRPr lang="pt-BR" sz="1000"/>
            </a:lvl7pPr>
            <a:lvl8pPr marL="3200400" indent="0" latinLnBrk="0">
              <a:buNone/>
              <a:defRPr lang="pt-BR" sz="1000"/>
            </a:lvl8pPr>
            <a:lvl9pPr marL="3657600" indent="0" latinLnBrk="0">
              <a:buNone/>
              <a:defRPr lang="pt-BR" sz="10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t>01/12/2016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o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pt-BR"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pt-BR"/>
              <a:pPr/>
              <a:t>01/12/2016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pt-BR"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pt-BR"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pt-BR"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lang="pt-BR"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Acadêmico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Trabalho de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14" name="Espaço reservado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Motivação</a:t>
            </a:r>
          </a:p>
          <a:p>
            <a:r>
              <a:rPr lang="pt-BR" dirty="0" err="1"/>
              <a:t>Mini-Mundo</a:t>
            </a:r>
          </a:p>
        </p:txBody>
      </p:sp>
      <p:pic>
        <p:nvPicPr>
          <p:cNvPr id="1028" name="Picture 4" descr="http://www.sitebarra.com.br/wp-content/uploads/2012/01/ifes-es-cursos-tecnicos-20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028700"/>
            <a:ext cx="363855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Rascunho Básico da Interface (MOCKUPS)</a:t>
            </a:r>
            <a:endParaRPr lang="pt-BR" dirty="0">
              <a:solidFill>
                <a:srgbClr val="333333"/>
              </a:solidFill>
              <a:latin typeface="Consolas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8850" y="1685925"/>
            <a:ext cx="7805181" cy="4937133"/>
          </a:xfr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2600" y="3200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pt-BR" sz="8800" dirty="0"/>
              <a:t>Modelo Conceitual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47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2600" y="3200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pt-BR" sz="8800" dirty="0" smtClean="0"/>
              <a:t>Modelo Lógico</a:t>
            </a:r>
            <a:endParaRPr lang="pt-BR" sz="88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532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638175" y="1771650"/>
            <a:ext cx="4343400" cy="4270375"/>
          </a:xfrm>
        </p:spPr>
        <p:txBody>
          <a:bodyPr/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54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de Tabela Gerada pelo Modelo </a:t>
            </a:r>
            <a:r>
              <a:rPr lang="pt-BR" dirty="0" err="1"/>
              <a:t>Fisico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28355" y="1866900"/>
            <a:ext cx="9628569" cy="4433809"/>
          </a:xfrm>
        </p:spPr>
      </p:pic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82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457199"/>
            <a:ext cx="10439400" cy="2130425"/>
          </a:xfrm>
        </p:spPr>
        <p:txBody>
          <a:bodyPr>
            <a:noAutofit/>
          </a:bodyPr>
          <a:lstStyle/>
          <a:p>
            <a:pPr algn="ctr"/>
            <a:r>
              <a:rPr lang="pt-BR" sz="6000" dirty="0" smtClean="0"/>
              <a:t>Principais Dificuldades Encontradas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71851" y="3200400"/>
            <a:ext cx="9829800" cy="4270375"/>
          </a:xfrm>
        </p:spPr>
        <p:txBody>
          <a:bodyPr>
            <a:noAutofit/>
          </a:bodyPr>
          <a:lstStyle/>
          <a:p>
            <a:r>
              <a:rPr lang="pt-BR" sz="3600" dirty="0" smtClean="0"/>
              <a:t>Implementação </a:t>
            </a:r>
            <a:r>
              <a:rPr lang="pt-BR" sz="3600" dirty="0"/>
              <a:t>do modelo </a:t>
            </a:r>
            <a:r>
              <a:rPr lang="pt-BR" sz="3600" dirty="0" smtClean="0"/>
              <a:t>lógico</a:t>
            </a:r>
          </a:p>
          <a:p>
            <a:r>
              <a:rPr lang="pt-BR" sz="3600" dirty="0" smtClean="0"/>
              <a:t>Instalação </a:t>
            </a:r>
            <a:r>
              <a:rPr lang="pt-BR" sz="3600" dirty="0"/>
              <a:t>e configuração do </a:t>
            </a:r>
            <a:r>
              <a:rPr lang="pt-BR" sz="3600" dirty="0" err="1" smtClean="0"/>
              <a:t>PostgreSQL</a:t>
            </a:r>
            <a:endParaRPr lang="pt-BR" sz="3600" dirty="0" smtClean="0"/>
          </a:p>
          <a:p>
            <a:r>
              <a:rPr lang="pt-BR" sz="3600" dirty="0" smtClean="0"/>
              <a:t>Utilização </a:t>
            </a:r>
            <a:r>
              <a:rPr lang="pt-BR" sz="3600" dirty="0"/>
              <a:t>inicial do </a:t>
            </a:r>
            <a:r>
              <a:rPr lang="pt-BR" sz="3600" dirty="0" err="1"/>
              <a:t>Github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03866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ador tecnológ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59537F-409C-4C74-9741-52B15E1A00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C8949B-F962-4EE2-A6DE-BE9966096A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A5BD1D-8135-42D8-ABF8-44443CA48A8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53</Words>
  <Application>Microsoft Office PowerPoint</Application>
  <PresentationFormat>Widescreen</PresentationFormat>
  <Paragraphs>22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Computador tecnológico 16x9</vt:lpstr>
      <vt:lpstr>Sistema Acadêmico</vt:lpstr>
      <vt:lpstr>Sumário</vt:lpstr>
      <vt:lpstr>Rascunho Básico da Interface (MOCKUPS)</vt:lpstr>
      <vt:lpstr>Modelo Conceitual</vt:lpstr>
      <vt:lpstr>Apresentação do PowerPoint</vt:lpstr>
      <vt:lpstr>Modelo Lógico</vt:lpstr>
      <vt:lpstr>Apresentação do PowerPoint</vt:lpstr>
      <vt:lpstr>Exemplo de Tabela Gerada pelo Modelo Fisico</vt:lpstr>
      <vt:lpstr>Principais Dificuldades Encontradas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Acadêmico</dc:title>
  <cp:lastModifiedBy>Carlos Guilherme Felismino Pedroni</cp:lastModifiedBy>
  <cp:revision>4</cp:revision>
  <dcterms:created xsi:type="dcterms:W3CDTF">2013-04-05T20:46:07Z</dcterms:created>
  <dcterms:modified xsi:type="dcterms:W3CDTF">2016-12-02T02:28:02Z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