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65" r:id="rId6"/>
    <p:sldId id="282" r:id="rId7"/>
    <p:sldId id="283" r:id="rId8"/>
    <p:sldId id="284" r:id="rId9"/>
    <p:sldId id="266"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65" autoAdjust="0"/>
  </p:normalViewPr>
  <p:slideViewPr>
    <p:cSldViewPr>
      <p:cViewPr varScale="1">
        <p:scale>
          <a:sx n="70" d="100"/>
          <a:sy n="70" d="100"/>
        </p:scale>
        <p:origin x="738" y="72"/>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203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pt-BR" sz="1200"/>
            </a:lvl1pPr>
          </a:lstStyle>
          <a:p>
            <a:endParaRPr lang="pt-BR" dirty="0"/>
          </a:p>
        </p:txBody>
      </p:sp>
      <p:sp>
        <p:nvSpPr>
          <p:cNvPr id="3" name="Espaço reservado de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pt-BR" sz="1200"/>
            </a:lvl1pPr>
          </a:lstStyle>
          <a:p>
            <a:fld id="{762B48F5-BACC-47D6-A0F7-82FBF9C6BC85}" type="datetimeFigureOut">
              <a:rPr lang="pt-BR"/>
              <a:t>12/12/2016</a:t>
            </a:fld>
            <a:endParaRPr lang="pt-BR" dirty="0"/>
          </a:p>
        </p:txBody>
      </p:sp>
      <p:sp>
        <p:nvSpPr>
          <p:cNvPr id="4" name="Espaço reservad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pt-BR" sz="1200"/>
            </a:lvl1pPr>
          </a:lstStyle>
          <a:p>
            <a:endParaRPr lang="pt-BR" dirty="0"/>
          </a:p>
        </p:txBody>
      </p:sp>
      <p:sp>
        <p:nvSpPr>
          <p:cNvPr id="5" name="Espaço reservado d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pt-BR" sz="1200"/>
            </a:lvl1pPr>
          </a:lstStyle>
          <a:p>
            <a:fld id="{45ACAF8E-318A-4EFE-8633-D9E72ABCE0ED}" type="slidenum">
              <a:rPr lang="pt-BR"/>
              <a:t>‹nº›</a:t>
            </a:fld>
            <a:endParaRPr lang="pt-B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pt-BR" sz="1200"/>
            </a:lvl1pPr>
          </a:lstStyle>
          <a:p>
            <a:endParaRPr lang="pt-BR" dirty="0"/>
          </a:p>
        </p:txBody>
      </p:sp>
      <p:sp>
        <p:nvSpPr>
          <p:cNvPr id="3" name="Espaço reservado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pt-BR" sz="1200"/>
            </a:lvl1pPr>
          </a:lstStyle>
          <a:p>
            <a:fld id="{0CB1CD00-5424-4675-AB18-2C419B060449}" type="datetimeFigureOut">
              <a:rPr lang="pt-BR"/>
              <a:t>12/12/2016</a:t>
            </a:fld>
            <a:endParaRPr lang="pt-BR" dirty="0"/>
          </a:p>
        </p:txBody>
      </p:sp>
      <p:sp>
        <p:nvSpPr>
          <p:cNvPr id="4" name="Espaço reservado para 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observ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pt-BR" sz="1200"/>
            </a:lvl1pPr>
          </a:lstStyle>
          <a:p>
            <a:endParaRPr lang="pt-BR" dirty="0"/>
          </a:p>
        </p:txBody>
      </p:sp>
      <p:sp>
        <p:nvSpPr>
          <p:cNvPr id="7" name="Espaço reservado d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pt-BR" sz="1200"/>
            </a:lvl1pPr>
          </a:lstStyle>
          <a:p>
            <a:fld id="{5EE2CF44-2B13-41B4-A334-1CDF534EEBBF}" type="slidenum">
              <a:rPr lang="pt-BR" smtClean="0"/>
              <a:t>‹nº›</a:t>
            </a:fld>
            <a:endParaRPr lang="pt-B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observações 2"/>
          <p:cNvSpPr>
            <a:spLocks noGrp="1"/>
          </p:cNvSpPr>
          <p:nvPr>
            <p:ph type="body" idx="1"/>
          </p:nvPr>
        </p:nvSpPr>
        <p:spPr/>
        <p:txBody>
          <a:bodyPr/>
          <a:lstStyle/>
          <a:p>
            <a:endParaRPr lang="pt-BR"/>
          </a:p>
        </p:txBody>
      </p:sp>
      <p:sp>
        <p:nvSpPr>
          <p:cNvPr id="4" name="Espaço reservado do número do slide 3"/>
          <p:cNvSpPr>
            <a:spLocks noGrp="1"/>
          </p:cNvSpPr>
          <p:nvPr>
            <p:ph type="sldNum" sz="quarter" idx="10"/>
          </p:nvPr>
        </p:nvSpPr>
        <p:spPr/>
        <p:txBody>
          <a:bodyPr/>
          <a:lstStyle/>
          <a:p>
            <a:fld id="{5EE2CF44-2B13-41B4-A334-1CDF534EEBBF}" type="slidenum">
              <a:rPr lang="pt-BR"/>
              <a:t>1</a:t>
            </a:fld>
            <a:endParaRPr lang="pt-BR"/>
          </a:p>
        </p:txBody>
      </p:sp>
    </p:spTree>
    <p:extLst>
      <p:ext uri="{BB962C8B-B14F-4D97-AF65-F5344CB8AC3E}">
        <p14:creationId xmlns:p14="http://schemas.microsoft.com/office/powerpoint/2010/main" val="141555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observações 2"/>
          <p:cNvSpPr>
            <a:spLocks noGrp="1"/>
          </p:cNvSpPr>
          <p:nvPr>
            <p:ph type="body" idx="1"/>
          </p:nvPr>
        </p:nvSpPr>
        <p:spPr/>
        <p:txBody>
          <a:bodyPr/>
          <a:lstStyle/>
          <a:p>
            <a:endParaRPr lang="pt-BR"/>
          </a:p>
        </p:txBody>
      </p:sp>
      <p:sp>
        <p:nvSpPr>
          <p:cNvPr id="4" name="Espaço reservado do número do slide3"/>
          <p:cNvSpPr>
            <a:spLocks noGrp="1"/>
          </p:cNvSpPr>
          <p:nvPr>
            <p:ph type="sldNum" sz="quarter" idx="10"/>
          </p:nvPr>
        </p:nvSpPr>
        <p:spPr/>
        <p:txBody>
          <a:bodyPr/>
          <a:lstStyle/>
          <a:p>
            <a:fld id="{5EE2CF44-2B13-41B4-A334-1CDF534EEBBF}" type="slidenum">
              <a:rPr lang="pt-BR"/>
              <a:t>2</a:t>
            </a:fld>
            <a:endParaRPr lang="pt-BR"/>
          </a:p>
        </p:txBody>
      </p:sp>
    </p:spTree>
    <p:extLst>
      <p:ext uri="{BB962C8B-B14F-4D97-AF65-F5344CB8AC3E}">
        <p14:creationId xmlns:p14="http://schemas.microsoft.com/office/powerpoint/2010/main" val="112361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observações 2"/>
          <p:cNvSpPr>
            <a:spLocks noGrp="1"/>
          </p:cNvSpPr>
          <p:nvPr>
            <p:ph type="body" idx="1"/>
          </p:nvPr>
        </p:nvSpPr>
        <p:spPr/>
        <p:txBody>
          <a:bodyPr/>
          <a:lstStyle/>
          <a:p>
            <a:endParaRPr lang="pt-BR"/>
          </a:p>
        </p:txBody>
      </p:sp>
      <p:sp>
        <p:nvSpPr>
          <p:cNvPr id="4" name="Espaço reservado do número do slide3"/>
          <p:cNvSpPr>
            <a:spLocks noGrp="1"/>
          </p:cNvSpPr>
          <p:nvPr>
            <p:ph type="sldNum" sz="quarter" idx="10"/>
          </p:nvPr>
        </p:nvSpPr>
        <p:spPr/>
        <p:txBody>
          <a:bodyPr/>
          <a:lstStyle/>
          <a:p>
            <a:fld id="{5EE2CF44-2B13-41B4-A334-1CDF534EEBBF}" type="slidenum">
              <a:rPr lang="pt-BR"/>
              <a:t>6</a:t>
            </a:fld>
            <a:endParaRPr lang="pt-BR"/>
          </a:p>
        </p:txBody>
      </p:sp>
    </p:spTree>
    <p:extLst>
      <p:ext uri="{BB962C8B-B14F-4D97-AF65-F5344CB8AC3E}">
        <p14:creationId xmlns:p14="http://schemas.microsoft.com/office/powerpoint/2010/main" val="2487930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â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ctrTitle"/>
          </p:nvPr>
        </p:nvSpPr>
        <p:spPr bwMode="white">
          <a:xfrm>
            <a:off x="1066800" y="3165763"/>
            <a:ext cx="10058400" cy="1711037"/>
          </a:xfrm>
        </p:spPr>
        <p:txBody>
          <a:bodyPr anchor="b">
            <a:normAutofit/>
          </a:bodyPr>
          <a:lstStyle>
            <a:lvl1pPr algn="l" latinLnBrk="0">
              <a:lnSpc>
                <a:spcPct val="80000"/>
              </a:lnSpc>
              <a:defRPr lang="pt-BR" sz="5400">
                <a:solidFill>
                  <a:schemeClr val="tx1"/>
                </a:solidFill>
              </a:defRPr>
            </a:lvl1pPr>
          </a:lstStyle>
          <a:p>
            <a:r>
              <a:rPr lang="pt-BR" dirty="0"/>
              <a:t>Clique para editar o título mestre</a:t>
            </a:r>
          </a:p>
        </p:txBody>
      </p:sp>
      <p:sp>
        <p:nvSpPr>
          <p:cNvPr id="3" name="Subtítulo 2"/>
          <p:cNvSpPr>
            <a:spLocks noGrp="1"/>
          </p:cNvSpPr>
          <p:nvPr>
            <p:ph type="subTitle" idx="1"/>
          </p:nvPr>
        </p:nvSpPr>
        <p:spPr bwMode="white">
          <a:xfrm>
            <a:off x="1066800" y="4953000"/>
            <a:ext cx="10058400" cy="685800"/>
          </a:xfrm>
        </p:spPr>
        <p:txBody>
          <a:bodyPr>
            <a:normAutofit/>
          </a:bodyPr>
          <a:lstStyle>
            <a:lvl1pPr marL="0" indent="0" algn="l" latinLnBrk="0">
              <a:spcBef>
                <a:spcPts val="0"/>
              </a:spcBef>
              <a:buNone/>
              <a:defRPr lang="pt-BR" sz="2000">
                <a:solidFill>
                  <a:schemeClr val="accent1"/>
                </a:solidFill>
                <a:latin typeface="+mj-lt"/>
              </a:defRPr>
            </a:lvl1pPr>
            <a:lvl2pPr marL="457200" indent="0" algn="ctr" latinLnBrk="0">
              <a:buNone/>
              <a:defRPr lang="pt-BR" sz="2000"/>
            </a:lvl2pPr>
            <a:lvl3pPr marL="914400" indent="0" algn="ctr" latinLnBrk="0">
              <a:buNone/>
              <a:defRPr lang="pt-BR" sz="1800"/>
            </a:lvl3pPr>
            <a:lvl4pPr marL="1371600" indent="0" algn="ctr" latinLnBrk="0">
              <a:buNone/>
              <a:defRPr lang="pt-BR" sz="1600"/>
            </a:lvl4pPr>
            <a:lvl5pPr marL="1828800" indent="0" algn="ctr" latinLnBrk="0">
              <a:buNone/>
              <a:defRPr lang="pt-BR" sz="1600"/>
            </a:lvl5pPr>
            <a:lvl6pPr marL="2286000" indent="0" algn="ctr" latinLnBrk="0">
              <a:buNone/>
              <a:defRPr lang="pt-BR" sz="1600"/>
            </a:lvl6pPr>
            <a:lvl7pPr marL="2743200" indent="0" algn="ctr" latinLnBrk="0">
              <a:buNone/>
              <a:defRPr lang="pt-BR" sz="1600"/>
            </a:lvl7pPr>
            <a:lvl8pPr marL="3200400" indent="0" algn="ctr" latinLnBrk="0">
              <a:buNone/>
              <a:defRPr lang="pt-BR" sz="1600"/>
            </a:lvl8pPr>
            <a:lvl9pPr marL="3657600" indent="0" algn="ctr" latinLnBrk="0">
              <a:buNone/>
              <a:defRPr lang="pt-BR" sz="1600"/>
            </a:lvl9pPr>
          </a:lstStyle>
          <a:p>
            <a:r>
              <a:rPr lang="pt-BR" dirty="0"/>
              <a:t>Clique para editar o estilo do subtítulo mestre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para o texto vertical 2"/>
          <p:cNvSpPr>
            <a:spLocks noGrp="1"/>
          </p:cNvSpPr>
          <p:nvPr>
            <p:ph type="body" orient="vert" idx="1"/>
          </p:nvPr>
        </p:nvSpPr>
        <p:spPr/>
        <p:txBody>
          <a:bodyPr vert="eaVert"/>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de data 3"/>
          <p:cNvSpPr>
            <a:spLocks noGrp="1"/>
          </p:cNvSpPr>
          <p:nvPr>
            <p:ph type="dt" sz="half" idx="10"/>
          </p:nvPr>
        </p:nvSpPr>
        <p:spPr/>
        <p:txBody>
          <a:bodyPr/>
          <a:lstStyle/>
          <a:p>
            <a:fld id="{37CC0096-1860-4642-9CD2-0079EA5E7CD1}" type="datetimeFigureOut">
              <a:rPr lang="pt-BR"/>
              <a:t>12/12/2016</a:t>
            </a:fld>
            <a:endParaRPr lang="pt-BR" dirty="0"/>
          </a:p>
        </p:txBody>
      </p:sp>
      <p:sp>
        <p:nvSpPr>
          <p:cNvPr id="5" name="Espaço reservado do rodapé 4"/>
          <p:cNvSpPr>
            <a:spLocks noGrp="1"/>
          </p:cNvSpPr>
          <p:nvPr>
            <p:ph type="ftr" sz="quarter" idx="11"/>
          </p:nvPr>
        </p:nvSpPr>
        <p:spPr/>
        <p:txBody>
          <a:bodyPr/>
          <a:lstStyle/>
          <a:p>
            <a:endParaRPr lang="pt-BR" dirty="0"/>
          </a:p>
        </p:txBody>
      </p:sp>
      <p:sp>
        <p:nvSpPr>
          <p:cNvPr id="6" name="Espaço reservado do número do slide 5"/>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a:lstStyle/>
          <a:p>
            <a:r>
              <a:rPr lang="pt-BR" dirty="0"/>
              <a:t>Clique para editar o título mestre</a:t>
            </a:r>
          </a:p>
        </p:txBody>
      </p:sp>
      <p:sp>
        <p:nvSpPr>
          <p:cNvPr id="3" name="Espaço reservado para o texto vertical 2"/>
          <p:cNvSpPr>
            <a:spLocks noGrp="1"/>
          </p:cNvSpPr>
          <p:nvPr>
            <p:ph type="body" orient="vert" idx="1"/>
          </p:nvPr>
        </p:nvSpPr>
        <p:spPr>
          <a:xfrm>
            <a:off x="1524000" y="457199"/>
            <a:ext cx="7048500" cy="5638801"/>
          </a:xfrm>
        </p:spPr>
        <p:txBody>
          <a:bodyPr vert="eaVert"/>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de data 3"/>
          <p:cNvSpPr>
            <a:spLocks noGrp="1"/>
          </p:cNvSpPr>
          <p:nvPr>
            <p:ph type="dt" sz="half" idx="10"/>
          </p:nvPr>
        </p:nvSpPr>
        <p:spPr/>
        <p:txBody>
          <a:bodyPr/>
          <a:lstStyle/>
          <a:p>
            <a:fld id="{37CC0096-1860-4642-9CD2-0079EA5E7CD1}" type="datetimeFigureOut">
              <a:rPr lang="pt-BR"/>
              <a:t>12/12/2016</a:t>
            </a:fld>
            <a:endParaRPr lang="pt-BR" dirty="0"/>
          </a:p>
        </p:txBody>
      </p:sp>
      <p:sp>
        <p:nvSpPr>
          <p:cNvPr id="5" name="Espaço reservado do rodapé 4"/>
          <p:cNvSpPr>
            <a:spLocks noGrp="1"/>
          </p:cNvSpPr>
          <p:nvPr>
            <p:ph type="ftr" sz="quarter" idx="11"/>
          </p:nvPr>
        </p:nvSpPr>
        <p:spPr/>
        <p:txBody>
          <a:bodyPr/>
          <a:lstStyle/>
          <a:p>
            <a:endParaRPr lang="pt-BR" dirty="0"/>
          </a:p>
        </p:txBody>
      </p:sp>
      <p:sp>
        <p:nvSpPr>
          <p:cNvPr id="6" name="Espaço reservado do número do slide 5"/>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2"/>
          <p:cNvSpPr>
            <a:spLocks noGrp="1"/>
          </p:cNvSpPr>
          <p:nvPr>
            <p:ph idx="1"/>
          </p:nvPr>
        </p:nvSpPr>
        <p:spPr/>
        <p:txBody>
          <a:bodyPr/>
          <a:lstStyle>
            <a:lvl5pPr latinLnBrk="0">
              <a:defRPr lang="pt-BR"/>
            </a:lvl5pPr>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de data 3"/>
          <p:cNvSpPr>
            <a:spLocks noGrp="1"/>
          </p:cNvSpPr>
          <p:nvPr>
            <p:ph type="dt" sz="half" idx="10"/>
          </p:nvPr>
        </p:nvSpPr>
        <p:spPr/>
        <p:txBody>
          <a:bodyPr/>
          <a:lstStyle/>
          <a:p>
            <a:fld id="{37CC0096-1860-4642-9CD2-0079EA5E7CD1}" type="datetimeFigureOut">
              <a:rPr lang="pt-BR"/>
              <a:t>12/12/2016</a:t>
            </a:fld>
            <a:endParaRPr lang="pt-BR" dirty="0"/>
          </a:p>
        </p:txBody>
      </p:sp>
      <p:sp>
        <p:nvSpPr>
          <p:cNvPr id="5" name="Espaço reservado do rodapé 4"/>
          <p:cNvSpPr>
            <a:spLocks noGrp="1"/>
          </p:cNvSpPr>
          <p:nvPr>
            <p:ph type="ftr" sz="quarter" idx="11"/>
          </p:nvPr>
        </p:nvSpPr>
        <p:spPr/>
        <p:txBody>
          <a:bodyPr/>
          <a:lstStyle/>
          <a:p>
            <a:endParaRPr lang="pt-BR" dirty="0"/>
          </a:p>
        </p:txBody>
      </p:sp>
      <p:sp>
        <p:nvSpPr>
          <p:cNvPr id="6" name="Espaço reservado do número do slide 5"/>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anchor="b">
            <a:normAutofit/>
          </a:bodyPr>
          <a:lstStyle>
            <a:lvl1pPr latinLnBrk="0">
              <a:defRPr lang="pt-BR" sz="5400">
                <a:solidFill>
                  <a:schemeClr val="tx1"/>
                </a:solidFill>
              </a:defRPr>
            </a:lvl1pPr>
          </a:lstStyle>
          <a:p>
            <a:r>
              <a:rPr lang="pt-BR" dirty="0"/>
              <a:t>Clique para editar o título mestre</a:t>
            </a:r>
          </a:p>
        </p:txBody>
      </p:sp>
      <p:sp>
        <p:nvSpPr>
          <p:cNvPr id="3" name="Espaço reservado para texto 2"/>
          <p:cNvSpPr>
            <a:spLocks noGrp="1"/>
          </p:cNvSpPr>
          <p:nvPr>
            <p:ph type="body" idx="1"/>
          </p:nvPr>
        </p:nvSpPr>
        <p:spPr>
          <a:xfrm>
            <a:off x="1524000" y="4589463"/>
            <a:ext cx="9144000" cy="1506537"/>
          </a:xfrm>
        </p:spPr>
        <p:txBody>
          <a:bodyPr>
            <a:normAutofit/>
          </a:bodyPr>
          <a:lstStyle>
            <a:lvl1pPr marL="0" indent="0" latinLnBrk="0">
              <a:spcBef>
                <a:spcPts val="0"/>
              </a:spcBef>
              <a:buNone/>
              <a:defRPr lang="pt-BR" sz="2000">
                <a:solidFill>
                  <a:schemeClr val="accent1"/>
                </a:solidFill>
                <a:latin typeface="+mj-lt"/>
              </a:defRPr>
            </a:lvl1pPr>
            <a:lvl2pPr marL="457200" indent="0" latinLnBrk="0">
              <a:buNone/>
              <a:defRPr lang="pt-BR" sz="2000"/>
            </a:lvl2pPr>
            <a:lvl3pPr marL="914400" indent="0" latinLnBrk="0">
              <a:buNone/>
              <a:defRPr lang="pt-BR" sz="1800"/>
            </a:lvl3pPr>
            <a:lvl4pPr marL="1371600" indent="0" latinLnBrk="0">
              <a:buNone/>
              <a:defRPr lang="pt-BR" sz="1600"/>
            </a:lvl4pPr>
            <a:lvl5pPr marL="1828800" indent="0" latinLnBrk="0">
              <a:buNone/>
              <a:defRPr lang="pt-BR" sz="1600"/>
            </a:lvl5pPr>
            <a:lvl6pPr marL="2286000" indent="0" latinLnBrk="0">
              <a:buNone/>
              <a:defRPr lang="pt-BR" sz="1600"/>
            </a:lvl6pPr>
            <a:lvl7pPr marL="2743200" indent="0" latinLnBrk="0">
              <a:buNone/>
              <a:defRPr lang="pt-BR" sz="1600"/>
            </a:lvl7pPr>
            <a:lvl8pPr marL="3200400" indent="0" latinLnBrk="0">
              <a:buNone/>
              <a:defRPr lang="pt-BR" sz="1600"/>
            </a:lvl8pPr>
            <a:lvl9pPr marL="3657600" indent="0" latinLnBrk="0">
              <a:buNone/>
              <a:defRPr lang="pt-BR" sz="1600"/>
            </a:lvl9pPr>
          </a:lstStyle>
          <a:p>
            <a:pPr lvl="0"/>
            <a:r>
              <a:rPr lang="pt-BR" dirty="0"/>
              <a:t>Clique para editar o texto mestre </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2"/>
          <p:cNvSpPr>
            <a:spLocks noGrp="1"/>
          </p:cNvSpPr>
          <p:nvPr>
            <p:ph sz="half" idx="1"/>
          </p:nvPr>
        </p:nvSpPr>
        <p:spPr>
          <a:xfrm>
            <a:off x="1524000" y="1825625"/>
            <a:ext cx="4343400" cy="4270375"/>
          </a:xfrm>
        </p:spPr>
        <p:txBody>
          <a:bodyPr>
            <a:normAutofit/>
          </a:bodyPr>
          <a:lstStyle>
            <a:lvl1pPr latinLnBrk="0">
              <a:defRPr lang="pt-BR" sz="2000"/>
            </a:lvl1pPr>
            <a:lvl2pPr latinLnBrk="0">
              <a:defRPr lang="pt-BR" sz="1800"/>
            </a:lvl2pPr>
            <a:lvl3pPr latinLnBrk="0">
              <a:defRPr lang="pt-BR" sz="1600"/>
            </a:lvl3pPr>
            <a:lvl4pPr latinLnBrk="0">
              <a:defRPr lang="pt-BR" sz="1400"/>
            </a:lvl4pPr>
            <a:lvl5pPr latinLnBrk="0">
              <a:defRPr lang="pt-BR" sz="1400"/>
            </a:lvl5pPr>
            <a:lvl6pPr latinLnBrk="0">
              <a:defRPr lang="pt-BR" sz="1400"/>
            </a:lvl6pPr>
            <a:lvl7pPr latinLnBrk="0">
              <a:defRPr lang="pt-BR" sz="1400"/>
            </a:lvl7pPr>
            <a:lvl8pPr latinLnBrk="0">
              <a:defRPr lang="pt-BR" sz="1400"/>
            </a:lvl8pPr>
            <a:lvl9pPr latinLnBrk="0">
              <a:defRPr lang="pt-BR" sz="1400"/>
            </a:lvl9pPr>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3"/>
          <p:cNvSpPr>
            <a:spLocks noGrp="1"/>
          </p:cNvSpPr>
          <p:nvPr>
            <p:ph sz="half" idx="2"/>
          </p:nvPr>
        </p:nvSpPr>
        <p:spPr>
          <a:xfrm>
            <a:off x="6324600" y="1825625"/>
            <a:ext cx="4343400" cy="4270375"/>
          </a:xfrm>
        </p:spPr>
        <p:txBody>
          <a:bodyPr>
            <a:normAutofit/>
          </a:bodyPr>
          <a:lstStyle>
            <a:lvl1pPr latinLnBrk="0">
              <a:defRPr lang="pt-BR" sz="2000"/>
            </a:lvl1pPr>
            <a:lvl2pPr latinLnBrk="0">
              <a:defRPr lang="pt-BR" sz="1800"/>
            </a:lvl2pPr>
            <a:lvl3pPr latinLnBrk="0">
              <a:defRPr lang="pt-BR" sz="1600"/>
            </a:lvl3pPr>
            <a:lvl4pPr latinLnBrk="0">
              <a:defRPr lang="pt-BR" sz="1400"/>
            </a:lvl4pPr>
            <a:lvl5pPr latinLnBrk="0">
              <a:defRPr lang="pt-BR" sz="1400"/>
            </a:lvl5pPr>
            <a:lvl6pPr latinLnBrk="0">
              <a:defRPr lang="pt-BR" sz="1400"/>
            </a:lvl6pPr>
            <a:lvl7pPr latinLnBrk="0">
              <a:defRPr lang="pt-BR" sz="1400"/>
            </a:lvl7pPr>
            <a:lvl8pPr latinLnBrk="0">
              <a:defRPr lang="pt-BR" sz="1400"/>
            </a:lvl8pPr>
            <a:lvl9pPr latinLnBrk="0">
              <a:defRPr lang="pt-BR" sz="1400"/>
            </a:lvl9pPr>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de data 4"/>
          <p:cNvSpPr>
            <a:spLocks noGrp="1"/>
          </p:cNvSpPr>
          <p:nvPr>
            <p:ph type="dt" sz="half" idx="10"/>
          </p:nvPr>
        </p:nvSpPr>
        <p:spPr/>
        <p:txBody>
          <a:bodyPr/>
          <a:lstStyle/>
          <a:p>
            <a:fld id="{37CC0096-1860-4642-9CD2-0079EA5E7CD1}" type="datetimeFigureOut">
              <a:rPr lang="pt-BR"/>
              <a:t>12/12/2016</a:t>
            </a:fld>
            <a:endParaRPr lang="pt-BR" dirty="0"/>
          </a:p>
        </p:txBody>
      </p:sp>
      <p:sp>
        <p:nvSpPr>
          <p:cNvPr id="6" name="Espaço reservado do rodapé 5"/>
          <p:cNvSpPr>
            <a:spLocks noGrp="1"/>
          </p:cNvSpPr>
          <p:nvPr>
            <p:ph type="ftr" sz="quarter" idx="11"/>
          </p:nvPr>
        </p:nvSpPr>
        <p:spPr/>
        <p:txBody>
          <a:bodyPr/>
          <a:lstStyle/>
          <a:p>
            <a:endParaRPr lang="pt-BR" dirty="0"/>
          </a:p>
        </p:txBody>
      </p:sp>
      <p:sp>
        <p:nvSpPr>
          <p:cNvPr id="7" name="Espaço reservado do número do slide 6"/>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para texto 2"/>
          <p:cNvSpPr>
            <a:spLocks noGrp="1"/>
          </p:cNvSpPr>
          <p:nvPr>
            <p:ph type="body" idx="1"/>
          </p:nvPr>
        </p:nvSpPr>
        <p:spPr>
          <a:xfrm>
            <a:off x="1527048" y="1828800"/>
            <a:ext cx="4343400" cy="685800"/>
          </a:xfrm>
        </p:spPr>
        <p:txBody>
          <a:bodyPr anchor="ctr">
            <a:normAutofit/>
          </a:bodyPr>
          <a:lstStyle>
            <a:lvl1pPr marL="0" indent="0" latinLnBrk="0">
              <a:spcBef>
                <a:spcPts val="0"/>
              </a:spcBef>
              <a:buNone/>
              <a:defRPr lang="pt-BR" sz="2200" b="0">
                <a:solidFill>
                  <a:schemeClr val="tx1"/>
                </a:solidFill>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 </a:t>
            </a:r>
          </a:p>
        </p:txBody>
      </p:sp>
      <p:sp>
        <p:nvSpPr>
          <p:cNvPr id="4" name="Espaço reservado 3"/>
          <p:cNvSpPr>
            <a:spLocks noGrp="1"/>
          </p:cNvSpPr>
          <p:nvPr>
            <p:ph sz="half" idx="2"/>
          </p:nvPr>
        </p:nvSpPr>
        <p:spPr>
          <a:xfrm>
            <a:off x="1527048" y="2514600"/>
            <a:ext cx="4343400" cy="3581401"/>
          </a:xfrm>
        </p:spPr>
        <p:txBody>
          <a:bodyPr>
            <a:normAutofit/>
          </a:bodyPr>
          <a:lstStyle>
            <a:lvl1pPr latinLnBrk="0">
              <a:defRPr lang="pt-BR" sz="2000"/>
            </a:lvl1pPr>
            <a:lvl2pPr latinLnBrk="0">
              <a:defRPr lang="pt-BR" sz="1800"/>
            </a:lvl2pPr>
            <a:lvl3pPr latinLnBrk="0">
              <a:defRPr lang="pt-BR" sz="1600"/>
            </a:lvl3pPr>
            <a:lvl4pPr latinLnBrk="0">
              <a:defRPr lang="pt-BR" sz="1400"/>
            </a:lvl4pPr>
            <a:lvl5pPr latinLnBrk="0">
              <a:defRPr lang="pt-BR" sz="1400"/>
            </a:lvl5pPr>
            <a:lvl6pPr latinLnBrk="0">
              <a:defRPr lang="pt-BR" sz="1400"/>
            </a:lvl6pPr>
            <a:lvl7pPr latinLnBrk="0">
              <a:defRPr lang="pt-BR" sz="1400"/>
            </a:lvl7pPr>
            <a:lvl8pPr latinLnBrk="0">
              <a:defRPr lang="pt-BR" sz="1400"/>
            </a:lvl8pPr>
            <a:lvl9pPr latinLnBrk="0">
              <a:defRPr lang="pt-BR" sz="1400"/>
            </a:lvl9pPr>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3"/>
          </p:nvPr>
        </p:nvSpPr>
        <p:spPr>
          <a:xfrm>
            <a:off x="6327648" y="1828800"/>
            <a:ext cx="4343400" cy="685800"/>
          </a:xfrm>
        </p:spPr>
        <p:txBody>
          <a:bodyPr anchor="ctr">
            <a:normAutofit/>
          </a:bodyPr>
          <a:lstStyle>
            <a:lvl1pPr marL="0" indent="0" latinLnBrk="0">
              <a:spcBef>
                <a:spcPts val="0"/>
              </a:spcBef>
              <a:buNone/>
              <a:defRPr lang="pt-BR" sz="2200" b="0">
                <a:solidFill>
                  <a:schemeClr val="tx1"/>
                </a:solidFill>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 </a:t>
            </a:r>
          </a:p>
        </p:txBody>
      </p:sp>
      <p:sp>
        <p:nvSpPr>
          <p:cNvPr id="6" name="Espaço reservado 5"/>
          <p:cNvSpPr>
            <a:spLocks noGrp="1"/>
          </p:cNvSpPr>
          <p:nvPr>
            <p:ph sz="quarter" idx="4"/>
          </p:nvPr>
        </p:nvSpPr>
        <p:spPr>
          <a:xfrm>
            <a:off x="6327648" y="2514600"/>
            <a:ext cx="4343400" cy="3581401"/>
          </a:xfrm>
        </p:spPr>
        <p:txBody>
          <a:bodyPr>
            <a:normAutofit/>
          </a:bodyPr>
          <a:lstStyle>
            <a:lvl1pPr latinLnBrk="0">
              <a:defRPr lang="pt-BR" sz="2000"/>
            </a:lvl1pPr>
            <a:lvl2pPr latinLnBrk="0">
              <a:defRPr lang="pt-BR" sz="1800"/>
            </a:lvl2pPr>
            <a:lvl3pPr latinLnBrk="0">
              <a:defRPr lang="pt-BR" sz="1600"/>
            </a:lvl3pPr>
            <a:lvl4pPr latinLnBrk="0">
              <a:defRPr lang="pt-BR" sz="1400"/>
            </a:lvl4pPr>
            <a:lvl5pPr latinLnBrk="0">
              <a:defRPr lang="pt-BR" sz="1400"/>
            </a:lvl5pPr>
            <a:lvl6pPr latinLnBrk="0">
              <a:defRPr lang="pt-BR" sz="1400"/>
            </a:lvl6pPr>
            <a:lvl7pPr latinLnBrk="0">
              <a:defRPr lang="pt-BR" sz="1400"/>
            </a:lvl7pPr>
            <a:lvl8pPr latinLnBrk="0">
              <a:defRPr lang="pt-BR" sz="1400"/>
            </a:lvl8pPr>
            <a:lvl9pPr latinLnBrk="0">
              <a:defRPr lang="pt-BR" sz="1400"/>
            </a:lvl9pPr>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de data 6"/>
          <p:cNvSpPr>
            <a:spLocks noGrp="1"/>
          </p:cNvSpPr>
          <p:nvPr>
            <p:ph type="dt" sz="half" idx="10"/>
          </p:nvPr>
        </p:nvSpPr>
        <p:spPr/>
        <p:txBody>
          <a:bodyPr/>
          <a:lstStyle/>
          <a:p>
            <a:fld id="{37CC0096-1860-4642-9CD2-0079EA5E7CD1}" type="datetimeFigureOut">
              <a:rPr lang="pt-BR"/>
              <a:t>12/12/2016</a:t>
            </a:fld>
            <a:endParaRPr lang="pt-BR" dirty="0"/>
          </a:p>
        </p:txBody>
      </p:sp>
      <p:sp>
        <p:nvSpPr>
          <p:cNvPr id="8" name="Espaço reservado do rodapé 7"/>
          <p:cNvSpPr>
            <a:spLocks noGrp="1"/>
          </p:cNvSpPr>
          <p:nvPr>
            <p:ph type="ftr" sz="quarter" idx="11"/>
          </p:nvPr>
        </p:nvSpPr>
        <p:spPr/>
        <p:txBody>
          <a:bodyPr/>
          <a:lstStyle/>
          <a:p>
            <a:endParaRPr lang="pt-BR" dirty="0"/>
          </a:p>
        </p:txBody>
      </p:sp>
      <p:sp>
        <p:nvSpPr>
          <p:cNvPr id="9" name="Espaço reservado do número do slide 8"/>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de data 2"/>
          <p:cNvSpPr>
            <a:spLocks noGrp="1"/>
          </p:cNvSpPr>
          <p:nvPr>
            <p:ph type="dt" sz="half" idx="10"/>
          </p:nvPr>
        </p:nvSpPr>
        <p:spPr/>
        <p:txBody>
          <a:bodyPr/>
          <a:lstStyle/>
          <a:p>
            <a:fld id="{37CC0096-1860-4642-9CD2-0079EA5E7CD1}" type="datetimeFigureOut">
              <a:rPr lang="pt-BR"/>
              <a:t>12/12/2016</a:t>
            </a:fld>
            <a:endParaRPr lang="pt-BR" dirty="0"/>
          </a:p>
        </p:txBody>
      </p:sp>
      <p:sp>
        <p:nvSpPr>
          <p:cNvPr id="4" name="Espaço reservado do rodapé 3"/>
          <p:cNvSpPr>
            <a:spLocks noGrp="1"/>
          </p:cNvSpPr>
          <p:nvPr>
            <p:ph type="ftr" sz="quarter" idx="11"/>
          </p:nvPr>
        </p:nvSpPr>
        <p:spPr/>
        <p:txBody>
          <a:bodyPr/>
          <a:lstStyle/>
          <a:p>
            <a:endParaRPr lang="pt-BR" dirty="0"/>
          </a:p>
        </p:txBody>
      </p:sp>
      <p:sp>
        <p:nvSpPr>
          <p:cNvPr id="5" name="Espaço reservado do número do slide 4"/>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de data 1"/>
          <p:cNvSpPr>
            <a:spLocks noGrp="1"/>
          </p:cNvSpPr>
          <p:nvPr>
            <p:ph type="dt" sz="half" idx="10"/>
          </p:nvPr>
        </p:nvSpPr>
        <p:spPr/>
        <p:txBody>
          <a:bodyPr/>
          <a:lstStyle/>
          <a:p>
            <a:fld id="{37CC0096-1860-4642-9CD2-0079EA5E7CD1}" type="datetimeFigureOut">
              <a:rPr lang="pt-BR"/>
              <a:t>12/12/2016</a:t>
            </a:fld>
            <a:endParaRPr lang="pt-BR" dirty="0"/>
          </a:p>
        </p:txBody>
      </p:sp>
      <p:sp>
        <p:nvSpPr>
          <p:cNvPr id="3" name="Espaço reservado do rodapé 2"/>
          <p:cNvSpPr>
            <a:spLocks noGrp="1"/>
          </p:cNvSpPr>
          <p:nvPr>
            <p:ph type="ftr" sz="quarter" idx="11"/>
          </p:nvPr>
        </p:nvSpPr>
        <p:spPr/>
        <p:txBody>
          <a:bodyPr/>
          <a:lstStyle/>
          <a:p>
            <a:endParaRPr lang="pt-BR" dirty="0"/>
          </a:p>
        </p:txBody>
      </p:sp>
      <p:sp>
        <p:nvSpPr>
          <p:cNvPr id="4" name="Espaço reservado do número do slide 3"/>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anchor="b">
            <a:normAutofit/>
          </a:bodyPr>
          <a:lstStyle>
            <a:lvl1pPr latinLnBrk="0">
              <a:defRPr lang="pt-BR" sz="3400"/>
            </a:lvl1pPr>
          </a:lstStyle>
          <a:p>
            <a:r>
              <a:rPr lang="pt-BR" dirty="0"/>
              <a:t>Clique para editar o título mestre</a:t>
            </a:r>
          </a:p>
        </p:txBody>
      </p:sp>
      <p:sp>
        <p:nvSpPr>
          <p:cNvPr id="3" name="Espaço reservado 2"/>
          <p:cNvSpPr>
            <a:spLocks noGrp="1"/>
          </p:cNvSpPr>
          <p:nvPr>
            <p:ph idx="1"/>
          </p:nvPr>
        </p:nvSpPr>
        <p:spPr>
          <a:xfrm>
            <a:off x="760412" y="762000"/>
            <a:ext cx="6400800" cy="5334000"/>
          </a:xfrm>
        </p:spPr>
        <p:txBody>
          <a:bodyPr>
            <a:normAutofit/>
          </a:bodyPr>
          <a:lstStyle>
            <a:lvl1pPr latinLnBrk="0">
              <a:defRPr lang="pt-BR" sz="2000"/>
            </a:lvl1pPr>
            <a:lvl2pPr latinLnBrk="0">
              <a:defRPr lang="pt-BR" sz="1800"/>
            </a:lvl2pPr>
            <a:lvl3pPr latinLnBrk="0">
              <a:defRPr lang="pt-BR" sz="1600"/>
            </a:lvl3pPr>
            <a:lvl4pPr latinLnBrk="0">
              <a:defRPr lang="pt-BR" sz="1400"/>
            </a:lvl4pPr>
            <a:lvl5pPr latinLnBrk="0">
              <a:defRPr lang="pt-BR" sz="1400"/>
            </a:lvl5pPr>
            <a:lvl6pPr latinLnBrk="0">
              <a:defRPr lang="pt-BR" sz="1400"/>
            </a:lvl6pPr>
            <a:lvl7pPr latinLnBrk="0">
              <a:defRPr lang="pt-BR" sz="1400"/>
            </a:lvl7pPr>
            <a:lvl8pPr latinLnBrk="0">
              <a:defRPr lang="pt-BR" sz="1400"/>
            </a:lvl8pPr>
            <a:lvl9pPr latinLnBrk="0">
              <a:defRPr lang="pt-BR" sz="1400"/>
            </a:lvl9pPr>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p:nvPr>
        </p:nvSpPr>
        <p:spPr>
          <a:xfrm>
            <a:off x="8001039" y="3429000"/>
            <a:ext cx="3124161" cy="1828800"/>
          </a:xfrm>
        </p:spPr>
        <p:txBody>
          <a:bodyPr/>
          <a:lstStyle>
            <a:lvl1pPr marL="0" indent="0" latinLnBrk="0">
              <a:spcBef>
                <a:spcPts val="0"/>
              </a:spcBef>
              <a:buNone/>
              <a:defRPr lang="pt-BR" sz="1600"/>
            </a:lvl1pPr>
            <a:lvl2pPr marL="457200" indent="0" latinLnBrk="0">
              <a:buNone/>
              <a:defRPr lang="pt-BR" sz="1400"/>
            </a:lvl2pPr>
            <a:lvl3pPr marL="914400" indent="0" latinLnBrk="0">
              <a:buNone/>
              <a:defRPr lang="pt-BR" sz="1200"/>
            </a:lvl3pPr>
            <a:lvl4pPr marL="1371600" indent="0" latinLnBrk="0">
              <a:buNone/>
              <a:defRPr lang="pt-BR" sz="1000"/>
            </a:lvl4pPr>
            <a:lvl5pPr marL="1828800" indent="0" latinLnBrk="0">
              <a:buNone/>
              <a:defRPr lang="pt-BR" sz="1000"/>
            </a:lvl5pPr>
            <a:lvl6pPr marL="2286000" indent="0" latinLnBrk="0">
              <a:buNone/>
              <a:defRPr lang="pt-BR" sz="1000"/>
            </a:lvl6pPr>
            <a:lvl7pPr marL="2743200" indent="0" latinLnBrk="0">
              <a:buNone/>
              <a:defRPr lang="pt-BR" sz="1000"/>
            </a:lvl7pPr>
            <a:lvl8pPr marL="3200400" indent="0" latinLnBrk="0">
              <a:buNone/>
              <a:defRPr lang="pt-BR" sz="1000"/>
            </a:lvl8pPr>
            <a:lvl9pPr marL="3657600" indent="0" latinLnBrk="0">
              <a:buNone/>
              <a:defRPr lang="pt-BR" sz="1000"/>
            </a:lvl9pPr>
          </a:lstStyle>
          <a:p>
            <a:pPr lvl="0"/>
            <a:r>
              <a:rPr lang="pt-BR" dirty="0"/>
              <a:t>Clique para editar o texto mestre </a:t>
            </a:r>
          </a:p>
        </p:txBody>
      </p:sp>
      <p:sp>
        <p:nvSpPr>
          <p:cNvPr id="5" name="Espaço reservado de data 4"/>
          <p:cNvSpPr>
            <a:spLocks noGrp="1"/>
          </p:cNvSpPr>
          <p:nvPr>
            <p:ph type="dt" sz="half" idx="10"/>
          </p:nvPr>
        </p:nvSpPr>
        <p:spPr/>
        <p:txBody>
          <a:bodyPr/>
          <a:lstStyle/>
          <a:p>
            <a:fld id="{37CC0096-1860-4642-9CD2-0079EA5E7CD1}" type="datetimeFigureOut">
              <a:rPr lang="pt-BR"/>
              <a:t>12/12/2016</a:t>
            </a:fld>
            <a:endParaRPr lang="pt-BR" dirty="0"/>
          </a:p>
        </p:txBody>
      </p:sp>
      <p:sp>
        <p:nvSpPr>
          <p:cNvPr id="6" name="Espaço reservado do rodapé 5"/>
          <p:cNvSpPr>
            <a:spLocks noGrp="1"/>
          </p:cNvSpPr>
          <p:nvPr>
            <p:ph type="ftr" sz="quarter" idx="11"/>
          </p:nvPr>
        </p:nvSpPr>
        <p:spPr/>
        <p:txBody>
          <a:bodyPr/>
          <a:lstStyle/>
          <a:p>
            <a:endParaRPr lang="pt-BR" dirty="0"/>
          </a:p>
        </p:txBody>
      </p:sp>
      <p:sp>
        <p:nvSpPr>
          <p:cNvPr id="7" name="Espaço reservado do número do slide 6"/>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tâ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p>
        </p:txBody>
      </p:sp>
      <p:sp>
        <p:nvSpPr>
          <p:cNvPr id="2" name="Título 1"/>
          <p:cNvSpPr>
            <a:spLocks noGrp="1"/>
          </p:cNvSpPr>
          <p:nvPr>
            <p:ph type="title"/>
          </p:nvPr>
        </p:nvSpPr>
        <p:spPr>
          <a:xfrm>
            <a:off x="7997952" y="1600200"/>
            <a:ext cx="3127248" cy="1828800"/>
          </a:xfrm>
        </p:spPr>
        <p:txBody>
          <a:bodyPr anchor="b">
            <a:normAutofit/>
          </a:bodyPr>
          <a:lstStyle>
            <a:lvl1pPr latinLnBrk="0">
              <a:defRPr lang="pt-BR" sz="3400"/>
            </a:lvl1pPr>
          </a:lstStyle>
          <a:p>
            <a:r>
              <a:rPr lang="pt-BR" dirty="0"/>
              <a:t>Clique para editar o título mestre</a:t>
            </a:r>
          </a:p>
        </p:txBody>
      </p:sp>
      <p:sp>
        <p:nvSpPr>
          <p:cNvPr id="3" name="Espaço reservado de imagem 2"/>
          <p:cNvSpPr>
            <a:spLocks noGrp="1"/>
          </p:cNvSpPr>
          <p:nvPr>
            <p:ph type="pic" idx="1"/>
          </p:nvPr>
        </p:nvSpPr>
        <p:spPr>
          <a:xfrm>
            <a:off x="781251" y="777240"/>
            <a:ext cx="6400800" cy="5303520"/>
          </a:xfrm>
        </p:spPr>
        <p:txBody>
          <a:bodyPr tIns="457200">
            <a:normAutofit/>
          </a:bodyPr>
          <a:lstStyle>
            <a:lvl1pPr marL="0" indent="0" algn="ctr" latinLnBrk="0">
              <a:buNone/>
              <a:defRPr lang="pt-BR" sz="2000"/>
            </a:lvl1pPr>
            <a:lvl2pPr marL="457200" indent="0" latinLnBrk="0">
              <a:buNone/>
              <a:defRPr lang="pt-BR" sz="2800"/>
            </a:lvl2pPr>
            <a:lvl3pPr marL="914400" indent="0" latinLnBrk="0">
              <a:buNone/>
              <a:defRPr lang="pt-BR" sz="2400"/>
            </a:lvl3pPr>
            <a:lvl4pPr marL="1371600" indent="0" latinLnBrk="0">
              <a:buNone/>
              <a:defRPr lang="pt-BR" sz="2000"/>
            </a:lvl4pPr>
            <a:lvl5pPr marL="1828800" indent="0" latinLnBrk="0">
              <a:buNone/>
              <a:defRPr lang="pt-BR" sz="2000"/>
            </a:lvl5pPr>
            <a:lvl6pPr marL="2286000" indent="0" latinLnBrk="0">
              <a:buNone/>
              <a:defRPr lang="pt-BR" sz="2000"/>
            </a:lvl6pPr>
            <a:lvl7pPr marL="2743200" indent="0" latinLnBrk="0">
              <a:buNone/>
              <a:defRPr lang="pt-BR" sz="2000"/>
            </a:lvl7pPr>
            <a:lvl8pPr marL="3200400" indent="0" latinLnBrk="0">
              <a:buNone/>
              <a:defRPr lang="pt-BR" sz="2000"/>
            </a:lvl8pPr>
            <a:lvl9pPr marL="3657600" indent="0" latinLnBrk="0">
              <a:buNone/>
              <a:defRPr lang="pt-BR" sz="2000"/>
            </a:lvl9pPr>
          </a:lstStyle>
          <a:p>
            <a:r>
              <a:rPr lang="pt-BR" dirty="0"/>
              <a:t>Clique no ícone para adicionar uma imagem</a:t>
            </a:r>
          </a:p>
        </p:txBody>
      </p:sp>
      <p:sp>
        <p:nvSpPr>
          <p:cNvPr id="4" name="Espaço reservado para texto 3"/>
          <p:cNvSpPr>
            <a:spLocks noGrp="1"/>
          </p:cNvSpPr>
          <p:nvPr>
            <p:ph type="body" sz="half" idx="2"/>
          </p:nvPr>
        </p:nvSpPr>
        <p:spPr>
          <a:xfrm>
            <a:off x="7997952" y="3429000"/>
            <a:ext cx="3127248" cy="1828800"/>
          </a:xfrm>
        </p:spPr>
        <p:txBody>
          <a:bodyPr/>
          <a:lstStyle>
            <a:lvl1pPr marL="0" indent="0" latinLnBrk="0">
              <a:spcBef>
                <a:spcPts val="0"/>
              </a:spcBef>
              <a:buNone/>
              <a:defRPr lang="pt-BR" sz="1600"/>
            </a:lvl1pPr>
            <a:lvl2pPr marL="457200" indent="0" latinLnBrk="0">
              <a:buNone/>
              <a:defRPr lang="pt-BR" sz="1400"/>
            </a:lvl2pPr>
            <a:lvl3pPr marL="914400" indent="0" latinLnBrk="0">
              <a:buNone/>
              <a:defRPr lang="pt-BR" sz="1200"/>
            </a:lvl3pPr>
            <a:lvl4pPr marL="1371600" indent="0" latinLnBrk="0">
              <a:buNone/>
              <a:defRPr lang="pt-BR" sz="1000"/>
            </a:lvl4pPr>
            <a:lvl5pPr marL="1828800" indent="0" latinLnBrk="0">
              <a:buNone/>
              <a:defRPr lang="pt-BR" sz="1000"/>
            </a:lvl5pPr>
            <a:lvl6pPr marL="2286000" indent="0" latinLnBrk="0">
              <a:buNone/>
              <a:defRPr lang="pt-BR" sz="1000"/>
            </a:lvl6pPr>
            <a:lvl7pPr marL="2743200" indent="0" latinLnBrk="0">
              <a:buNone/>
              <a:defRPr lang="pt-BR" sz="1000"/>
            </a:lvl7pPr>
            <a:lvl8pPr marL="3200400" indent="0" latinLnBrk="0">
              <a:buNone/>
              <a:defRPr lang="pt-BR" sz="1000"/>
            </a:lvl8pPr>
            <a:lvl9pPr marL="3657600" indent="0" latinLnBrk="0">
              <a:buNone/>
              <a:defRPr lang="pt-BR" sz="1000"/>
            </a:lvl9pPr>
          </a:lstStyle>
          <a:p>
            <a:pPr lvl="0"/>
            <a:r>
              <a:rPr lang="pt-BR" dirty="0"/>
              <a:t>Clique para editar o texto mestre </a:t>
            </a:r>
          </a:p>
        </p:txBody>
      </p:sp>
      <p:sp>
        <p:nvSpPr>
          <p:cNvPr id="5" name="Espaço reservado de data 4"/>
          <p:cNvSpPr>
            <a:spLocks noGrp="1"/>
          </p:cNvSpPr>
          <p:nvPr>
            <p:ph type="dt" sz="half" idx="10"/>
          </p:nvPr>
        </p:nvSpPr>
        <p:spPr/>
        <p:txBody>
          <a:bodyPr/>
          <a:lstStyle/>
          <a:p>
            <a:fld id="{37CC0096-1860-4642-9CD2-0079EA5E7CD1}" type="datetimeFigureOut">
              <a:rPr lang="pt-BR"/>
              <a:t>12/12/2016</a:t>
            </a:fld>
            <a:endParaRPr lang="pt-BR" dirty="0"/>
          </a:p>
        </p:txBody>
      </p:sp>
      <p:sp>
        <p:nvSpPr>
          <p:cNvPr id="6" name="Espaço reservado do rodapé 5"/>
          <p:cNvSpPr>
            <a:spLocks noGrp="1"/>
          </p:cNvSpPr>
          <p:nvPr>
            <p:ph type="ftr" sz="quarter" idx="11"/>
          </p:nvPr>
        </p:nvSpPr>
        <p:spPr/>
        <p:txBody>
          <a:bodyPr/>
          <a:lstStyle/>
          <a:p>
            <a:endParaRPr lang="pt-BR" dirty="0"/>
          </a:p>
        </p:txBody>
      </p:sp>
      <p:sp>
        <p:nvSpPr>
          <p:cNvPr id="7" name="Espaço reservado do número do slide 6"/>
          <p:cNvSpPr>
            <a:spLocks noGrp="1"/>
          </p:cNvSpPr>
          <p:nvPr>
            <p:ph type="sldNum" sz="quarter" idx="12"/>
          </p:nvPr>
        </p:nvSpPr>
        <p:spPr/>
        <p:txBody>
          <a:bodyPr/>
          <a:lstStyle/>
          <a:p>
            <a:fld id="{E31375A4-56A4-47D6-9801-1991572033F7}" type="slidenum">
              <a:rPr lang="pt-BR" smtClean="0"/>
              <a:t>‹nº›</a:t>
            </a:fld>
            <a:endParaRPr lang="pt-BR"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do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pt-BR" dirty="0"/>
              <a:t>Clique para editar o título mestre</a:t>
            </a:r>
          </a:p>
        </p:txBody>
      </p:sp>
      <p:sp>
        <p:nvSpPr>
          <p:cNvPr id="3" name="Espaço reservado para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pt-BR" dirty="0"/>
              <a:t>Clique para editar o texto mestre </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de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latinLnBrk="0">
              <a:defRPr lang="pt-BR" sz="800">
                <a:solidFill>
                  <a:schemeClr val="tx1">
                    <a:lumMod val="85000"/>
                  </a:schemeClr>
                </a:solidFill>
              </a:defRPr>
            </a:lvl1pPr>
          </a:lstStyle>
          <a:p>
            <a:fld id="{37CC0096-1860-4642-9CD2-0079EA5E7CD1}" type="datetimeFigureOut">
              <a:rPr lang="pt-BR"/>
              <a:pPr/>
              <a:t>12/12/2016</a:t>
            </a:fld>
            <a:endParaRPr lang="pt-BR" dirty="0"/>
          </a:p>
        </p:txBody>
      </p:sp>
      <p:sp>
        <p:nvSpPr>
          <p:cNvPr id="5" name="Espaço reservado do rodapé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latinLnBrk="0">
              <a:defRPr lang="pt-BR" sz="800">
                <a:solidFill>
                  <a:schemeClr val="tx1">
                    <a:lumMod val="85000"/>
                  </a:schemeClr>
                </a:solidFill>
              </a:defRPr>
            </a:lvl1pPr>
          </a:lstStyle>
          <a:p>
            <a:endParaRPr lang="pt-BR" dirty="0"/>
          </a:p>
        </p:txBody>
      </p:sp>
      <p:sp>
        <p:nvSpPr>
          <p:cNvPr id="6" name="Espaço reservado do número do slid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latinLnBrk="0">
              <a:defRPr lang="pt-BR" sz="800">
                <a:solidFill>
                  <a:schemeClr val="tx1">
                    <a:lumMod val="85000"/>
                  </a:schemeClr>
                </a:solidFill>
              </a:defRPr>
            </a:lvl1pPr>
          </a:lstStyle>
          <a:p>
            <a:fld id="{E31375A4-56A4-47D6-9801-1991572033F7}" type="slidenum">
              <a:rPr lang="pt-BR" smtClean="0"/>
              <a:pPr/>
              <a:t>‹nº›</a:t>
            </a:fld>
            <a:endParaRPr lang="pt-B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pt-B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lang="pt-B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lang="pt-B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lang="pt-B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lang="pt-B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lang="pt-B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lang="pt-B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lang="pt-B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lang="pt-B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lang="pt-BR" sz="14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odexl.codeplex.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odexl.codeplex.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Mineração de Dados em Redes Sociais</a:t>
            </a:r>
            <a:endParaRPr lang="pt-BR" dirty="0"/>
          </a:p>
        </p:txBody>
      </p:sp>
      <p:sp>
        <p:nvSpPr>
          <p:cNvPr id="3" name="Subtítulo 2"/>
          <p:cNvSpPr>
            <a:spLocks noGrp="1"/>
          </p:cNvSpPr>
          <p:nvPr>
            <p:ph type="subTitle" idx="1"/>
          </p:nvPr>
        </p:nvSpPr>
        <p:spPr/>
        <p:txBody>
          <a:bodyPr vert="horz" lIns="91440" tIns="45720" rIns="91440" bIns="45720" rtlCol="0" anchor="t">
            <a:normAutofit/>
          </a:bodyPr>
          <a:lstStyle/>
          <a:p>
            <a:r>
              <a:rPr lang="pt-BR" dirty="0"/>
              <a:t>Trabalho de Banco de Dados</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pt-BR" dirty="0"/>
              <a:t>Sumário</a:t>
            </a:r>
          </a:p>
        </p:txBody>
      </p:sp>
      <p:sp>
        <p:nvSpPr>
          <p:cNvPr id="14" name="Espaço reservado 13"/>
          <p:cNvSpPr>
            <a:spLocks noGrp="1"/>
          </p:cNvSpPr>
          <p:nvPr>
            <p:ph idx="1"/>
          </p:nvPr>
        </p:nvSpPr>
        <p:spPr/>
        <p:txBody>
          <a:bodyPr vert="horz" lIns="91440" tIns="45720" rIns="91440" bIns="45720" rtlCol="0" anchor="t">
            <a:normAutofit/>
          </a:bodyPr>
          <a:lstStyle/>
          <a:p>
            <a:r>
              <a:rPr lang="pt-BR" dirty="0" smtClean="0"/>
              <a:t>Ferramentas</a:t>
            </a:r>
            <a:endParaRPr lang="pt-BR" dirty="0"/>
          </a:p>
          <a:p>
            <a:r>
              <a:rPr lang="pt-BR" dirty="0" smtClean="0"/>
              <a:t>Como Utilizar</a:t>
            </a:r>
            <a:endParaRPr lang="pt-BR" dirty="0"/>
          </a:p>
          <a:p>
            <a:r>
              <a:rPr lang="pt-BR" dirty="0" smtClean="0"/>
              <a:t>Resultados</a:t>
            </a:r>
            <a:endParaRPr lang="pt-BR" dirty="0"/>
          </a:p>
        </p:txBody>
      </p:sp>
      <p:pic>
        <p:nvPicPr>
          <p:cNvPr id="1028" name="Picture 4" descr="http://www.sitebarra.com.br/wp-content/uploads/2012/01/ifes-es-cursos-tecnicos-2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10200"/>
            <a:ext cx="1905799" cy="117740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p:cNvPicPr>
            <a:picLocks noChangeAspect="1"/>
          </p:cNvPicPr>
          <p:nvPr/>
        </p:nvPicPr>
        <p:blipFill>
          <a:blip r:embed="rId4"/>
          <a:stretch>
            <a:fillRect/>
          </a:stretch>
        </p:blipFill>
        <p:spPr>
          <a:xfrm>
            <a:off x="4061346" y="1337195"/>
            <a:ext cx="7772400" cy="4162425"/>
          </a:xfrm>
          <a:prstGeom prst="rect">
            <a:avLst/>
          </a:prstGeom>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err="1" smtClean="0"/>
              <a:t>NodeXL</a:t>
            </a:r>
            <a:endParaRPr lang="pt-BR" dirty="0"/>
          </a:p>
        </p:txBody>
      </p:sp>
      <p:sp>
        <p:nvSpPr>
          <p:cNvPr id="3" name="Espaço Reservado para Conteúdo 2"/>
          <p:cNvSpPr>
            <a:spLocks noGrp="1"/>
          </p:cNvSpPr>
          <p:nvPr>
            <p:ph idx="1"/>
          </p:nvPr>
        </p:nvSpPr>
        <p:spPr/>
        <p:txBody>
          <a:bodyPr/>
          <a:lstStyle/>
          <a:p>
            <a:r>
              <a:rPr lang="pt-BR" dirty="0" smtClean="0"/>
              <a:t>É um software gratuito de código aberto que pode ser programado ou ser melhorado por qualquer pessoa.</a:t>
            </a:r>
          </a:p>
          <a:p>
            <a:r>
              <a:rPr lang="pt-BR" dirty="0" smtClean="0"/>
              <a:t>Ele funciona como uma extensão do Excel tornando mais fácil a exploração de gráficos de rede e permite boas visualizações</a:t>
            </a:r>
          </a:p>
          <a:p>
            <a:r>
              <a:rPr lang="pt-BR" dirty="0" smtClean="0"/>
              <a:t>Ele está em constante desenvolvimento e sempre possui novas atualizações com novos recursos ou melhorias.</a:t>
            </a:r>
          </a:p>
          <a:p>
            <a:r>
              <a:rPr lang="pt-BR" dirty="0" smtClean="0"/>
              <a:t>Possui  versões pagas com quantidade de recursos maior</a:t>
            </a:r>
          </a:p>
          <a:p>
            <a:r>
              <a:rPr lang="pt-BR" dirty="0" smtClean="0"/>
              <a:t>Muito fácil de utilizar</a:t>
            </a:r>
            <a:endParaRPr lang="pt-BR" dirty="0"/>
          </a:p>
        </p:txBody>
      </p:sp>
      <p:pic>
        <p:nvPicPr>
          <p:cNvPr id="1026" name="Picture 2" descr="http://synaptique.uncreated.net/wp-content/uploads/2011/06/NodeX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5617687"/>
            <a:ext cx="3038475"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1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Como utilizar o </a:t>
            </a:r>
            <a:r>
              <a:rPr lang="pt-BR" dirty="0" err="1" smtClean="0"/>
              <a:t>NodeXL</a:t>
            </a:r>
            <a:endParaRPr lang="pt-BR" dirty="0"/>
          </a:p>
        </p:txBody>
      </p:sp>
      <p:sp>
        <p:nvSpPr>
          <p:cNvPr id="3" name="Espaço Reservado para Conteúdo 2"/>
          <p:cNvSpPr>
            <a:spLocks noGrp="1"/>
          </p:cNvSpPr>
          <p:nvPr>
            <p:ph idx="1"/>
          </p:nvPr>
        </p:nvSpPr>
        <p:spPr/>
        <p:txBody>
          <a:bodyPr/>
          <a:lstStyle/>
          <a:p>
            <a:r>
              <a:rPr lang="pt-BR" dirty="0" smtClean="0"/>
              <a:t>O </a:t>
            </a:r>
            <a:r>
              <a:rPr lang="pt-BR" dirty="0" err="1" smtClean="0"/>
              <a:t>NodeXL</a:t>
            </a:r>
            <a:r>
              <a:rPr lang="pt-BR" dirty="0" smtClean="0"/>
              <a:t> requer o Office 2007, ou 2010 ou 2013. Outras versões como a 2008 do MAC ou anteriores a versão 2007 também não funcionam. Usuários do MAC podem utilizar o NODEXL em uma máquina virtual ou na nuvem.</a:t>
            </a:r>
          </a:p>
          <a:p>
            <a:r>
              <a:rPr lang="pt-BR" dirty="0" smtClean="0"/>
              <a:t>O </a:t>
            </a:r>
            <a:r>
              <a:rPr lang="pt-BR" dirty="0" err="1" smtClean="0"/>
              <a:t>NodeXL</a:t>
            </a:r>
            <a:r>
              <a:rPr lang="pt-BR" dirty="0" smtClean="0"/>
              <a:t> pode ser baixado diretamente no </a:t>
            </a:r>
            <a:r>
              <a:rPr lang="pt-BR" dirty="0"/>
              <a:t>link </a:t>
            </a:r>
            <a:r>
              <a:rPr lang="pt-BR" dirty="0">
                <a:hlinkClick r:id="rId2"/>
              </a:rPr>
              <a:t>https://nodexl.codeplex.com</a:t>
            </a:r>
            <a:r>
              <a:rPr lang="pt-BR" dirty="0" smtClean="0">
                <a:hlinkClick r:id="rId2"/>
              </a:rPr>
              <a:t>/</a:t>
            </a:r>
            <a:r>
              <a:rPr lang="pt-BR" dirty="0" smtClean="0"/>
              <a:t> na parte de DOWNLOADS, após instalado, para utiliza-lo é necessário abrir o programa pelo arquivo </a:t>
            </a:r>
            <a:r>
              <a:rPr lang="pt-BR" dirty="0"/>
              <a:t>de nome </a:t>
            </a:r>
            <a:r>
              <a:rPr lang="pt-BR" dirty="0" err="1" smtClean="0"/>
              <a:t>NodeXLGraph</a:t>
            </a:r>
            <a:r>
              <a:rPr lang="pt-BR" dirty="0" smtClean="0"/>
              <a:t> que ele gera.</a:t>
            </a:r>
          </a:p>
          <a:p>
            <a:r>
              <a:rPr lang="pt-BR" dirty="0" smtClean="0"/>
              <a:t>Após a instalação e abrir o arquivo é só acessar a ABA </a:t>
            </a:r>
            <a:r>
              <a:rPr lang="pt-BR" dirty="0" err="1" smtClean="0"/>
              <a:t>NodeXL</a:t>
            </a:r>
            <a:r>
              <a:rPr lang="pt-BR" dirty="0" smtClean="0"/>
              <a:t> BASIC ao lado de DESIGN, ir em </a:t>
            </a:r>
            <a:r>
              <a:rPr lang="pt-BR" dirty="0" err="1" smtClean="0"/>
              <a:t>import</a:t>
            </a:r>
            <a:r>
              <a:rPr lang="pt-BR" dirty="0" smtClean="0"/>
              <a:t> do lado direito embaixo de Arquivo. Selecionar a rede social desejada(No caso da versão </a:t>
            </a:r>
            <a:r>
              <a:rPr lang="pt-BR" dirty="0" err="1" smtClean="0"/>
              <a:t>free</a:t>
            </a:r>
            <a:r>
              <a:rPr lang="pt-BR" dirty="0" smtClean="0"/>
              <a:t>, só é possível minerar do </a:t>
            </a:r>
            <a:r>
              <a:rPr lang="pt-BR" dirty="0" err="1" smtClean="0"/>
              <a:t>Twitter</a:t>
            </a:r>
            <a:r>
              <a:rPr lang="pt-BR" dirty="0" smtClean="0"/>
              <a:t>). </a:t>
            </a:r>
          </a:p>
        </p:txBody>
      </p:sp>
    </p:spTree>
    <p:extLst>
      <p:ext uri="{BB962C8B-B14F-4D97-AF65-F5344CB8AC3E}">
        <p14:creationId xmlns:p14="http://schemas.microsoft.com/office/powerpoint/2010/main" val="426862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Como utilizar o </a:t>
            </a:r>
            <a:r>
              <a:rPr lang="pt-BR" dirty="0" err="1" smtClean="0"/>
              <a:t>NodeXL</a:t>
            </a:r>
            <a:endParaRPr lang="pt-BR" dirty="0"/>
          </a:p>
        </p:txBody>
      </p:sp>
      <p:sp>
        <p:nvSpPr>
          <p:cNvPr id="3" name="Espaço Reservado para Conteúdo 2"/>
          <p:cNvSpPr>
            <a:spLocks noGrp="1"/>
          </p:cNvSpPr>
          <p:nvPr>
            <p:ph idx="1"/>
          </p:nvPr>
        </p:nvSpPr>
        <p:spPr>
          <a:xfrm>
            <a:off x="152400" y="1905000"/>
            <a:ext cx="6934200" cy="4953000"/>
          </a:xfrm>
        </p:spPr>
        <p:txBody>
          <a:bodyPr>
            <a:normAutofit/>
          </a:bodyPr>
          <a:lstStyle/>
          <a:p>
            <a:r>
              <a:rPr lang="pt-BR" dirty="0" smtClean="0"/>
              <a:t>O </a:t>
            </a:r>
            <a:r>
              <a:rPr lang="pt-BR" dirty="0" err="1" smtClean="0"/>
              <a:t>NodeXL</a:t>
            </a:r>
            <a:r>
              <a:rPr lang="pt-BR" dirty="0" smtClean="0"/>
              <a:t> requer o Office 2007, ou 2010 ou 2013. Outras versões como a 2008 do MAC ou anteriores a versão 2007 também não funcionam. Usuários do MAC podem utilizar o NODEXL em uma máquina virtual ou na nuvem.</a:t>
            </a:r>
          </a:p>
          <a:p>
            <a:r>
              <a:rPr lang="pt-BR" dirty="0" smtClean="0"/>
              <a:t>O </a:t>
            </a:r>
            <a:r>
              <a:rPr lang="pt-BR" dirty="0" err="1" smtClean="0"/>
              <a:t>NodeXL</a:t>
            </a:r>
            <a:r>
              <a:rPr lang="pt-BR" dirty="0" smtClean="0"/>
              <a:t> pode ser baixado diretamente no </a:t>
            </a:r>
            <a:r>
              <a:rPr lang="pt-BR" dirty="0"/>
              <a:t>link </a:t>
            </a:r>
            <a:r>
              <a:rPr lang="pt-BR" dirty="0">
                <a:hlinkClick r:id="rId2"/>
              </a:rPr>
              <a:t>https://nodexl.codeplex.com</a:t>
            </a:r>
            <a:r>
              <a:rPr lang="pt-BR" dirty="0" smtClean="0">
                <a:hlinkClick r:id="rId2"/>
              </a:rPr>
              <a:t>/</a:t>
            </a:r>
            <a:r>
              <a:rPr lang="pt-BR" dirty="0" smtClean="0"/>
              <a:t> na parte de DOWNLOADS, após instalado, para utiliza-lo é necessário abrir o programa pelo arquivo </a:t>
            </a:r>
            <a:r>
              <a:rPr lang="pt-BR" dirty="0"/>
              <a:t>de nome </a:t>
            </a:r>
            <a:r>
              <a:rPr lang="pt-BR" dirty="0" err="1" smtClean="0"/>
              <a:t>NodeXLGraph</a:t>
            </a:r>
            <a:r>
              <a:rPr lang="pt-BR" dirty="0" smtClean="0"/>
              <a:t> que ele gera.</a:t>
            </a:r>
          </a:p>
          <a:p>
            <a:r>
              <a:rPr lang="pt-BR" dirty="0" smtClean="0"/>
              <a:t>Após a instalação e abrir o arquivo é só acessar a ABA </a:t>
            </a:r>
            <a:r>
              <a:rPr lang="pt-BR" dirty="0" err="1" smtClean="0"/>
              <a:t>NodeXL</a:t>
            </a:r>
            <a:r>
              <a:rPr lang="pt-BR" dirty="0" smtClean="0"/>
              <a:t> BASIC ao lado de DESIGN, ir em </a:t>
            </a:r>
            <a:r>
              <a:rPr lang="pt-BR" dirty="0" err="1" smtClean="0"/>
              <a:t>import</a:t>
            </a:r>
            <a:r>
              <a:rPr lang="pt-BR" dirty="0" smtClean="0"/>
              <a:t> do lado direito embaixo de Arquivo. Selecionar a rede social desejada(No caso da versão </a:t>
            </a:r>
            <a:r>
              <a:rPr lang="pt-BR" dirty="0" err="1" smtClean="0"/>
              <a:t>free</a:t>
            </a:r>
            <a:r>
              <a:rPr lang="pt-BR" dirty="0" smtClean="0"/>
              <a:t>, só é possível minerar do </a:t>
            </a:r>
            <a:r>
              <a:rPr lang="pt-BR" dirty="0" err="1" smtClean="0"/>
              <a:t>Twitter</a:t>
            </a:r>
            <a:r>
              <a:rPr lang="pt-BR" dirty="0" smtClean="0"/>
              <a:t>).  E digitar o que deseja minerar do </a:t>
            </a:r>
            <a:r>
              <a:rPr lang="pt-BR" dirty="0" err="1" smtClean="0"/>
              <a:t>Twitter</a:t>
            </a:r>
            <a:r>
              <a:rPr lang="pt-BR" dirty="0" smtClean="0"/>
              <a:t> com base nos filtros disponíveis como os da imagem ao lado.</a:t>
            </a:r>
          </a:p>
        </p:txBody>
      </p:sp>
      <p:pic>
        <p:nvPicPr>
          <p:cNvPr id="4" name="Imagem 3"/>
          <p:cNvPicPr>
            <a:picLocks noChangeAspect="1"/>
          </p:cNvPicPr>
          <p:nvPr/>
        </p:nvPicPr>
        <p:blipFill>
          <a:blip r:embed="rId3"/>
          <a:stretch>
            <a:fillRect/>
          </a:stretch>
        </p:blipFill>
        <p:spPr>
          <a:xfrm>
            <a:off x="7543800" y="1600200"/>
            <a:ext cx="4176398" cy="5105400"/>
          </a:xfrm>
          <a:prstGeom prst="rect">
            <a:avLst/>
          </a:prstGeom>
        </p:spPr>
      </p:pic>
    </p:spTree>
    <p:extLst>
      <p:ext uri="{BB962C8B-B14F-4D97-AF65-F5344CB8AC3E}">
        <p14:creationId xmlns:p14="http://schemas.microsoft.com/office/powerpoint/2010/main" val="8457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0"/>
            <a:ext cx="9144000" cy="1143000"/>
          </a:xfrm>
        </p:spPr>
        <p:txBody>
          <a:bodyPr>
            <a:normAutofit/>
          </a:bodyPr>
          <a:lstStyle/>
          <a:p>
            <a:pPr algn="ctr"/>
            <a:r>
              <a:rPr lang="pt-BR" dirty="0" smtClean="0"/>
              <a:t>Resultados</a:t>
            </a:r>
            <a:endParaRPr lang="pt-BR" dirty="0">
              <a:solidFill>
                <a:srgbClr val="333333"/>
              </a:solidFill>
              <a:latin typeface="Consolas"/>
            </a:endParaRPr>
          </a:p>
        </p:txBody>
      </p:sp>
      <p:sp>
        <p:nvSpPr>
          <p:cNvPr id="3" name="Espaço Reservado para Conteúdo 2"/>
          <p:cNvSpPr>
            <a:spLocks noGrp="1"/>
          </p:cNvSpPr>
          <p:nvPr>
            <p:ph idx="1"/>
          </p:nvPr>
        </p:nvSpPr>
        <p:spPr>
          <a:xfrm>
            <a:off x="1539922" y="1447800"/>
            <a:ext cx="9144000" cy="4267200"/>
          </a:xfrm>
        </p:spPr>
        <p:txBody>
          <a:bodyPr/>
          <a:lstStyle/>
          <a:p>
            <a:pPr algn="ctr"/>
            <a:r>
              <a:rPr lang="pt-BR" dirty="0" smtClean="0"/>
              <a:t>Após preencher e mandar minerar, o programa retorna uma base de dados com várias informações referentes aos </a:t>
            </a:r>
            <a:r>
              <a:rPr lang="pt-BR" dirty="0" err="1" smtClean="0"/>
              <a:t>tweets</a:t>
            </a:r>
            <a:r>
              <a:rPr lang="pt-BR" dirty="0" smtClean="0"/>
              <a:t>, como data, imagens, quem mandou, de onde mandou, </a:t>
            </a:r>
            <a:r>
              <a:rPr lang="pt-BR" dirty="0" err="1" smtClean="0"/>
              <a:t>Hashtags</a:t>
            </a:r>
            <a:r>
              <a:rPr lang="pt-BR" dirty="0" smtClean="0"/>
              <a:t> utilizadas, entre outras</a:t>
            </a:r>
            <a:endParaRPr lang="pt-BR" dirty="0"/>
          </a:p>
        </p:txBody>
      </p:sp>
      <p:pic>
        <p:nvPicPr>
          <p:cNvPr id="6" name="Imagem 5"/>
          <p:cNvPicPr>
            <a:picLocks noChangeAspect="1"/>
          </p:cNvPicPr>
          <p:nvPr/>
        </p:nvPicPr>
        <p:blipFill>
          <a:blip r:embed="rId3"/>
          <a:stretch>
            <a:fillRect/>
          </a:stretch>
        </p:blipFill>
        <p:spPr>
          <a:xfrm>
            <a:off x="2095500" y="2438400"/>
            <a:ext cx="8001000" cy="4276725"/>
          </a:xfrm>
          <a:prstGeom prst="rect">
            <a:avLst/>
          </a:prstGeom>
        </p:spPr>
      </p:pic>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Conclusão</a:t>
            </a:r>
            <a:endParaRPr lang="pt-BR" dirty="0"/>
          </a:p>
        </p:txBody>
      </p:sp>
      <p:sp>
        <p:nvSpPr>
          <p:cNvPr id="3" name="Espaço Reservado para Conteúdo 2"/>
          <p:cNvSpPr>
            <a:spLocks noGrp="1"/>
          </p:cNvSpPr>
          <p:nvPr>
            <p:ph idx="1"/>
          </p:nvPr>
        </p:nvSpPr>
        <p:spPr/>
        <p:txBody>
          <a:bodyPr/>
          <a:lstStyle/>
          <a:p>
            <a:r>
              <a:rPr lang="pt-BR" dirty="0" smtClean="0"/>
              <a:t>O </a:t>
            </a:r>
            <a:r>
              <a:rPr lang="pt-BR" dirty="0" err="1" smtClean="0"/>
              <a:t>NodeXL</a:t>
            </a:r>
            <a:r>
              <a:rPr lang="pt-BR" dirty="0" smtClean="0"/>
              <a:t> é uma ferramenta muito fácil de utilizar com uma grande variedade de recursos, onde até mesmo que nunca programou consegue fazer uma mineração eficiente de dados de redes sociais, isso tudo sem programar nem uma linha. Outro grande diferencial da ferramenta é poder analisar os dados no próprio programa, através de Grafos e estatísticas, através do programa você consegue até mesmo fazer um filtro maior dos dados do seu interesse para o banco através da junção de dados repetidos e outras opções.</a:t>
            </a:r>
            <a:endParaRPr lang="pt-BR" dirty="0"/>
          </a:p>
        </p:txBody>
      </p:sp>
    </p:spTree>
    <p:extLst>
      <p:ext uri="{BB962C8B-B14F-4D97-AF65-F5344CB8AC3E}">
        <p14:creationId xmlns:p14="http://schemas.microsoft.com/office/powerpoint/2010/main" val="59511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mputador tecnológico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59537F-409C-4C74-9741-52B15E1A00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2C8949B-F962-4EE2-A6DE-BE9966096A56}">
  <ds:schemaRefs>
    <ds:schemaRef ds:uri="http://schemas.microsoft.com/sharepoint/v3/contenttype/forms"/>
  </ds:schemaRefs>
</ds:datastoreItem>
</file>

<file path=customXml/itemProps3.xml><?xml version="1.0" encoding="utf-8"?>
<ds:datastoreItem xmlns:ds="http://schemas.openxmlformats.org/officeDocument/2006/customXml" ds:itemID="{F6A5BD1D-8135-42D8-ABF8-44443CA48A8B}">
  <ds:schemaRefs>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144</TotalTime>
  <Words>493</Words>
  <Application>Microsoft Office PowerPoint</Application>
  <PresentationFormat>Widescreen</PresentationFormat>
  <Paragraphs>27</Paragraphs>
  <Slides>7</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Candara</vt:lpstr>
      <vt:lpstr>Consolas</vt:lpstr>
      <vt:lpstr>Computador tecnológico 16x9</vt:lpstr>
      <vt:lpstr>Mineração de Dados em Redes Sociais</vt:lpstr>
      <vt:lpstr>Sumário</vt:lpstr>
      <vt:lpstr>NodeXL</vt:lpstr>
      <vt:lpstr>Como utilizar o NodeXL</vt:lpstr>
      <vt:lpstr>Como utilizar o NodeXL</vt:lpstr>
      <vt:lpstr>Resultados</vt:lpstr>
      <vt:lpstr>Conclusão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Acadêmico</dc:title>
  <cp:lastModifiedBy>Carlos Guilherme Felismino Pedroni</cp:lastModifiedBy>
  <cp:revision>12</cp:revision>
  <dcterms:created xsi:type="dcterms:W3CDTF">2013-04-05T20:46:07Z</dcterms:created>
  <dcterms:modified xsi:type="dcterms:W3CDTF">2016-12-13T02:27:56Z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