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Candara"/>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andara-bold.fntdata"/><Relationship Id="rId14" Type="http://schemas.openxmlformats.org/officeDocument/2006/relationships/font" Target="fonts/Candara-regular.fntdata"/><Relationship Id="rId17" Type="http://schemas.openxmlformats.org/officeDocument/2006/relationships/font" Target="fonts/Candara-boldItalic.fntdata"/><Relationship Id="rId16" Type="http://schemas.openxmlformats.org/officeDocument/2006/relationships/font" Target="fonts/Candara-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ndara"/>
                <a:ea typeface="Candara"/>
                <a:cs typeface="Candara"/>
                <a:sym typeface="Candara"/>
              </a:defRPr>
            </a:lvl1pPr>
            <a:lvl2pPr indent="0" lvl="1" marL="457200" marR="0" rtl="0" algn="l">
              <a:spcBef>
                <a:spcPts val="0"/>
              </a:spcBef>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buNone/>
              <a:defRPr b="0" i="0" sz="1800" u="none" cap="none" strike="noStrike">
                <a:solidFill>
                  <a:schemeClr val="dk1"/>
                </a:solidFill>
                <a:latin typeface="Candara"/>
                <a:ea typeface="Candara"/>
                <a:cs typeface="Candara"/>
                <a:sym typeface="Candara"/>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ndara"/>
                <a:ea typeface="Candara"/>
                <a:cs typeface="Candara"/>
                <a:sym typeface="Candara"/>
              </a:defRPr>
            </a:lvl1pPr>
            <a:lvl2pPr indent="0" lvl="1" marL="457200" marR="0" rtl="0" algn="l">
              <a:spcBef>
                <a:spcPts val="0"/>
              </a:spcBef>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buNone/>
              <a:defRPr b="0" i="0" sz="1800" u="none" cap="none" strike="noStrike">
                <a:solidFill>
                  <a:schemeClr val="dk1"/>
                </a:solidFill>
                <a:latin typeface="Candara"/>
                <a:ea typeface="Candara"/>
                <a:cs typeface="Candara"/>
                <a:sym typeface="Candara"/>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ndara"/>
                <a:ea typeface="Candara"/>
                <a:cs typeface="Candara"/>
                <a:sym typeface="Candara"/>
              </a:defRPr>
            </a:lvl1pPr>
            <a:lvl2pPr indent="0" lvl="1" marL="457200" marR="0" rtl="0" algn="l">
              <a:spcBef>
                <a:spcPts val="0"/>
              </a:spcBef>
              <a:buNone/>
              <a:defRPr b="0" i="0" sz="1200" u="none" cap="none" strike="noStrike">
                <a:solidFill>
                  <a:schemeClr val="dk1"/>
                </a:solidFill>
                <a:latin typeface="Candara"/>
                <a:ea typeface="Candara"/>
                <a:cs typeface="Candara"/>
                <a:sym typeface="Candara"/>
              </a:defRPr>
            </a:lvl2pPr>
            <a:lvl3pPr indent="0" lvl="2" marL="914400" marR="0" rtl="0" algn="l">
              <a:spcBef>
                <a:spcPts val="0"/>
              </a:spcBef>
              <a:buNone/>
              <a:defRPr b="0" i="0" sz="1200" u="none" cap="none" strike="noStrike">
                <a:solidFill>
                  <a:schemeClr val="dk1"/>
                </a:solidFill>
                <a:latin typeface="Candara"/>
                <a:ea typeface="Candara"/>
                <a:cs typeface="Candara"/>
                <a:sym typeface="Candara"/>
              </a:defRPr>
            </a:lvl3pPr>
            <a:lvl4pPr indent="0" lvl="3" marL="1371600" marR="0" rtl="0" algn="l">
              <a:spcBef>
                <a:spcPts val="0"/>
              </a:spcBef>
              <a:buNone/>
              <a:defRPr b="0" i="0" sz="1200" u="none" cap="none" strike="noStrike">
                <a:solidFill>
                  <a:schemeClr val="dk1"/>
                </a:solidFill>
                <a:latin typeface="Candara"/>
                <a:ea typeface="Candara"/>
                <a:cs typeface="Candara"/>
                <a:sym typeface="Candara"/>
              </a:defRPr>
            </a:lvl4pPr>
            <a:lvl5pPr indent="0" lvl="4" marL="1828800" marR="0" rtl="0" algn="l">
              <a:spcBef>
                <a:spcPts val="0"/>
              </a:spcBef>
              <a:buNone/>
              <a:defRPr b="0" i="0" sz="1200" u="none" cap="none" strike="noStrike">
                <a:solidFill>
                  <a:schemeClr val="dk1"/>
                </a:solidFill>
                <a:latin typeface="Candara"/>
                <a:ea typeface="Candara"/>
                <a:cs typeface="Candara"/>
                <a:sym typeface="Candara"/>
              </a:defRPr>
            </a:lvl5pPr>
            <a:lvl6pPr indent="0" lvl="5" marL="2286000" marR="0" rtl="0" algn="l">
              <a:spcBef>
                <a:spcPts val="0"/>
              </a:spcBef>
              <a:buNone/>
              <a:defRPr b="0" i="0" sz="1200" u="none" cap="none" strike="noStrike">
                <a:solidFill>
                  <a:schemeClr val="dk1"/>
                </a:solidFill>
                <a:latin typeface="Candara"/>
                <a:ea typeface="Candara"/>
                <a:cs typeface="Candara"/>
                <a:sym typeface="Candara"/>
              </a:defRPr>
            </a:lvl6pPr>
            <a:lvl7pPr indent="0" lvl="6" marL="2743200" marR="0" rtl="0" algn="l">
              <a:spcBef>
                <a:spcPts val="0"/>
              </a:spcBef>
              <a:buNone/>
              <a:defRPr b="0" i="0" sz="1200" u="none" cap="none" strike="noStrike">
                <a:solidFill>
                  <a:schemeClr val="dk1"/>
                </a:solidFill>
                <a:latin typeface="Candara"/>
                <a:ea typeface="Candara"/>
                <a:cs typeface="Candara"/>
                <a:sym typeface="Candara"/>
              </a:defRPr>
            </a:lvl7pPr>
            <a:lvl8pPr indent="0" lvl="7" marL="3200400" marR="0" rtl="0" algn="l">
              <a:spcBef>
                <a:spcPts val="0"/>
              </a:spcBef>
              <a:buNone/>
              <a:defRPr b="0" i="0" sz="1200" u="none" cap="none" strike="noStrike">
                <a:solidFill>
                  <a:schemeClr val="dk1"/>
                </a:solidFill>
                <a:latin typeface="Candara"/>
                <a:ea typeface="Candara"/>
                <a:cs typeface="Candara"/>
                <a:sym typeface="Candara"/>
              </a:defRPr>
            </a:lvl8pPr>
            <a:lvl9pPr indent="0" lvl="8" marL="3657600" marR="0" rtl="0" algn="l">
              <a:spcBef>
                <a:spcPts val="0"/>
              </a:spcBef>
              <a:buNone/>
              <a:defRPr b="0" i="0" sz="1200" u="none" cap="none" strike="noStrike">
                <a:solidFill>
                  <a:schemeClr val="dk1"/>
                </a:solidFill>
                <a:latin typeface="Candara"/>
                <a:ea typeface="Candara"/>
                <a:cs typeface="Candara"/>
                <a:sym typeface="Candara"/>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ndara"/>
                <a:ea typeface="Candara"/>
                <a:cs typeface="Candara"/>
                <a:sym typeface="Candara"/>
              </a:defRPr>
            </a:lvl1pPr>
            <a:lvl2pPr indent="0" lvl="1" marL="457200" marR="0" rtl="0" algn="l">
              <a:spcBef>
                <a:spcPts val="0"/>
              </a:spcBef>
              <a:buNone/>
              <a:defRPr b="0" i="0" sz="1800" u="none" cap="none" strike="noStrike">
                <a:solidFill>
                  <a:schemeClr val="dk1"/>
                </a:solidFill>
                <a:latin typeface="Candara"/>
                <a:ea typeface="Candara"/>
                <a:cs typeface="Candara"/>
                <a:sym typeface="Candara"/>
              </a:defRPr>
            </a:lvl2pPr>
            <a:lvl3pPr indent="0" lvl="2" marL="914400" marR="0" rtl="0" algn="l">
              <a:spcBef>
                <a:spcPts val="0"/>
              </a:spcBef>
              <a:buNone/>
              <a:defRPr b="0" i="0" sz="1800" u="none" cap="none" strike="noStrike">
                <a:solidFill>
                  <a:schemeClr val="dk1"/>
                </a:solidFill>
                <a:latin typeface="Candara"/>
                <a:ea typeface="Candara"/>
                <a:cs typeface="Candara"/>
                <a:sym typeface="Candara"/>
              </a:defRPr>
            </a:lvl3pPr>
            <a:lvl4pPr indent="0" lvl="3" marL="1371600" marR="0" rtl="0" algn="l">
              <a:spcBef>
                <a:spcPts val="0"/>
              </a:spcBef>
              <a:buNone/>
              <a:defRPr b="0" i="0" sz="1800" u="none" cap="none" strike="noStrike">
                <a:solidFill>
                  <a:schemeClr val="dk1"/>
                </a:solidFill>
                <a:latin typeface="Candara"/>
                <a:ea typeface="Candara"/>
                <a:cs typeface="Candara"/>
                <a:sym typeface="Candara"/>
              </a:defRPr>
            </a:lvl4pPr>
            <a:lvl5pPr indent="0" lvl="4" marL="1828800" marR="0" rtl="0" algn="l">
              <a:spcBef>
                <a:spcPts val="0"/>
              </a:spcBef>
              <a:buNone/>
              <a:defRPr b="0" i="0" sz="1800" u="none" cap="none" strike="noStrike">
                <a:solidFill>
                  <a:schemeClr val="dk1"/>
                </a:solidFill>
                <a:latin typeface="Candara"/>
                <a:ea typeface="Candara"/>
                <a:cs typeface="Candara"/>
                <a:sym typeface="Candara"/>
              </a:defRPr>
            </a:lvl5pPr>
            <a:lvl6pPr indent="0" lvl="5" marL="2286000" marR="0" rtl="0" algn="l">
              <a:spcBef>
                <a:spcPts val="0"/>
              </a:spcBef>
              <a:buNone/>
              <a:defRPr b="0" i="0" sz="1800" u="none" cap="none" strike="noStrike">
                <a:solidFill>
                  <a:schemeClr val="dk1"/>
                </a:solidFill>
                <a:latin typeface="Candara"/>
                <a:ea typeface="Candara"/>
                <a:cs typeface="Candara"/>
                <a:sym typeface="Candara"/>
              </a:defRPr>
            </a:lvl6pPr>
            <a:lvl7pPr indent="0" lvl="6" marL="2743200" marR="0" rtl="0" algn="l">
              <a:spcBef>
                <a:spcPts val="0"/>
              </a:spcBef>
              <a:buNone/>
              <a:defRPr b="0" i="0" sz="1800" u="none" cap="none" strike="noStrike">
                <a:solidFill>
                  <a:schemeClr val="dk1"/>
                </a:solidFill>
                <a:latin typeface="Candara"/>
                <a:ea typeface="Candara"/>
                <a:cs typeface="Candara"/>
                <a:sym typeface="Candara"/>
              </a:defRPr>
            </a:lvl7pPr>
            <a:lvl8pPr indent="0" lvl="7" marL="3200400" marR="0" rtl="0" algn="l">
              <a:spcBef>
                <a:spcPts val="0"/>
              </a:spcBef>
              <a:buNone/>
              <a:defRPr b="0" i="0" sz="1800" u="none" cap="none" strike="noStrike">
                <a:solidFill>
                  <a:schemeClr val="dk1"/>
                </a:solidFill>
                <a:latin typeface="Candara"/>
                <a:ea typeface="Candara"/>
                <a:cs typeface="Candara"/>
                <a:sym typeface="Candara"/>
              </a:defRPr>
            </a:lvl8pPr>
            <a:lvl9pPr indent="0" lvl="8" marL="3657600" marR="0" rtl="0" algn="l">
              <a:spcBef>
                <a:spcPts val="0"/>
              </a:spcBef>
              <a:buNone/>
              <a:defRPr b="0" i="0" sz="1800" u="none" cap="none" strike="noStrike">
                <a:solidFill>
                  <a:schemeClr val="dk1"/>
                </a:solidFill>
                <a:latin typeface="Candara"/>
                <a:ea typeface="Candara"/>
                <a:cs typeface="Candara"/>
                <a:sym typeface="Candara"/>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pt-BR" sz="1200" u="none" cap="none" strike="noStrike">
                <a:solidFill>
                  <a:schemeClr val="dk1"/>
                </a:solidFill>
                <a:latin typeface="Candara"/>
                <a:ea typeface="Candara"/>
                <a:cs typeface="Candara"/>
                <a:sym typeface="Candara"/>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3" name="Shape 8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ndara"/>
              <a:ea typeface="Candara"/>
              <a:cs typeface="Candara"/>
              <a:sym typeface="Candara"/>
            </a:endParaRPr>
          </a:p>
        </p:txBody>
      </p:sp>
      <p:sp>
        <p:nvSpPr>
          <p:cNvPr id="84" name="Shape 8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pt-BR" sz="1200" u="none" cap="none" strike="noStrike">
                <a:solidFill>
                  <a:schemeClr val="dk1"/>
                </a:solidFill>
                <a:latin typeface="Candara"/>
                <a:ea typeface="Candara"/>
                <a:cs typeface="Candara"/>
                <a:sym typeface="Candara"/>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0" name="Shape 9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ndara"/>
              <a:ea typeface="Candara"/>
              <a:cs typeface="Candara"/>
              <a:sym typeface="Candara"/>
            </a:endParaRPr>
          </a:p>
        </p:txBody>
      </p:sp>
      <p:sp>
        <p:nvSpPr>
          <p:cNvPr id="91" name="Shape 9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pt-BR" sz="1200" u="none" cap="none" strike="noStrike">
                <a:solidFill>
                  <a:schemeClr val="dk1"/>
                </a:solidFill>
                <a:latin typeface="Candara"/>
                <a:ea typeface="Candara"/>
                <a:cs typeface="Candara"/>
                <a:sym typeface="Candara"/>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99" name="Shape 9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06" name="Shape 10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12" name="Shape 11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9" name="Shape 11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ndara"/>
              <a:ea typeface="Candara"/>
              <a:cs typeface="Candara"/>
              <a:sym typeface="Candara"/>
            </a:endParaRPr>
          </a:p>
        </p:txBody>
      </p:sp>
      <p:sp>
        <p:nvSpPr>
          <p:cNvPr id="120" name="Shape 12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pt-BR" sz="1200" u="none" cap="none" strike="noStrike">
                <a:solidFill>
                  <a:schemeClr val="dk1"/>
                </a:solidFill>
                <a:latin typeface="Candara"/>
                <a:ea typeface="Candara"/>
                <a:cs typeface="Candara"/>
                <a:sym typeface="Candara"/>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28" name="Shape 12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pt-B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36" name="Shape 13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pt-B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42" name="Shape 14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Slide de título">
    <p:bg>
      <p:bgPr>
        <a:blipFill rotWithShape="1">
          <a:blip r:embed="rId2">
            <a:alphaModFix/>
          </a:blip>
          <a:stretch>
            <a:fillRect b="0" l="0" r="0" t="0"/>
          </a:stretch>
        </a:blipFill>
      </p:bgPr>
    </p:bg>
    <p:spTree>
      <p:nvGrpSpPr>
        <p:cNvPr id="15" name="Shape 15"/>
        <p:cNvGrpSpPr/>
        <p:nvPr/>
      </p:nvGrpSpPr>
      <p:grpSpPr>
        <a:xfrm>
          <a:off x="0" y="0"/>
          <a:ext cx="0" cy="0"/>
          <a:chOff x="0" y="0"/>
          <a:chExt cx="0" cy="0"/>
        </a:xfrm>
      </p:grpSpPr>
      <p:sp>
        <p:nvSpPr>
          <p:cNvPr id="16" name="Shape 16"/>
          <p:cNvSpPr/>
          <p:nvPr/>
        </p:nvSpPr>
        <p:spPr>
          <a:xfrm>
            <a:off x="0" y="2825016"/>
            <a:ext cx="12188951" cy="3180930"/>
          </a:xfrm>
          <a:prstGeom prst="rect">
            <a:avLst/>
          </a:prstGeom>
          <a:solidFill>
            <a:srgbClr val="262626">
              <a:alpha val="74901"/>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ndara"/>
              <a:ea typeface="Candara"/>
              <a:cs typeface="Candara"/>
              <a:sym typeface="Candara"/>
            </a:endParaRPr>
          </a:p>
        </p:txBody>
      </p:sp>
      <p:sp>
        <p:nvSpPr>
          <p:cNvPr id="17" name="Shape 17"/>
          <p:cNvSpPr/>
          <p:nvPr/>
        </p:nvSpPr>
        <p:spPr>
          <a:xfrm>
            <a:off x="0" y="3075708"/>
            <a:ext cx="12188951" cy="2639290"/>
          </a:xfrm>
          <a:prstGeom prst="rect">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ndara"/>
              <a:ea typeface="Candara"/>
              <a:cs typeface="Candara"/>
              <a:sym typeface="Candara"/>
            </a:endParaRPr>
          </a:p>
        </p:txBody>
      </p:sp>
      <p:sp>
        <p:nvSpPr>
          <p:cNvPr id="18" name="Shape 18"/>
          <p:cNvSpPr txBox="1"/>
          <p:nvPr>
            <p:ph type="ctrTitle"/>
          </p:nvPr>
        </p:nvSpPr>
        <p:spPr>
          <a:xfrm>
            <a:off x="1066800" y="3165763"/>
            <a:ext cx="10058399" cy="1711036"/>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lt1"/>
              </a:buClr>
              <a:buFont typeface="Consolas"/>
              <a:buNone/>
              <a:defRPr b="0" i="0" sz="5400" u="none" cap="none" strike="noStrike">
                <a:solidFill>
                  <a:schemeClr val="lt1"/>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subTitle"/>
          </p:nvPr>
        </p:nvSpPr>
        <p:spPr>
          <a:xfrm>
            <a:off x="1066800" y="4953000"/>
            <a:ext cx="10058399" cy="685799"/>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accent1"/>
              </a:buClr>
              <a:buFont typeface="Arial"/>
              <a:buNone/>
              <a:defRPr b="0" i="0" sz="2000" u="none" cap="none" strike="noStrike">
                <a:solidFill>
                  <a:schemeClr val="accent1"/>
                </a:solidFill>
                <a:latin typeface="Consolas"/>
                <a:ea typeface="Consolas"/>
                <a:cs typeface="Consolas"/>
                <a:sym typeface="Consolas"/>
              </a:defRPr>
            </a:lvl1pPr>
            <a:lvl2pPr indent="0" lvl="1" marL="457200" marR="0" rtl="0" algn="ctr">
              <a:lnSpc>
                <a:spcPct val="90000"/>
              </a:lnSpc>
              <a:spcBef>
                <a:spcPts val="1000"/>
              </a:spcBef>
              <a:buClr>
                <a:schemeClr val="accent1"/>
              </a:buClr>
              <a:buFont typeface="Arial"/>
              <a:buNone/>
              <a:defRPr b="0" i="0" sz="2000" u="none" cap="none" strike="noStrike">
                <a:solidFill>
                  <a:srgbClr val="D8D8D8"/>
                </a:solidFill>
                <a:latin typeface="Candara"/>
                <a:ea typeface="Candara"/>
                <a:cs typeface="Candara"/>
                <a:sym typeface="Candara"/>
              </a:defRPr>
            </a:lvl2pPr>
            <a:lvl3pPr indent="0" lvl="2" marL="914400" marR="0" rtl="0" algn="ctr">
              <a:lnSpc>
                <a:spcPct val="90000"/>
              </a:lnSpc>
              <a:spcBef>
                <a:spcPts val="800"/>
              </a:spcBef>
              <a:buClr>
                <a:schemeClr val="accent1"/>
              </a:buClr>
              <a:buFont typeface="Arial"/>
              <a:buNone/>
              <a:defRPr b="0" i="0" sz="1800" u="none" cap="none" strike="noStrike">
                <a:solidFill>
                  <a:srgbClr val="D8D8D8"/>
                </a:solidFill>
                <a:latin typeface="Candara"/>
                <a:ea typeface="Candara"/>
                <a:cs typeface="Candara"/>
                <a:sym typeface="Candara"/>
              </a:defRPr>
            </a:lvl3pPr>
            <a:lvl4pPr indent="0" lvl="3" marL="1371600" marR="0" rtl="0" algn="ctr">
              <a:lnSpc>
                <a:spcPct val="90000"/>
              </a:lnSpc>
              <a:spcBef>
                <a:spcPts val="800"/>
              </a:spcBef>
              <a:buClr>
                <a:schemeClr val="accent1"/>
              </a:buClr>
              <a:buFont typeface="Arial"/>
              <a:buNone/>
              <a:defRPr b="0" i="0" sz="1600" u="none" cap="none" strike="noStrike">
                <a:solidFill>
                  <a:srgbClr val="D8D8D8"/>
                </a:solidFill>
                <a:latin typeface="Candara"/>
                <a:ea typeface="Candara"/>
                <a:cs typeface="Candara"/>
                <a:sym typeface="Candara"/>
              </a:defRPr>
            </a:lvl4pPr>
            <a:lvl5pPr indent="0" lvl="4" marL="1828800" marR="0" rtl="0" algn="ctr">
              <a:lnSpc>
                <a:spcPct val="90000"/>
              </a:lnSpc>
              <a:spcBef>
                <a:spcPts val="800"/>
              </a:spcBef>
              <a:buClr>
                <a:schemeClr val="accent1"/>
              </a:buClr>
              <a:buFont typeface="Arial"/>
              <a:buNone/>
              <a:defRPr b="0" i="0" sz="1600" u="none" cap="none" strike="noStrike">
                <a:solidFill>
                  <a:srgbClr val="D8D8D8"/>
                </a:solidFill>
                <a:latin typeface="Candara"/>
                <a:ea typeface="Candara"/>
                <a:cs typeface="Candara"/>
                <a:sym typeface="Candara"/>
              </a:defRPr>
            </a:lvl5pPr>
            <a:lvl6pPr indent="0" lvl="5" marL="2286000" marR="0" rtl="0" algn="ctr">
              <a:lnSpc>
                <a:spcPct val="90000"/>
              </a:lnSpc>
              <a:spcBef>
                <a:spcPts val="800"/>
              </a:spcBef>
              <a:buClr>
                <a:schemeClr val="accent1"/>
              </a:buClr>
              <a:buFont typeface="Arial"/>
              <a:buNone/>
              <a:defRPr b="0" i="0" sz="1600" u="none" cap="none" strike="noStrike">
                <a:solidFill>
                  <a:schemeClr val="lt1"/>
                </a:solidFill>
                <a:latin typeface="Candara"/>
                <a:ea typeface="Candara"/>
                <a:cs typeface="Candara"/>
                <a:sym typeface="Candara"/>
              </a:defRPr>
            </a:lvl6pPr>
            <a:lvl7pPr indent="0" lvl="6" marL="2743200" marR="0" rtl="0" algn="ctr">
              <a:lnSpc>
                <a:spcPct val="90000"/>
              </a:lnSpc>
              <a:spcBef>
                <a:spcPts val="800"/>
              </a:spcBef>
              <a:buClr>
                <a:schemeClr val="accent1"/>
              </a:buClr>
              <a:buFont typeface="Arial"/>
              <a:buNone/>
              <a:defRPr b="0" i="0" sz="1600" u="none" cap="none" strike="noStrike">
                <a:solidFill>
                  <a:schemeClr val="lt1"/>
                </a:solidFill>
                <a:latin typeface="Candara"/>
                <a:ea typeface="Candara"/>
                <a:cs typeface="Candara"/>
                <a:sym typeface="Candara"/>
              </a:defRPr>
            </a:lvl7pPr>
            <a:lvl8pPr indent="0" lvl="7" marL="3200400" marR="0" rtl="0" algn="ctr">
              <a:lnSpc>
                <a:spcPct val="90000"/>
              </a:lnSpc>
              <a:spcBef>
                <a:spcPts val="800"/>
              </a:spcBef>
              <a:buClr>
                <a:schemeClr val="accent1"/>
              </a:buClr>
              <a:buFont typeface="Arial"/>
              <a:buNone/>
              <a:defRPr b="0" i="0" sz="1600" u="none" cap="none" strike="noStrike">
                <a:solidFill>
                  <a:schemeClr val="lt1"/>
                </a:solidFill>
                <a:latin typeface="Candara"/>
                <a:ea typeface="Candara"/>
                <a:cs typeface="Candara"/>
                <a:sym typeface="Candara"/>
              </a:defRPr>
            </a:lvl8pPr>
            <a:lvl9pPr indent="0" lvl="8" marL="3657600" marR="0" rtl="0" algn="ctr">
              <a:lnSpc>
                <a:spcPct val="90000"/>
              </a:lnSpc>
              <a:spcBef>
                <a:spcPts val="800"/>
              </a:spcBef>
              <a:buClr>
                <a:schemeClr val="accent1"/>
              </a:buClr>
              <a:buFont typeface="Arial"/>
              <a:buNone/>
              <a:defRPr b="0" i="0" sz="1600" u="none" cap="none" strike="noStrike">
                <a:solidFill>
                  <a:schemeClr val="lt1"/>
                </a:solidFill>
                <a:latin typeface="Candara"/>
                <a:ea typeface="Candara"/>
                <a:cs typeface="Candara"/>
                <a:sym typeface="Candar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e texto vertical">
    <p:spTree>
      <p:nvGrpSpPr>
        <p:cNvPr id="69" name="Shape 69"/>
        <p:cNvGrpSpPr/>
        <p:nvPr/>
      </p:nvGrpSpPr>
      <p:grpSpPr>
        <a:xfrm>
          <a:off x="0" y="0"/>
          <a:ext cx="0" cy="0"/>
          <a:chOff x="0" y="0"/>
          <a:chExt cx="0" cy="0"/>
        </a:xfrm>
      </p:grpSpPr>
      <p:sp>
        <p:nvSpPr>
          <p:cNvPr id="70" name="Shape 70"/>
          <p:cNvSpPr txBox="1"/>
          <p:nvPr>
            <p:ph type="title"/>
          </p:nvPr>
        </p:nvSpPr>
        <p:spPr>
          <a:xfrm>
            <a:off x="1524000" y="457200"/>
            <a:ext cx="9144000" cy="11430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accent1"/>
              </a:buClr>
              <a:buFont typeface="Consolas"/>
              <a:buNone/>
              <a:defRPr b="0" i="0" sz="3400" u="none" cap="none" strike="noStrike">
                <a:solidFill>
                  <a:schemeClr val="accent1"/>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1" name="Shape 71"/>
          <p:cNvSpPr txBox="1"/>
          <p:nvPr>
            <p:ph idx="1" type="body"/>
          </p:nvPr>
        </p:nvSpPr>
        <p:spPr>
          <a:xfrm rot="5400000">
            <a:off x="3962399" y="-609600"/>
            <a:ext cx="4267199" cy="9144000"/>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accent1"/>
              </a:buClr>
              <a:buSzPct val="100000"/>
              <a:buFont typeface="Arial"/>
              <a:buChar char="•"/>
              <a:defRPr b="0" i="0" sz="2000" u="none" cap="none" strike="noStrike">
                <a:solidFill>
                  <a:srgbClr val="D8D8D8"/>
                </a:solidFill>
                <a:latin typeface="Candara"/>
                <a:ea typeface="Candara"/>
                <a:cs typeface="Candara"/>
                <a:sym typeface="Candara"/>
              </a:defRPr>
            </a:lvl1pPr>
            <a:lvl2pPr indent="-124459" lvl="1" marL="594360" marR="0" rtl="0" algn="l">
              <a:lnSpc>
                <a:spcPct val="90000"/>
              </a:lnSpc>
              <a:spcBef>
                <a:spcPts val="1000"/>
              </a:spcBef>
              <a:buClr>
                <a:schemeClr val="accent1"/>
              </a:buClr>
              <a:buSzPct val="100000"/>
              <a:buFont typeface="Arial"/>
              <a:buChar char="•"/>
              <a:defRPr b="0" i="0" sz="1800" u="none" cap="none" strike="noStrike">
                <a:solidFill>
                  <a:srgbClr val="D8D8D8"/>
                </a:solidFill>
                <a:latin typeface="Candara"/>
                <a:ea typeface="Candara"/>
                <a:cs typeface="Candara"/>
                <a:sym typeface="Candara"/>
              </a:defRPr>
            </a:lvl2pPr>
            <a:lvl3pPr indent="-127000" lvl="2" marL="914400" marR="0" rtl="0" algn="l">
              <a:lnSpc>
                <a:spcPct val="90000"/>
              </a:lnSpc>
              <a:spcBef>
                <a:spcPts val="800"/>
              </a:spcBef>
              <a:buClr>
                <a:schemeClr val="accent1"/>
              </a:buClr>
              <a:buSzPct val="100000"/>
              <a:buFont typeface="Arial"/>
              <a:buChar char="•"/>
              <a:defRPr b="0" i="0" sz="1600" u="none" cap="none" strike="noStrike">
                <a:solidFill>
                  <a:srgbClr val="D8D8D8"/>
                </a:solidFill>
                <a:latin typeface="Candara"/>
                <a:ea typeface="Candara"/>
                <a:cs typeface="Candara"/>
                <a:sym typeface="Candara"/>
              </a:defRPr>
            </a:lvl3pPr>
            <a:lvl4pPr indent="-142239" lvl="3" marL="1234440" marR="0" rtl="0" algn="l">
              <a:lnSpc>
                <a:spcPct val="90000"/>
              </a:lnSpc>
              <a:spcBef>
                <a:spcPts val="800"/>
              </a:spcBef>
              <a:buClr>
                <a:schemeClr val="accent1"/>
              </a:buClr>
              <a:buSzPct val="100000"/>
              <a:buFont typeface="Arial"/>
              <a:buChar char="•"/>
              <a:defRPr b="0" i="0" sz="1400" u="none" cap="none" strike="noStrike">
                <a:solidFill>
                  <a:srgbClr val="D8D8D8"/>
                </a:solidFill>
                <a:latin typeface="Candara"/>
                <a:ea typeface="Candara"/>
                <a:cs typeface="Candara"/>
                <a:sym typeface="Candara"/>
              </a:defRPr>
            </a:lvl4pPr>
            <a:lvl5pPr indent="-149860" lvl="4" marL="1508760" marR="0" rtl="0" algn="l">
              <a:lnSpc>
                <a:spcPct val="90000"/>
              </a:lnSpc>
              <a:spcBef>
                <a:spcPts val="800"/>
              </a:spcBef>
              <a:buClr>
                <a:schemeClr val="accent1"/>
              </a:buClr>
              <a:buSzPct val="100000"/>
              <a:buFont typeface="Arial"/>
              <a:buChar char="•"/>
              <a:defRPr b="0" i="0" sz="1400" u="none" cap="none" strike="noStrike">
                <a:solidFill>
                  <a:srgbClr val="D8D8D8"/>
                </a:solidFill>
                <a:latin typeface="Candara"/>
                <a:ea typeface="Candara"/>
                <a:cs typeface="Candara"/>
                <a:sym typeface="Candara"/>
              </a:defRPr>
            </a:lvl5pPr>
            <a:lvl6pPr indent="-144779" lvl="5" marL="1783079"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6pPr>
            <a:lvl7pPr indent="-139700" lvl="6" marL="205740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7pPr>
            <a:lvl8pPr indent="-147320" lvl="7" marL="233172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8pPr>
            <a:lvl9pPr indent="-142239" lvl="8" marL="260604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9pPr>
          </a:lstStyle>
          <a:p/>
        </p:txBody>
      </p:sp>
      <p:sp>
        <p:nvSpPr>
          <p:cNvPr id="72" name="Shape 72"/>
          <p:cNvSpPr txBox="1"/>
          <p:nvPr>
            <p:ph idx="10" type="dt"/>
          </p:nvPr>
        </p:nvSpPr>
        <p:spPr>
          <a:xfrm>
            <a:off x="8610600" y="6362700"/>
            <a:ext cx="990599" cy="257175"/>
          </a:xfrm>
          <a:prstGeom prst="rect">
            <a:avLst/>
          </a:prstGeom>
          <a:noFill/>
          <a:ln>
            <a:noFill/>
          </a:ln>
        </p:spPr>
        <p:txBody>
          <a:bodyPr anchorCtr="0" anchor="ctr" bIns="91425" lIns="91425" rIns="91425" tIns="91425"/>
          <a:lstStyle>
            <a:lvl1pPr indent="0" lvl="0" marL="0" marR="0" rtl="0" algn="r">
              <a:spcBef>
                <a:spcPts val="0"/>
              </a:spcBef>
              <a:buNone/>
              <a:defRPr b="0" i="0" sz="800" u="none" cap="none" strike="noStrike">
                <a:solidFill>
                  <a:srgbClr val="D8D8D8"/>
                </a:solidFill>
                <a:latin typeface="Candara"/>
                <a:ea typeface="Candara"/>
                <a:cs typeface="Candara"/>
                <a:sym typeface="Candara"/>
              </a:defRPr>
            </a:lvl1pPr>
            <a:lvl2pPr indent="0" lvl="1" marL="457200" marR="0" rtl="0" algn="l">
              <a:spcBef>
                <a:spcPts val="0"/>
              </a:spcBef>
              <a:buNone/>
              <a:defRPr b="0" i="0" sz="1800" u="none" cap="none" strike="noStrike">
                <a:solidFill>
                  <a:schemeClr val="lt1"/>
                </a:solidFill>
                <a:latin typeface="Candara"/>
                <a:ea typeface="Candara"/>
                <a:cs typeface="Candara"/>
                <a:sym typeface="Candara"/>
              </a:defRPr>
            </a:lvl2pPr>
            <a:lvl3pPr indent="0" lvl="2" marL="914400" marR="0" rtl="0" algn="l">
              <a:spcBef>
                <a:spcPts val="0"/>
              </a:spcBef>
              <a:buNone/>
              <a:defRPr b="0" i="0" sz="1800" u="none" cap="none" strike="noStrike">
                <a:solidFill>
                  <a:schemeClr val="lt1"/>
                </a:solidFill>
                <a:latin typeface="Candara"/>
                <a:ea typeface="Candara"/>
                <a:cs typeface="Candara"/>
                <a:sym typeface="Candara"/>
              </a:defRPr>
            </a:lvl3pPr>
            <a:lvl4pPr indent="0" lvl="3" marL="1371600" marR="0" rtl="0" algn="l">
              <a:spcBef>
                <a:spcPts val="0"/>
              </a:spcBef>
              <a:buNone/>
              <a:defRPr b="0" i="0" sz="1800" u="none" cap="none" strike="noStrike">
                <a:solidFill>
                  <a:schemeClr val="lt1"/>
                </a:solidFill>
                <a:latin typeface="Candara"/>
                <a:ea typeface="Candara"/>
                <a:cs typeface="Candara"/>
                <a:sym typeface="Candara"/>
              </a:defRPr>
            </a:lvl4pPr>
            <a:lvl5pPr indent="0" lvl="4" marL="1828800" marR="0" rtl="0" algn="l">
              <a:spcBef>
                <a:spcPts val="0"/>
              </a:spcBef>
              <a:buNone/>
              <a:defRPr b="0" i="0" sz="1800" u="none" cap="none" strike="noStrike">
                <a:solidFill>
                  <a:schemeClr val="lt1"/>
                </a:solidFill>
                <a:latin typeface="Candara"/>
                <a:ea typeface="Candara"/>
                <a:cs typeface="Candara"/>
                <a:sym typeface="Candara"/>
              </a:defRPr>
            </a:lvl5pPr>
            <a:lvl6pPr indent="0" lvl="5" marL="2286000" marR="0" rtl="0" algn="l">
              <a:spcBef>
                <a:spcPts val="0"/>
              </a:spcBef>
              <a:buNone/>
              <a:defRPr b="0" i="0" sz="1800" u="none" cap="none" strike="noStrike">
                <a:solidFill>
                  <a:schemeClr val="lt1"/>
                </a:solidFill>
                <a:latin typeface="Candara"/>
                <a:ea typeface="Candara"/>
                <a:cs typeface="Candara"/>
                <a:sym typeface="Candara"/>
              </a:defRPr>
            </a:lvl6pPr>
            <a:lvl7pPr indent="0" lvl="6" marL="2743200" marR="0" rtl="0" algn="l">
              <a:spcBef>
                <a:spcPts val="0"/>
              </a:spcBef>
              <a:buNone/>
              <a:defRPr b="0" i="0" sz="1800" u="none" cap="none" strike="noStrike">
                <a:solidFill>
                  <a:schemeClr val="lt1"/>
                </a:solidFill>
                <a:latin typeface="Candara"/>
                <a:ea typeface="Candara"/>
                <a:cs typeface="Candara"/>
                <a:sym typeface="Candara"/>
              </a:defRPr>
            </a:lvl7pPr>
            <a:lvl8pPr indent="0" lvl="7" marL="3200400" marR="0" rtl="0" algn="l">
              <a:spcBef>
                <a:spcPts val="0"/>
              </a:spcBef>
              <a:buNone/>
              <a:defRPr b="0" i="0" sz="1800" u="none" cap="none" strike="noStrike">
                <a:solidFill>
                  <a:schemeClr val="lt1"/>
                </a:solidFill>
                <a:latin typeface="Candara"/>
                <a:ea typeface="Candara"/>
                <a:cs typeface="Candara"/>
                <a:sym typeface="Candara"/>
              </a:defRPr>
            </a:lvl8pPr>
            <a:lvl9pPr indent="0" lvl="8" marL="3657600" marR="0" rtl="0" algn="l">
              <a:spcBef>
                <a:spcPts val="0"/>
              </a:spcBef>
              <a:buNone/>
              <a:defRPr b="0" i="0" sz="1800" u="none" cap="none" strike="noStrike">
                <a:solidFill>
                  <a:schemeClr val="lt1"/>
                </a:solidFill>
                <a:latin typeface="Candara"/>
                <a:ea typeface="Candara"/>
                <a:cs typeface="Candara"/>
                <a:sym typeface="Candara"/>
              </a:defRPr>
            </a:lvl9pPr>
          </a:lstStyle>
          <a:p/>
        </p:txBody>
      </p:sp>
      <p:sp>
        <p:nvSpPr>
          <p:cNvPr id="73" name="Shape 73"/>
          <p:cNvSpPr txBox="1"/>
          <p:nvPr>
            <p:ph idx="11" type="ftr"/>
          </p:nvPr>
        </p:nvSpPr>
        <p:spPr>
          <a:xfrm>
            <a:off x="1524000" y="6362700"/>
            <a:ext cx="6881552" cy="257175"/>
          </a:xfrm>
          <a:prstGeom prst="rect">
            <a:avLst/>
          </a:prstGeom>
          <a:noFill/>
          <a:ln>
            <a:noFill/>
          </a:ln>
        </p:spPr>
        <p:txBody>
          <a:bodyPr anchorCtr="0" anchor="ctr" bIns="91425" lIns="91425" rIns="91425" tIns="91425"/>
          <a:lstStyle>
            <a:lvl1pPr indent="0" lvl="0" marL="0" marR="0" rtl="0" algn="l">
              <a:spcBef>
                <a:spcPts val="0"/>
              </a:spcBef>
              <a:buNone/>
              <a:defRPr b="0" i="0" sz="800" u="none" cap="none" strike="noStrike">
                <a:solidFill>
                  <a:srgbClr val="D8D8D8"/>
                </a:solidFill>
                <a:latin typeface="Candara"/>
                <a:ea typeface="Candara"/>
                <a:cs typeface="Candara"/>
                <a:sym typeface="Candara"/>
              </a:defRPr>
            </a:lvl1pPr>
            <a:lvl2pPr indent="0" lvl="1" marL="457200" marR="0" rtl="0" algn="l">
              <a:spcBef>
                <a:spcPts val="0"/>
              </a:spcBef>
              <a:buNone/>
              <a:defRPr b="0" i="0" sz="1800" u="none" cap="none" strike="noStrike">
                <a:solidFill>
                  <a:schemeClr val="lt1"/>
                </a:solidFill>
                <a:latin typeface="Candara"/>
                <a:ea typeface="Candara"/>
                <a:cs typeface="Candara"/>
                <a:sym typeface="Candara"/>
              </a:defRPr>
            </a:lvl2pPr>
            <a:lvl3pPr indent="0" lvl="2" marL="914400" marR="0" rtl="0" algn="l">
              <a:spcBef>
                <a:spcPts val="0"/>
              </a:spcBef>
              <a:buNone/>
              <a:defRPr b="0" i="0" sz="1800" u="none" cap="none" strike="noStrike">
                <a:solidFill>
                  <a:schemeClr val="lt1"/>
                </a:solidFill>
                <a:latin typeface="Candara"/>
                <a:ea typeface="Candara"/>
                <a:cs typeface="Candara"/>
                <a:sym typeface="Candara"/>
              </a:defRPr>
            </a:lvl3pPr>
            <a:lvl4pPr indent="0" lvl="3" marL="1371600" marR="0" rtl="0" algn="l">
              <a:spcBef>
                <a:spcPts val="0"/>
              </a:spcBef>
              <a:buNone/>
              <a:defRPr b="0" i="0" sz="1800" u="none" cap="none" strike="noStrike">
                <a:solidFill>
                  <a:schemeClr val="lt1"/>
                </a:solidFill>
                <a:latin typeface="Candara"/>
                <a:ea typeface="Candara"/>
                <a:cs typeface="Candara"/>
                <a:sym typeface="Candara"/>
              </a:defRPr>
            </a:lvl4pPr>
            <a:lvl5pPr indent="0" lvl="4" marL="1828800" marR="0" rtl="0" algn="l">
              <a:spcBef>
                <a:spcPts val="0"/>
              </a:spcBef>
              <a:buNone/>
              <a:defRPr b="0" i="0" sz="1800" u="none" cap="none" strike="noStrike">
                <a:solidFill>
                  <a:schemeClr val="lt1"/>
                </a:solidFill>
                <a:latin typeface="Candara"/>
                <a:ea typeface="Candara"/>
                <a:cs typeface="Candara"/>
                <a:sym typeface="Candara"/>
              </a:defRPr>
            </a:lvl5pPr>
            <a:lvl6pPr indent="0" lvl="5" marL="2286000" marR="0" rtl="0" algn="l">
              <a:spcBef>
                <a:spcPts val="0"/>
              </a:spcBef>
              <a:buNone/>
              <a:defRPr b="0" i="0" sz="1800" u="none" cap="none" strike="noStrike">
                <a:solidFill>
                  <a:schemeClr val="lt1"/>
                </a:solidFill>
                <a:latin typeface="Candara"/>
                <a:ea typeface="Candara"/>
                <a:cs typeface="Candara"/>
                <a:sym typeface="Candara"/>
              </a:defRPr>
            </a:lvl6pPr>
            <a:lvl7pPr indent="0" lvl="6" marL="2743200" marR="0" rtl="0" algn="l">
              <a:spcBef>
                <a:spcPts val="0"/>
              </a:spcBef>
              <a:buNone/>
              <a:defRPr b="0" i="0" sz="1800" u="none" cap="none" strike="noStrike">
                <a:solidFill>
                  <a:schemeClr val="lt1"/>
                </a:solidFill>
                <a:latin typeface="Candara"/>
                <a:ea typeface="Candara"/>
                <a:cs typeface="Candara"/>
                <a:sym typeface="Candara"/>
              </a:defRPr>
            </a:lvl7pPr>
            <a:lvl8pPr indent="0" lvl="7" marL="3200400" marR="0" rtl="0" algn="l">
              <a:spcBef>
                <a:spcPts val="0"/>
              </a:spcBef>
              <a:buNone/>
              <a:defRPr b="0" i="0" sz="1800" u="none" cap="none" strike="noStrike">
                <a:solidFill>
                  <a:schemeClr val="lt1"/>
                </a:solidFill>
                <a:latin typeface="Candara"/>
                <a:ea typeface="Candara"/>
                <a:cs typeface="Candara"/>
                <a:sym typeface="Candara"/>
              </a:defRPr>
            </a:lvl8pPr>
            <a:lvl9pPr indent="0" lvl="8" marL="3657600" marR="0" rtl="0" algn="l">
              <a:spcBef>
                <a:spcPts val="0"/>
              </a:spcBef>
              <a:buNone/>
              <a:defRPr b="0" i="0" sz="1800" u="none" cap="none" strike="noStrike">
                <a:solidFill>
                  <a:schemeClr val="lt1"/>
                </a:solidFill>
                <a:latin typeface="Candara"/>
                <a:ea typeface="Candara"/>
                <a:cs typeface="Candara"/>
                <a:sym typeface="Candara"/>
              </a:defRPr>
            </a:lvl9pPr>
          </a:lstStyle>
          <a:p/>
        </p:txBody>
      </p:sp>
      <p:sp>
        <p:nvSpPr>
          <p:cNvPr id="74" name="Shape 74"/>
          <p:cNvSpPr txBox="1"/>
          <p:nvPr>
            <p:ph idx="12" type="sldNum"/>
          </p:nvPr>
        </p:nvSpPr>
        <p:spPr>
          <a:xfrm>
            <a:off x="9829800" y="6362700"/>
            <a:ext cx="838199" cy="25717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800" u="none" cap="none" strike="noStrike">
                <a:solidFill>
                  <a:srgbClr val="D8D8D8"/>
                </a:solidFill>
                <a:latin typeface="Candara"/>
                <a:ea typeface="Candara"/>
                <a:cs typeface="Candara"/>
                <a:sym typeface="Candara"/>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vertical e texto">
    <p:spTree>
      <p:nvGrpSpPr>
        <p:cNvPr id="75" name="Shape 75"/>
        <p:cNvGrpSpPr/>
        <p:nvPr/>
      </p:nvGrpSpPr>
      <p:grpSpPr>
        <a:xfrm>
          <a:off x="0" y="0"/>
          <a:ext cx="0" cy="0"/>
          <a:chOff x="0" y="0"/>
          <a:chExt cx="0" cy="0"/>
        </a:xfrm>
      </p:grpSpPr>
      <p:sp>
        <p:nvSpPr>
          <p:cNvPr id="76" name="Shape 76"/>
          <p:cNvSpPr txBox="1"/>
          <p:nvPr>
            <p:ph type="title"/>
          </p:nvPr>
        </p:nvSpPr>
        <p:spPr>
          <a:xfrm rot="5400000">
            <a:off x="6877049" y="2305049"/>
            <a:ext cx="5638800" cy="19431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accent1"/>
              </a:buClr>
              <a:buFont typeface="Consolas"/>
              <a:buNone/>
              <a:defRPr b="0" i="0" sz="3400" u="none" cap="none" strike="noStrike">
                <a:solidFill>
                  <a:schemeClr val="accent1"/>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7" name="Shape 77"/>
          <p:cNvSpPr txBox="1"/>
          <p:nvPr>
            <p:ph idx="1" type="body"/>
          </p:nvPr>
        </p:nvSpPr>
        <p:spPr>
          <a:xfrm rot="5400000">
            <a:off x="2228849" y="-247650"/>
            <a:ext cx="5638800" cy="7048499"/>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accent1"/>
              </a:buClr>
              <a:buSzPct val="100000"/>
              <a:buFont typeface="Arial"/>
              <a:buChar char="•"/>
              <a:defRPr b="0" i="0" sz="2000" u="none" cap="none" strike="noStrike">
                <a:solidFill>
                  <a:srgbClr val="D8D8D8"/>
                </a:solidFill>
                <a:latin typeface="Candara"/>
                <a:ea typeface="Candara"/>
                <a:cs typeface="Candara"/>
                <a:sym typeface="Candara"/>
              </a:defRPr>
            </a:lvl1pPr>
            <a:lvl2pPr indent="-124459" lvl="1" marL="594360" marR="0" rtl="0" algn="l">
              <a:lnSpc>
                <a:spcPct val="90000"/>
              </a:lnSpc>
              <a:spcBef>
                <a:spcPts val="1000"/>
              </a:spcBef>
              <a:buClr>
                <a:schemeClr val="accent1"/>
              </a:buClr>
              <a:buSzPct val="100000"/>
              <a:buFont typeface="Arial"/>
              <a:buChar char="•"/>
              <a:defRPr b="0" i="0" sz="1800" u="none" cap="none" strike="noStrike">
                <a:solidFill>
                  <a:srgbClr val="D8D8D8"/>
                </a:solidFill>
                <a:latin typeface="Candara"/>
                <a:ea typeface="Candara"/>
                <a:cs typeface="Candara"/>
                <a:sym typeface="Candara"/>
              </a:defRPr>
            </a:lvl2pPr>
            <a:lvl3pPr indent="-127000" lvl="2" marL="914400" marR="0" rtl="0" algn="l">
              <a:lnSpc>
                <a:spcPct val="90000"/>
              </a:lnSpc>
              <a:spcBef>
                <a:spcPts val="800"/>
              </a:spcBef>
              <a:buClr>
                <a:schemeClr val="accent1"/>
              </a:buClr>
              <a:buSzPct val="100000"/>
              <a:buFont typeface="Arial"/>
              <a:buChar char="•"/>
              <a:defRPr b="0" i="0" sz="1600" u="none" cap="none" strike="noStrike">
                <a:solidFill>
                  <a:srgbClr val="D8D8D8"/>
                </a:solidFill>
                <a:latin typeface="Candara"/>
                <a:ea typeface="Candara"/>
                <a:cs typeface="Candara"/>
                <a:sym typeface="Candara"/>
              </a:defRPr>
            </a:lvl3pPr>
            <a:lvl4pPr indent="-142239" lvl="3" marL="1234440" marR="0" rtl="0" algn="l">
              <a:lnSpc>
                <a:spcPct val="90000"/>
              </a:lnSpc>
              <a:spcBef>
                <a:spcPts val="800"/>
              </a:spcBef>
              <a:buClr>
                <a:schemeClr val="accent1"/>
              </a:buClr>
              <a:buSzPct val="100000"/>
              <a:buFont typeface="Arial"/>
              <a:buChar char="•"/>
              <a:defRPr b="0" i="0" sz="1400" u="none" cap="none" strike="noStrike">
                <a:solidFill>
                  <a:srgbClr val="D8D8D8"/>
                </a:solidFill>
                <a:latin typeface="Candara"/>
                <a:ea typeface="Candara"/>
                <a:cs typeface="Candara"/>
                <a:sym typeface="Candara"/>
              </a:defRPr>
            </a:lvl4pPr>
            <a:lvl5pPr indent="-149860" lvl="4" marL="1508760" marR="0" rtl="0" algn="l">
              <a:lnSpc>
                <a:spcPct val="90000"/>
              </a:lnSpc>
              <a:spcBef>
                <a:spcPts val="800"/>
              </a:spcBef>
              <a:buClr>
                <a:schemeClr val="accent1"/>
              </a:buClr>
              <a:buSzPct val="100000"/>
              <a:buFont typeface="Arial"/>
              <a:buChar char="•"/>
              <a:defRPr b="0" i="0" sz="1400" u="none" cap="none" strike="noStrike">
                <a:solidFill>
                  <a:srgbClr val="D8D8D8"/>
                </a:solidFill>
                <a:latin typeface="Candara"/>
                <a:ea typeface="Candara"/>
                <a:cs typeface="Candara"/>
                <a:sym typeface="Candara"/>
              </a:defRPr>
            </a:lvl5pPr>
            <a:lvl6pPr indent="-144779" lvl="5" marL="1783079"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6pPr>
            <a:lvl7pPr indent="-139700" lvl="6" marL="205740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7pPr>
            <a:lvl8pPr indent="-147320" lvl="7" marL="233172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8pPr>
            <a:lvl9pPr indent="-142239" lvl="8" marL="260604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9pPr>
          </a:lstStyle>
          <a:p/>
        </p:txBody>
      </p:sp>
      <p:sp>
        <p:nvSpPr>
          <p:cNvPr id="78" name="Shape 78"/>
          <p:cNvSpPr txBox="1"/>
          <p:nvPr>
            <p:ph idx="10" type="dt"/>
          </p:nvPr>
        </p:nvSpPr>
        <p:spPr>
          <a:xfrm>
            <a:off x="8610600" y="6362700"/>
            <a:ext cx="990599" cy="257175"/>
          </a:xfrm>
          <a:prstGeom prst="rect">
            <a:avLst/>
          </a:prstGeom>
          <a:noFill/>
          <a:ln>
            <a:noFill/>
          </a:ln>
        </p:spPr>
        <p:txBody>
          <a:bodyPr anchorCtr="0" anchor="ctr" bIns="91425" lIns="91425" rIns="91425" tIns="91425"/>
          <a:lstStyle>
            <a:lvl1pPr indent="0" lvl="0" marL="0" marR="0" rtl="0" algn="r">
              <a:spcBef>
                <a:spcPts val="0"/>
              </a:spcBef>
              <a:buNone/>
              <a:defRPr b="0" i="0" sz="800" u="none" cap="none" strike="noStrike">
                <a:solidFill>
                  <a:srgbClr val="D8D8D8"/>
                </a:solidFill>
                <a:latin typeface="Candara"/>
                <a:ea typeface="Candara"/>
                <a:cs typeface="Candara"/>
                <a:sym typeface="Candara"/>
              </a:defRPr>
            </a:lvl1pPr>
            <a:lvl2pPr indent="0" lvl="1" marL="457200" marR="0" rtl="0" algn="l">
              <a:spcBef>
                <a:spcPts val="0"/>
              </a:spcBef>
              <a:buNone/>
              <a:defRPr b="0" i="0" sz="1800" u="none" cap="none" strike="noStrike">
                <a:solidFill>
                  <a:schemeClr val="lt1"/>
                </a:solidFill>
                <a:latin typeface="Candara"/>
                <a:ea typeface="Candara"/>
                <a:cs typeface="Candara"/>
                <a:sym typeface="Candara"/>
              </a:defRPr>
            </a:lvl2pPr>
            <a:lvl3pPr indent="0" lvl="2" marL="914400" marR="0" rtl="0" algn="l">
              <a:spcBef>
                <a:spcPts val="0"/>
              </a:spcBef>
              <a:buNone/>
              <a:defRPr b="0" i="0" sz="1800" u="none" cap="none" strike="noStrike">
                <a:solidFill>
                  <a:schemeClr val="lt1"/>
                </a:solidFill>
                <a:latin typeface="Candara"/>
                <a:ea typeface="Candara"/>
                <a:cs typeface="Candara"/>
                <a:sym typeface="Candara"/>
              </a:defRPr>
            </a:lvl3pPr>
            <a:lvl4pPr indent="0" lvl="3" marL="1371600" marR="0" rtl="0" algn="l">
              <a:spcBef>
                <a:spcPts val="0"/>
              </a:spcBef>
              <a:buNone/>
              <a:defRPr b="0" i="0" sz="1800" u="none" cap="none" strike="noStrike">
                <a:solidFill>
                  <a:schemeClr val="lt1"/>
                </a:solidFill>
                <a:latin typeface="Candara"/>
                <a:ea typeface="Candara"/>
                <a:cs typeface="Candara"/>
                <a:sym typeface="Candara"/>
              </a:defRPr>
            </a:lvl4pPr>
            <a:lvl5pPr indent="0" lvl="4" marL="1828800" marR="0" rtl="0" algn="l">
              <a:spcBef>
                <a:spcPts val="0"/>
              </a:spcBef>
              <a:buNone/>
              <a:defRPr b="0" i="0" sz="1800" u="none" cap="none" strike="noStrike">
                <a:solidFill>
                  <a:schemeClr val="lt1"/>
                </a:solidFill>
                <a:latin typeface="Candara"/>
                <a:ea typeface="Candara"/>
                <a:cs typeface="Candara"/>
                <a:sym typeface="Candara"/>
              </a:defRPr>
            </a:lvl5pPr>
            <a:lvl6pPr indent="0" lvl="5" marL="2286000" marR="0" rtl="0" algn="l">
              <a:spcBef>
                <a:spcPts val="0"/>
              </a:spcBef>
              <a:buNone/>
              <a:defRPr b="0" i="0" sz="1800" u="none" cap="none" strike="noStrike">
                <a:solidFill>
                  <a:schemeClr val="lt1"/>
                </a:solidFill>
                <a:latin typeface="Candara"/>
                <a:ea typeface="Candara"/>
                <a:cs typeface="Candara"/>
                <a:sym typeface="Candara"/>
              </a:defRPr>
            </a:lvl6pPr>
            <a:lvl7pPr indent="0" lvl="6" marL="2743200" marR="0" rtl="0" algn="l">
              <a:spcBef>
                <a:spcPts val="0"/>
              </a:spcBef>
              <a:buNone/>
              <a:defRPr b="0" i="0" sz="1800" u="none" cap="none" strike="noStrike">
                <a:solidFill>
                  <a:schemeClr val="lt1"/>
                </a:solidFill>
                <a:latin typeface="Candara"/>
                <a:ea typeface="Candara"/>
                <a:cs typeface="Candara"/>
                <a:sym typeface="Candara"/>
              </a:defRPr>
            </a:lvl7pPr>
            <a:lvl8pPr indent="0" lvl="7" marL="3200400" marR="0" rtl="0" algn="l">
              <a:spcBef>
                <a:spcPts val="0"/>
              </a:spcBef>
              <a:buNone/>
              <a:defRPr b="0" i="0" sz="1800" u="none" cap="none" strike="noStrike">
                <a:solidFill>
                  <a:schemeClr val="lt1"/>
                </a:solidFill>
                <a:latin typeface="Candara"/>
                <a:ea typeface="Candara"/>
                <a:cs typeface="Candara"/>
                <a:sym typeface="Candara"/>
              </a:defRPr>
            </a:lvl8pPr>
            <a:lvl9pPr indent="0" lvl="8" marL="3657600" marR="0" rtl="0" algn="l">
              <a:spcBef>
                <a:spcPts val="0"/>
              </a:spcBef>
              <a:buNone/>
              <a:defRPr b="0" i="0" sz="1800" u="none" cap="none" strike="noStrike">
                <a:solidFill>
                  <a:schemeClr val="lt1"/>
                </a:solidFill>
                <a:latin typeface="Candara"/>
                <a:ea typeface="Candara"/>
                <a:cs typeface="Candara"/>
                <a:sym typeface="Candara"/>
              </a:defRPr>
            </a:lvl9pPr>
          </a:lstStyle>
          <a:p/>
        </p:txBody>
      </p:sp>
      <p:sp>
        <p:nvSpPr>
          <p:cNvPr id="79" name="Shape 79"/>
          <p:cNvSpPr txBox="1"/>
          <p:nvPr>
            <p:ph idx="11" type="ftr"/>
          </p:nvPr>
        </p:nvSpPr>
        <p:spPr>
          <a:xfrm>
            <a:off x="1524000" y="6362700"/>
            <a:ext cx="6881552" cy="257175"/>
          </a:xfrm>
          <a:prstGeom prst="rect">
            <a:avLst/>
          </a:prstGeom>
          <a:noFill/>
          <a:ln>
            <a:noFill/>
          </a:ln>
        </p:spPr>
        <p:txBody>
          <a:bodyPr anchorCtr="0" anchor="ctr" bIns="91425" lIns="91425" rIns="91425" tIns="91425"/>
          <a:lstStyle>
            <a:lvl1pPr indent="0" lvl="0" marL="0" marR="0" rtl="0" algn="l">
              <a:spcBef>
                <a:spcPts val="0"/>
              </a:spcBef>
              <a:buNone/>
              <a:defRPr b="0" i="0" sz="800" u="none" cap="none" strike="noStrike">
                <a:solidFill>
                  <a:srgbClr val="D8D8D8"/>
                </a:solidFill>
                <a:latin typeface="Candara"/>
                <a:ea typeface="Candara"/>
                <a:cs typeface="Candara"/>
                <a:sym typeface="Candara"/>
              </a:defRPr>
            </a:lvl1pPr>
            <a:lvl2pPr indent="0" lvl="1" marL="457200" marR="0" rtl="0" algn="l">
              <a:spcBef>
                <a:spcPts val="0"/>
              </a:spcBef>
              <a:buNone/>
              <a:defRPr b="0" i="0" sz="1800" u="none" cap="none" strike="noStrike">
                <a:solidFill>
                  <a:schemeClr val="lt1"/>
                </a:solidFill>
                <a:latin typeface="Candara"/>
                <a:ea typeface="Candara"/>
                <a:cs typeface="Candara"/>
                <a:sym typeface="Candara"/>
              </a:defRPr>
            </a:lvl2pPr>
            <a:lvl3pPr indent="0" lvl="2" marL="914400" marR="0" rtl="0" algn="l">
              <a:spcBef>
                <a:spcPts val="0"/>
              </a:spcBef>
              <a:buNone/>
              <a:defRPr b="0" i="0" sz="1800" u="none" cap="none" strike="noStrike">
                <a:solidFill>
                  <a:schemeClr val="lt1"/>
                </a:solidFill>
                <a:latin typeface="Candara"/>
                <a:ea typeface="Candara"/>
                <a:cs typeface="Candara"/>
                <a:sym typeface="Candara"/>
              </a:defRPr>
            </a:lvl3pPr>
            <a:lvl4pPr indent="0" lvl="3" marL="1371600" marR="0" rtl="0" algn="l">
              <a:spcBef>
                <a:spcPts val="0"/>
              </a:spcBef>
              <a:buNone/>
              <a:defRPr b="0" i="0" sz="1800" u="none" cap="none" strike="noStrike">
                <a:solidFill>
                  <a:schemeClr val="lt1"/>
                </a:solidFill>
                <a:latin typeface="Candara"/>
                <a:ea typeface="Candara"/>
                <a:cs typeface="Candara"/>
                <a:sym typeface="Candara"/>
              </a:defRPr>
            </a:lvl4pPr>
            <a:lvl5pPr indent="0" lvl="4" marL="1828800" marR="0" rtl="0" algn="l">
              <a:spcBef>
                <a:spcPts val="0"/>
              </a:spcBef>
              <a:buNone/>
              <a:defRPr b="0" i="0" sz="1800" u="none" cap="none" strike="noStrike">
                <a:solidFill>
                  <a:schemeClr val="lt1"/>
                </a:solidFill>
                <a:latin typeface="Candara"/>
                <a:ea typeface="Candara"/>
                <a:cs typeface="Candara"/>
                <a:sym typeface="Candara"/>
              </a:defRPr>
            </a:lvl5pPr>
            <a:lvl6pPr indent="0" lvl="5" marL="2286000" marR="0" rtl="0" algn="l">
              <a:spcBef>
                <a:spcPts val="0"/>
              </a:spcBef>
              <a:buNone/>
              <a:defRPr b="0" i="0" sz="1800" u="none" cap="none" strike="noStrike">
                <a:solidFill>
                  <a:schemeClr val="lt1"/>
                </a:solidFill>
                <a:latin typeface="Candara"/>
                <a:ea typeface="Candara"/>
                <a:cs typeface="Candara"/>
                <a:sym typeface="Candara"/>
              </a:defRPr>
            </a:lvl6pPr>
            <a:lvl7pPr indent="0" lvl="6" marL="2743200" marR="0" rtl="0" algn="l">
              <a:spcBef>
                <a:spcPts val="0"/>
              </a:spcBef>
              <a:buNone/>
              <a:defRPr b="0" i="0" sz="1800" u="none" cap="none" strike="noStrike">
                <a:solidFill>
                  <a:schemeClr val="lt1"/>
                </a:solidFill>
                <a:latin typeface="Candara"/>
                <a:ea typeface="Candara"/>
                <a:cs typeface="Candara"/>
                <a:sym typeface="Candara"/>
              </a:defRPr>
            </a:lvl7pPr>
            <a:lvl8pPr indent="0" lvl="7" marL="3200400" marR="0" rtl="0" algn="l">
              <a:spcBef>
                <a:spcPts val="0"/>
              </a:spcBef>
              <a:buNone/>
              <a:defRPr b="0" i="0" sz="1800" u="none" cap="none" strike="noStrike">
                <a:solidFill>
                  <a:schemeClr val="lt1"/>
                </a:solidFill>
                <a:latin typeface="Candara"/>
                <a:ea typeface="Candara"/>
                <a:cs typeface="Candara"/>
                <a:sym typeface="Candara"/>
              </a:defRPr>
            </a:lvl8pPr>
            <a:lvl9pPr indent="0" lvl="8" marL="3657600" marR="0" rtl="0" algn="l">
              <a:spcBef>
                <a:spcPts val="0"/>
              </a:spcBef>
              <a:buNone/>
              <a:defRPr b="0" i="0" sz="1800" u="none" cap="none" strike="noStrike">
                <a:solidFill>
                  <a:schemeClr val="lt1"/>
                </a:solidFill>
                <a:latin typeface="Candara"/>
                <a:ea typeface="Candara"/>
                <a:cs typeface="Candara"/>
                <a:sym typeface="Candara"/>
              </a:defRPr>
            </a:lvl9pPr>
          </a:lstStyle>
          <a:p/>
        </p:txBody>
      </p:sp>
      <p:sp>
        <p:nvSpPr>
          <p:cNvPr id="80" name="Shape 80"/>
          <p:cNvSpPr txBox="1"/>
          <p:nvPr>
            <p:ph idx="12" type="sldNum"/>
          </p:nvPr>
        </p:nvSpPr>
        <p:spPr>
          <a:xfrm>
            <a:off x="9829800" y="6362700"/>
            <a:ext cx="838199" cy="25717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800" u="none" cap="none" strike="noStrike">
                <a:solidFill>
                  <a:srgbClr val="D8D8D8"/>
                </a:solidFill>
                <a:latin typeface="Candara"/>
                <a:ea typeface="Candara"/>
                <a:cs typeface="Candara"/>
                <a:sym typeface="Candara"/>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e conteúdo">
    <p:spTree>
      <p:nvGrpSpPr>
        <p:cNvPr id="20" name="Shape 20"/>
        <p:cNvGrpSpPr/>
        <p:nvPr/>
      </p:nvGrpSpPr>
      <p:grpSpPr>
        <a:xfrm>
          <a:off x="0" y="0"/>
          <a:ext cx="0" cy="0"/>
          <a:chOff x="0" y="0"/>
          <a:chExt cx="0" cy="0"/>
        </a:xfrm>
      </p:grpSpPr>
      <p:sp>
        <p:nvSpPr>
          <p:cNvPr id="21" name="Shape 21"/>
          <p:cNvSpPr txBox="1"/>
          <p:nvPr>
            <p:ph type="title"/>
          </p:nvPr>
        </p:nvSpPr>
        <p:spPr>
          <a:xfrm>
            <a:off x="1524000" y="457200"/>
            <a:ext cx="9144000" cy="11430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accent1"/>
              </a:buClr>
              <a:buFont typeface="Consolas"/>
              <a:buNone/>
              <a:defRPr b="0" i="0" sz="3400" u="none" cap="none" strike="noStrike">
                <a:solidFill>
                  <a:schemeClr val="accent1"/>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 name="Shape 22"/>
          <p:cNvSpPr txBox="1"/>
          <p:nvPr>
            <p:ph idx="1" type="body"/>
          </p:nvPr>
        </p:nvSpPr>
        <p:spPr>
          <a:xfrm>
            <a:off x="1524000" y="1828800"/>
            <a:ext cx="9144000" cy="4267199"/>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accent1"/>
              </a:buClr>
              <a:buSzPct val="100000"/>
              <a:buFont typeface="Arial"/>
              <a:buChar char="•"/>
              <a:defRPr b="0" i="0" sz="2000" u="none" cap="none" strike="noStrike">
                <a:solidFill>
                  <a:srgbClr val="D8D8D8"/>
                </a:solidFill>
                <a:latin typeface="Candara"/>
                <a:ea typeface="Candara"/>
                <a:cs typeface="Candara"/>
                <a:sym typeface="Candara"/>
              </a:defRPr>
            </a:lvl1pPr>
            <a:lvl2pPr indent="-124459" lvl="1" marL="594360" marR="0" rtl="0" algn="l">
              <a:lnSpc>
                <a:spcPct val="90000"/>
              </a:lnSpc>
              <a:spcBef>
                <a:spcPts val="1000"/>
              </a:spcBef>
              <a:buClr>
                <a:schemeClr val="accent1"/>
              </a:buClr>
              <a:buSzPct val="100000"/>
              <a:buFont typeface="Arial"/>
              <a:buChar char="•"/>
              <a:defRPr b="0" i="0" sz="1800" u="none" cap="none" strike="noStrike">
                <a:solidFill>
                  <a:srgbClr val="D8D8D8"/>
                </a:solidFill>
                <a:latin typeface="Candara"/>
                <a:ea typeface="Candara"/>
                <a:cs typeface="Candara"/>
                <a:sym typeface="Candara"/>
              </a:defRPr>
            </a:lvl2pPr>
            <a:lvl3pPr indent="-127000" lvl="2" marL="914400" marR="0" rtl="0" algn="l">
              <a:lnSpc>
                <a:spcPct val="90000"/>
              </a:lnSpc>
              <a:spcBef>
                <a:spcPts val="800"/>
              </a:spcBef>
              <a:buClr>
                <a:schemeClr val="accent1"/>
              </a:buClr>
              <a:buSzPct val="100000"/>
              <a:buFont typeface="Arial"/>
              <a:buChar char="•"/>
              <a:defRPr b="0" i="0" sz="1600" u="none" cap="none" strike="noStrike">
                <a:solidFill>
                  <a:srgbClr val="D8D8D8"/>
                </a:solidFill>
                <a:latin typeface="Candara"/>
                <a:ea typeface="Candara"/>
                <a:cs typeface="Candara"/>
                <a:sym typeface="Candara"/>
              </a:defRPr>
            </a:lvl3pPr>
            <a:lvl4pPr indent="-142239" lvl="3" marL="1234440" marR="0" rtl="0" algn="l">
              <a:lnSpc>
                <a:spcPct val="90000"/>
              </a:lnSpc>
              <a:spcBef>
                <a:spcPts val="800"/>
              </a:spcBef>
              <a:buClr>
                <a:schemeClr val="accent1"/>
              </a:buClr>
              <a:buSzPct val="100000"/>
              <a:buFont typeface="Arial"/>
              <a:buChar char="•"/>
              <a:defRPr b="0" i="0" sz="1400" u="none" cap="none" strike="noStrike">
                <a:solidFill>
                  <a:srgbClr val="D8D8D8"/>
                </a:solidFill>
                <a:latin typeface="Candara"/>
                <a:ea typeface="Candara"/>
                <a:cs typeface="Candara"/>
                <a:sym typeface="Candara"/>
              </a:defRPr>
            </a:lvl4pPr>
            <a:lvl5pPr indent="-149860" lvl="4" marL="1508760" marR="0" rtl="0" algn="l">
              <a:lnSpc>
                <a:spcPct val="90000"/>
              </a:lnSpc>
              <a:spcBef>
                <a:spcPts val="800"/>
              </a:spcBef>
              <a:buClr>
                <a:schemeClr val="accent1"/>
              </a:buClr>
              <a:buSzPct val="100000"/>
              <a:buFont typeface="Arial"/>
              <a:buChar char="•"/>
              <a:defRPr b="0" i="0" sz="1400" u="none" cap="none" strike="noStrike">
                <a:solidFill>
                  <a:srgbClr val="D8D8D8"/>
                </a:solidFill>
                <a:latin typeface="Candara"/>
                <a:ea typeface="Candara"/>
                <a:cs typeface="Candara"/>
                <a:sym typeface="Candara"/>
              </a:defRPr>
            </a:lvl5pPr>
            <a:lvl6pPr indent="-144779" lvl="5" marL="1783079"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6pPr>
            <a:lvl7pPr indent="-139700" lvl="6" marL="205740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7pPr>
            <a:lvl8pPr indent="-147320" lvl="7" marL="233172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8pPr>
            <a:lvl9pPr indent="-142239" lvl="8" marL="260604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9pPr>
          </a:lstStyle>
          <a:p/>
        </p:txBody>
      </p:sp>
      <p:sp>
        <p:nvSpPr>
          <p:cNvPr id="23" name="Shape 23"/>
          <p:cNvSpPr txBox="1"/>
          <p:nvPr>
            <p:ph idx="10" type="dt"/>
          </p:nvPr>
        </p:nvSpPr>
        <p:spPr>
          <a:xfrm>
            <a:off x="8610600" y="6362700"/>
            <a:ext cx="990599" cy="257175"/>
          </a:xfrm>
          <a:prstGeom prst="rect">
            <a:avLst/>
          </a:prstGeom>
          <a:noFill/>
          <a:ln>
            <a:noFill/>
          </a:ln>
        </p:spPr>
        <p:txBody>
          <a:bodyPr anchorCtr="0" anchor="ctr" bIns="91425" lIns="91425" rIns="91425" tIns="91425"/>
          <a:lstStyle>
            <a:lvl1pPr indent="0" lvl="0" marL="0" marR="0" rtl="0" algn="r">
              <a:spcBef>
                <a:spcPts val="0"/>
              </a:spcBef>
              <a:buNone/>
              <a:defRPr b="0" i="0" sz="800" u="none" cap="none" strike="noStrike">
                <a:solidFill>
                  <a:srgbClr val="D8D8D8"/>
                </a:solidFill>
                <a:latin typeface="Candara"/>
                <a:ea typeface="Candara"/>
                <a:cs typeface="Candara"/>
                <a:sym typeface="Candara"/>
              </a:defRPr>
            </a:lvl1pPr>
            <a:lvl2pPr indent="0" lvl="1" marL="457200" marR="0" rtl="0" algn="l">
              <a:spcBef>
                <a:spcPts val="0"/>
              </a:spcBef>
              <a:buNone/>
              <a:defRPr b="0" i="0" sz="1800" u="none" cap="none" strike="noStrike">
                <a:solidFill>
                  <a:schemeClr val="lt1"/>
                </a:solidFill>
                <a:latin typeface="Candara"/>
                <a:ea typeface="Candara"/>
                <a:cs typeface="Candara"/>
                <a:sym typeface="Candara"/>
              </a:defRPr>
            </a:lvl2pPr>
            <a:lvl3pPr indent="0" lvl="2" marL="914400" marR="0" rtl="0" algn="l">
              <a:spcBef>
                <a:spcPts val="0"/>
              </a:spcBef>
              <a:buNone/>
              <a:defRPr b="0" i="0" sz="1800" u="none" cap="none" strike="noStrike">
                <a:solidFill>
                  <a:schemeClr val="lt1"/>
                </a:solidFill>
                <a:latin typeface="Candara"/>
                <a:ea typeface="Candara"/>
                <a:cs typeface="Candara"/>
                <a:sym typeface="Candara"/>
              </a:defRPr>
            </a:lvl3pPr>
            <a:lvl4pPr indent="0" lvl="3" marL="1371600" marR="0" rtl="0" algn="l">
              <a:spcBef>
                <a:spcPts val="0"/>
              </a:spcBef>
              <a:buNone/>
              <a:defRPr b="0" i="0" sz="1800" u="none" cap="none" strike="noStrike">
                <a:solidFill>
                  <a:schemeClr val="lt1"/>
                </a:solidFill>
                <a:latin typeface="Candara"/>
                <a:ea typeface="Candara"/>
                <a:cs typeface="Candara"/>
                <a:sym typeface="Candara"/>
              </a:defRPr>
            </a:lvl4pPr>
            <a:lvl5pPr indent="0" lvl="4" marL="1828800" marR="0" rtl="0" algn="l">
              <a:spcBef>
                <a:spcPts val="0"/>
              </a:spcBef>
              <a:buNone/>
              <a:defRPr b="0" i="0" sz="1800" u="none" cap="none" strike="noStrike">
                <a:solidFill>
                  <a:schemeClr val="lt1"/>
                </a:solidFill>
                <a:latin typeface="Candara"/>
                <a:ea typeface="Candara"/>
                <a:cs typeface="Candara"/>
                <a:sym typeface="Candara"/>
              </a:defRPr>
            </a:lvl5pPr>
            <a:lvl6pPr indent="0" lvl="5" marL="2286000" marR="0" rtl="0" algn="l">
              <a:spcBef>
                <a:spcPts val="0"/>
              </a:spcBef>
              <a:buNone/>
              <a:defRPr b="0" i="0" sz="1800" u="none" cap="none" strike="noStrike">
                <a:solidFill>
                  <a:schemeClr val="lt1"/>
                </a:solidFill>
                <a:latin typeface="Candara"/>
                <a:ea typeface="Candara"/>
                <a:cs typeface="Candara"/>
                <a:sym typeface="Candara"/>
              </a:defRPr>
            </a:lvl6pPr>
            <a:lvl7pPr indent="0" lvl="6" marL="2743200" marR="0" rtl="0" algn="l">
              <a:spcBef>
                <a:spcPts val="0"/>
              </a:spcBef>
              <a:buNone/>
              <a:defRPr b="0" i="0" sz="1800" u="none" cap="none" strike="noStrike">
                <a:solidFill>
                  <a:schemeClr val="lt1"/>
                </a:solidFill>
                <a:latin typeface="Candara"/>
                <a:ea typeface="Candara"/>
                <a:cs typeface="Candara"/>
                <a:sym typeface="Candara"/>
              </a:defRPr>
            </a:lvl7pPr>
            <a:lvl8pPr indent="0" lvl="7" marL="3200400" marR="0" rtl="0" algn="l">
              <a:spcBef>
                <a:spcPts val="0"/>
              </a:spcBef>
              <a:buNone/>
              <a:defRPr b="0" i="0" sz="1800" u="none" cap="none" strike="noStrike">
                <a:solidFill>
                  <a:schemeClr val="lt1"/>
                </a:solidFill>
                <a:latin typeface="Candara"/>
                <a:ea typeface="Candara"/>
                <a:cs typeface="Candara"/>
                <a:sym typeface="Candara"/>
              </a:defRPr>
            </a:lvl8pPr>
            <a:lvl9pPr indent="0" lvl="8" marL="3657600" marR="0" rtl="0" algn="l">
              <a:spcBef>
                <a:spcPts val="0"/>
              </a:spcBef>
              <a:buNone/>
              <a:defRPr b="0" i="0" sz="1800" u="none" cap="none" strike="noStrike">
                <a:solidFill>
                  <a:schemeClr val="lt1"/>
                </a:solidFill>
                <a:latin typeface="Candara"/>
                <a:ea typeface="Candara"/>
                <a:cs typeface="Candara"/>
                <a:sym typeface="Candara"/>
              </a:defRPr>
            </a:lvl9pPr>
          </a:lstStyle>
          <a:p/>
        </p:txBody>
      </p:sp>
      <p:sp>
        <p:nvSpPr>
          <p:cNvPr id="24" name="Shape 24"/>
          <p:cNvSpPr txBox="1"/>
          <p:nvPr>
            <p:ph idx="11" type="ftr"/>
          </p:nvPr>
        </p:nvSpPr>
        <p:spPr>
          <a:xfrm>
            <a:off x="1524000" y="6362700"/>
            <a:ext cx="6881552" cy="257175"/>
          </a:xfrm>
          <a:prstGeom prst="rect">
            <a:avLst/>
          </a:prstGeom>
          <a:noFill/>
          <a:ln>
            <a:noFill/>
          </a:ln>
        </p:spPr>
        <p:txBody>
          <a:bodyPr anchorCtr="0" anchor="ctr" bIns="91425" lIns="91425" rIns="91425" tIns="91425"/>
          <a:lstStyle>
            <a:lvl1pPr indent="0" lvl="0" marL="0" marR="0" rtl="0" algn="l">
              <a:spcBef>
                <a:spcPts val="0"/>
              </a:spcBef>
              <a:buNone/>
              <a:defRPr b="0" i="0" sz="800" u="none" cap="none" strike="noStrike">
                <a:solidFill>
                  <a:srgbClr val="D8D8D8"/>
                </a:solidFill>
                <a:latin typeface="Candara"/>
                <a:ea typeface="Candara"/>
                <a:cs typeface="Candara"/>
                <a:sym typeface="Candara"/>
              </a:defRPr>
            </a:lvl1pPr>
            <a:lvl2pPr indent="0" lvl="1" marL="457200" marR="0" rtl="0" algn="l">
              <a:spcBef>
                <a:spcPts val="0"/>
              </a:spcBef>
              <a:buNone/>
              <a:defRPr b="0" i="0" sz="1800" u="none" cap="none" strike="noStrike">
                <a:solidFill>
                  <a:schemeClr val="lt1"/>
                </a:solidFill>
                <a:latin typeface="Candara"/>
                <a:ea typeface="Candara"/>
                <a:cs typeface="Candara"/>
                <a:sym typeface="Candara"/>
              </a:defRPr>
            </a:lvl2pPr>
            <a:lvl3pPr indent="0" lvl="2" marL="914400" marR="0" rtl="0" algn="l">
              <a:spcBef>
                <a:spcPts val="0"/>
              </a:spcBef>
              <a:buNone/>
              <a:defRPr b="0" i="0" sz="1800" u="none" cap="none" strike="noStrike">
                <a:solidFill>
                  <a:schemeClr val="lt1"/>
                </a:solidFill>
                <a:latin typeface="Candara"/>
                <a:ea typeface="Candara"/>
                <a:cs typeface="Candara"/>
                <a:sym typeface="Candara"/>
              </a:defRPr>
            </a:lvl3pPr>
            <a:lvl4pPr indent="0" lvl="3" marL="1371600" marR="0" rtl="0" algn="l">
              <a:spcBef>
                <a:spcPts val="0"/>
              </a:spcBef>
              <a:buNone/>
              <a:defRPr b="0" i="0" sz="1800" u="none" cap="none" strike="noStrike">
                <a:solidFill>
                  <a:schemeClr val="lt1"/>
                </a:solidFill>
                <a:latin typeface="Candara"/>
                <a:ea typeface="Candara"/>
                <a:cs typeface="Candara"/>
                <a:sym typeface="Candara"/>
              </a:defRPr>
            </a:lvl4pPr>
            <a:lvl5pPr indent="0" lvl="4" marL="1828800" marR="0" rtl="0" algn="l">
              <a:spcBef>
                <a:spcPts val="0"/>
              </a:spcBef>
              <a:buNone/>
              <a:defRPr b="0" i="0" sz="1800" u="none" cap="none" strike="noStrike">
                <a:solidFill>
                  <a:schemeClr val="lt1"/>
                </a:solidFill>
                <a:latin typeface="Candara"/>
                <a:ea typeface="Candara"/>
                <a:cs typeface="Candara"/>
                <a:sym typeface="Candara"/>
              </a:defRPr>
            </a:lvl5pPr>
            <a:lvl6pPr indent="0" lvl="5" marL="2286000" marR="0" rtl="0" algn="l">
              <a:spcBef>
                <a:spcPts val="0"/>
              </a:spcBef>
              <a:buNone/>
              <a:defRPr b="0" i="0" sz="1800" u="none" cap="none" strike="noStrike">
                <a:solidFill>
                  <a:schemeClr val="lt1"/>
                </a:solidFill>
                <a:latin typeface="Candara"/>
                <a:ea typeface="Candara"/>
                <a:cs typeface="Candara"/>
                <a:sym typeface="Candara"/>
              </a:defRPr>
            </a:lvl6pPr>
            <a:lvl7pPr indent="0" lvl="6" marL="2743200" marR="0" rtl="0" algn="l">
              <a:spcBef>
                <a:spcPts val="0"/>
              </a:spcBef>
              <a:buNone/>
              <a:defRPr b="0" i="0" sz="1800" u="none" cap="none" strike="noStrike">
                <a:solidFill>
                  <a:schemeClr val="lt1"/>
                </a:solidFill>
                <a:latin typeface="Candara"/>
                <a:ea typeface="Candara"/>
                <a:cs typeface="Candara"/>
                <a:sym typeface="Candara"/>
              </a:defRPr>
            </a:lvl7pPr>
            <a:lvl8pPr indent="0" lvl="7" marL="3200400" marR="0" rtl="0" algn="l">
              <a:spcBef>
                <a:spcPts val="0"/>
              </a:spcBef>
              <a:buNone/>
              <a:defRPr b="0" i="0" sz="1800" u="none" cap="none" strike="noStrike">
                <a:solidFill>
                  <a:schemeClr val="lt1"/>
                </a:solidFill>
                <a:latin typeface="Candara"/>
                <a:ea typeface="Candara"/>
                <a:cs typeface="Candara"/>
                <a:sym typeface="Candara"/>
              </a:defRPr>
            </a:lvl8pPr>
            <a:lvl9pPr indent="0" lvl="8" marL="3657600" marR="0" rtl="0" algn="l">
              <a:spcBef>
                <a:spcPts val="0"/>
              </a:spcBef>
              <a:buNone/>
              <a:defRPr b="0" i="0" sz="1800" u="none" cap="none" strike="noStrike">
                <a:solidFill>
                  <a:schemeClr val="lt1"/>
                </a:solidFill>
                <a:latin typeface="Candara"/>
                <a:ea typeface="Candara"/>
                <a:cs typeface="Candara"/>
                <a:sym typeface="Candara"/>
              </a:defRPr>
            </a:lvl9pPr>
          </a:lstStyle>
          <a:p/>
        </p:txBody>
      </p:sp>
      <p:sp>
        <p:nvSpPr>
          <p:cNvPr id="25" name="Shape 25"/>
          <p:cNvSpPr txBox="1"/>
          <p:nvPr>
            <p:ph idx="12" type="sldNum"/>
          </p:nvPr>
        </p:nvSpPr>
        <p:spPr>
          <a:xfrm>
            <a:off x="9829800" y="6362700"/>
            <a:ext cx="838199" cy="25717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800" u="none" cap="none" strike="noStrike">
                <a:solidFill>
                  <a:srgbClr val="D8D8D8"/>
                </a:solidFill>
                <a:latin typeface="Candara"/>
                <a:ea typeface="Candara"/>
                <a:cs typeface="Candara"/>
                <a:sym typeface="Candara"/>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abeçalho da seção">
    <p:spTree>
      <p:nvGrpSpPr>
        <p:cNvPr id="26" name="Shape 26"/>
        <p:cNvGrpSpPr/>
        <p:nvPr/>
      </p:nvGrpSpPr>
      <p:grpSpPr>
        <a:xfrm>
          <a:off x="0" y="0"/>
          <a:ext cx="0" cy="0"/>
          <a:chOff x="0" y="0"/>
          <a:chExt cx="0" cy="0"/>
        </a:xfrm>
      </p:grpSpPr>
      <p:sp>
        <p:nvSpPr>
          <p:cNvPr id="27" name="Shape 27"/>
          <p:cNvSpPr txBox="1"/>
          <p:nvPr>
            <p:ph type="title"/>
          </p:nvPr>
        </p:nvSpPr>
        <p:spPr>
          <a:xfrm>
            <a:off x="1524000" y="1828800"/>
            <a:ext cx="9144000" cy="2743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onsolas"/>
              <a:buNone/>
              <a:defRPr b="0" i="0" sz="5400" u="none" cap="none" strike="noStrike">
                <a:solidFill>
                  <a:schemeClr val="lt1"/>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8" name="Shape 28"/>
          <p:cNvSpPr txBox="1"/>
          <p:nvPr>
            <p:ph idx="1" type="body"/>
          </p:nvPr>
        </p:nvSpPr>
        <p:spPr>
          <a:xfrm>
            <a:off x="1524000" y="4589462"/>
            <a:ext cx="9144000" cy="1506537"/>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accent1"/>
              </a:buClr>
              <a:buFont typeface="Arial"/>
              <a:buNone/>
              <a:defRPr b="0" i="0" sz="2000" u="none" cap="none" strike="noStrike">
                <a:solidFill>
                  <a:schemeClr val="accent1"/>
                </a:solidFill>
                <a:latin typeface="Consolas"/>
                <a:ea typeface="Consolas"/>
                <a:cs typeface="Consolas"/>
                <a:sym typeface="Consolas"/>
              </a:defRPr>
            </a:lvl1pPr>
            <a:lvl2pPr indent="0" lvl="1" marL="457200" marR="0" rtl="0" algn="l">
              <a:lnSpc>
                <a:spcPct val="90000"/>
              </a:lnSpc>
              <a:spcBef>
                <a:spcPts val="1000"/>
              </a:spcBef>
              <a:buClr>
                <a:schemeClr val="accent1"/>
              </a:buClr>
              <a:buFont typeface="Arial"/>
              <a:buNone/>
              <a:defRPr b="0" i="0" sz="2000" u="none" cap="none" strike="noStrike">
                <a:solidFill>
                  <a:srgbClr val="D8D8D8"/>
                </a:solidFill>
                <a:latin typeface="Candara"/>
                <a:ea typeface="Candara"/>
                <a:cs typeface="Candara"/>
                <a:sym typeface="Candara"/>
              </a:defRPr>
            </a:lvl2pPr>
            <a:lvl3pPr indent="0" lvl="2" marL="914400" marR="0" rtl="0" algn="l">
              <a:lnSpc>
                <a:spcPct val="90000"/>
              </a:lnSpc>
              <a:spcBef>
                <a:spcPts val="800"/>
              </a:spcBef>
              <a:buClr>
                <a:schemeClr val="accent1"/>
              </a:buClr>
              <a:buFont typeface="Arial"/>
              <a:buNone/>
              <a:defRPr b="0" i="0" sz="1800" u="none" cap="none" strike="noStrike">
                <a:solidFill>
                  <a:srgbClr val="D8D8D8"/>
                </a:solidFill>
                <a:latin typeface="Candara"/>
                <a:ea typeface="Candara"/>
                <a:cs typeface="Candara"/>
                <a:sym typeface="Candara"/>
              </a:defRPr>
            </a:lvl3pPr>
            <a:lvl4pPr indent="0" lvl="3" marL="1371600" marR="0" rtl="0" algn="l">
              <a:lnSpc>
                <a:spcPct val="90000"/>
              </a:lnSpc>
              <a:spcBef>
                <a:spcPts val="800"/>
              </a:spcBef>
              <a:buClr>
                <a:schemeClr val="accent1"/>
              </a:buClr>
              <a:buFont typeface="Arial"/>
              <a:buNone/>
              <a:defRPr b="0" i="0" sz="1600" u="none" cap="none" strike="noStrike">
                <a:solidFill>
                  <a:srgbClr val="D8D8D8"/>
                </a:solidFill>
                <a:latin typeface="Candara"/>
                <a:ea typeface="Candara"/>
                <a:cs typeface="Candara"/>
                <a:sym typeface="Candara"/>
              </a:defRPr>
            </a:lvl4pPr>
            <a:lvl5pPr indent="0" lvl="4" marL="1828800" marR="0" rtl="0" algn="l">
              <a:lnSpc>
                <a:spcPct val="90000"/>
              </a:lnSpc>
              <a:spcBef>
                <a:spcPts val="800"/>
              </a:spcBef>
              <a:buClr>
                <a:schemeClr val="accent1"/>
              </a:buClr>
              <a:buFont typeface="Arial"/>
              <a:buNone/>
              <a:defRPr b="0" i="0" sz="1600" u="none" cap="none" strike="noStrike">
                <a:solidFill>
                  <a:srgbClr val="D8D8D8"/>
                </a:solidFill>
                <a:latin typeface="Candara"/>
                <a:ea typeface="Candara"/>
                <a:cs typeface="Candara"/>
                <a:sym typeface="Candara"/>
              </a:defRPr>
            </a:lvl5pPr>
            <a:lvl6pPr indent="0" lvl="5" marL="2286000" marR="0" rtl="0" algn="l">
              <a:lnSpc>
                <a:spcPct val="90000"/>
              </a:lnSpc>
              <a:spcBef>
                <a:spcPts val="800"/>
              </a:spcBef>
              <a:buClr>
                <a:schemeClr val="accent1"/>
              </a:buClr>
              <a:buFont typeface="Arial"/>
              <a:buNone/>
              <a:defRPr b="0" i="0" sz="1600" u="none" cap="none" strike="noStrike">
                <a:solidFill>
                  <a:schemeClr val="lt1"/>
                </a:solidFill>
                <a:latin typeface="Candara"/>
                <a:ea typeface="Candara"/>
                <a:cs typeface="Candara"/>
                <a:sym typeface="Candara"/>
              </a:defRPr>
            </a:lvl6pPr>
            <a:lvl7pPr indent="0" lvl="6" marL="2743200" marR="0" rtl="0" algn="l">
              <a:lnSpc>
                <a:spcPct val="90000"/>
              </a:lnSpc>
              <a:spcBef>
                <a:spcPts val="800"/>
              </a:spcBef>
              <a:buClr>
                <a:schemeClr val="accent1"/>
              </a:buClr>
              <a:buFont typeface="Arial"/>
              <a:buNone/>
              <a:defRPr b="0" i="0" sz="1600" u="none" cap="none" strike="noStrike">
                <a:solidFill>
                  <a:schemeClr val="lt1"/>
                </a:solidFill>
                <a:latin typeface="Candara"/>
                <a:ea typeface="Candara"/>
                <a:cs typeface="Candara"/>
                <a:sym typeface="Candara"/>
              </a:defRPr>
            </a:lvl7pPr>
            <a:lvl8pPr indent="0" lvl="7" marL="3200400" marR="0" rtl="0" algn="l">
              <a:lnSpc>
                <a:spcPct val="90000"/>
              </a:lnSpc>
              <a:spcBef>
                <a:spcPts val="800"/>
              </a:spcBef>
              <a:buClr>
                <a:schemeClr val="accent1"/>
              </a:buClr>
              <a:buFont typeface="Arial"/>
              <a:buNone/>
              <a:defRPr b="0" i="0" sz="1600" u="none" cap="none" strike="noStrike">
                <a:solidFill>
                  <a:schemeClr val="lt1"/>
                </a:solidFill>
                <a:latin typeface="Candara"/>
                <a:ea typeface="Candara"/>
                <a:cs typeface="Candara"/>
                <a:sym typeface="Candara"/>
              </a:defRPr>
            </a:lvl8pPr>
            <a:lvl9pPr indent="0" lvl="8" marL="3657600" marR="0" rtl="0" algn="l">
              <a:lnSpc>
                <a:spcPct val="90000"/>
              </a:lnSpc>
              <a:spcBef>
                <a:spcPts val="800"/>
              </a:spcBef>
              <a:buClr>
                <a:schemeClr val="accent1"/>
              </a:buClr>
              <a:buFont typeface="Arial"/>
              <a:buNone/>
              <a:defRPr b="0" i="0" sz="1600" u="none" cap="none" strike="noStrike">
                <a:solidFill>
                  <a:schemeClr val="lt1"/>
                </a:solidFill>
                <a:latin typeface="Candara"/>
                <a:ea typeface="Candara"/>
                <a:cs typeface="Candara"/>
                <a:sym typeface="Candar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ois conteúdos">
    <p:spTree>
      <p:nvGrpSpPr>
        <p:cNvPr id="29" name="Shape 29"/>
        <p:cNvGrpSpPr/>
        <p:nvPr/>
      </p:nvGrpSpPr>
      <p:grpSpPr>
        <a:xfrm>
          <a:off x="0" y="0"/>
          <a:ext cx="0" cy="0"/>
          <a:chOff x="0" y="0"/>
          <a:chExt cx="0" cy="0"/>
        </a:xfrm>
      </p:grpSpPr>
      <p:sp>
        <p:nvSpPr>
          <p:cNvPr id="30" name="Shape 30"/>
          <p:cNvSpPr txBox="1"/>
          <p:nvPr>
            <p:ph type="title"/>
          </p:nvPr>
        </p:nvSpPr>
        <p:spPr>
          <a:xfrm>
            <a:off x="1524000" y="457200"/>
            <a:ext cx="9144000" cy="11430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accent1"/>
              </a:buClr>
              <a:buFont typeface="Consolas"/>
              <a:buNone/>
              <a:defRPr b="0" i="0" sz="3400" u="none" cap="none" strike="noStrike">
                <a:solidFill>
                  <a:schemeClr val="accent1"/>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1524000" y="1825625"/>
            <a:ext cx="4343400" cy="4270375"/>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accent1"/>
              </a:buClr>
              <a:buSzPct val="100000"/>
              <a:buFont typeface="Arial"/>
              <a:buChar char="•"/>
              <a:defRPr b="0" i="0" sz="2000" u="none" cap="none" strike="noStrike">
                <a:solidFill>
                  <a:srgbClr val="D8D8D8"/>
                </a:solidFill>
                <a:latin typeface="Candara"/>
                <a:ea typeface="Candara"/>
                <a:cs typeface="Candara"/>
                <a:sym typeface="Candara"/>
              </a:defRPr>
            </a:lvl1pPr>
            <a:lvl2pPr indent="-124459" lvl="1" marL="594360" marR="0" rtl="0" algn="l">
              <a:lnSpc>
                <a:spcPct val="90000"/>
              </a:lnSpc>
              <a:spcBef>
                <a:spcPts val="1000"/>
              </a:spcBef>
              <a:buClr>
                <a:schemeClr val="accent1"/>
              </a:buClr>
              <a:buSzPct val="100000"/>
              <a:buFont typeface="Arial"/>
              <a:buChar char="•"/>
              <a:defRPr b="0" i="0" sz="1800" u="none" cap="none" strike="noStrike">
                <a:solidFill>
                  <a:srgbClr val="D8D8D8"/>
                </a:solidFill>
                <a:latin typeface="Candara"/>
                <a:ea typeface="Candara"/>
                <a:cs typeface="Candara"/>
                <a:sym typeface="Candara"/>
              </a:defRPr>
            </a:lvl2pPr>
            <a:lvl3pPr indent="-127000" lvl="2" marL="914400" marR="0" rtl="0" algn="l">
              <a:lnSpc>
                <a:spcPct val="90000"/>
              </a:lnSpc>
              <a:spcBef>
                <a:spcPts val="800"/>
              </a:spcBef>
              <a:buClr>
                <a:schemeClr val="accent1"/>
              </a:buClr>
              <a:buSzPct val="100000"/>
              <a:buFont typeface="Arial"/>
              <a:buChar char="•"/>
              <a:defRPr b="0" i="0" sz="1600" u="none" cap="none" strike="noStrike">
                <a:solidFill>
                  <a:srgbClr val="D8D8D8"/>
                </a:solidFill>
                <a:latin typeface="Candara"/>
                <a:ea typeface="Candara"/>
                <a:cs typeface="Candara"/>
                <a:sym typeface="Candara"/>
              </a:defRPr>
            </a:lvl3pPr>
            <a:lvl4pPr indent="-142239" lvl="3" marL="1234440" marR="0" rtl="0" algn="l">
              <a:lnSpc>
                <a:spcPct val="90000"/>
              </a:lnSpc>
              <a:spcBef>
                <a:spcPts val="800"/>
              </a:spcBef>
              <a:buClr>
                <a:schemeClr val="accent1"/>
              </a:buClr>
              <a:buSzPct val="100000"/>
              <a:buFont typeface="Arial"/>
              <a:buChar char="•"/>
              <a:defRPr b="0" i="0" sz="1400" u="none" cap="none" strike="noStrike">
                <a:solidFill>
                  <a:srgbClr val="D8D8D8"/>
                </a:solidFill>
                <a:latin typeface="Candara"/>
                <a:ea typeface="Candara"/>
                <a:cs typeface="Candara"/>
                <a:sym typeface="Candara"/>
              </a:defRPr>
            </a:lvl4pPr>
            <a:lvl5pPr indent="-149860" lvl="4" marL="1508760" marR="0" rtl="0" algn="l">
              <a:lnSpc>
                <a:spcPct val="90000"/>
              </a:lnSpc>
              <a:spcBef>
                <a:spcPts val="800"/>
              </a:spcBef>
              <a:buClr>
                <a:schemeClr val="accent1"/>
              </a:buClr>
              <a:buSzPct val="100000"/>
              <a:buFont typeface="Arial"/>
              <a:buChar char="•"/>
              <a:defRPr b="0" i="0" sz="1400" u="none" cap="none" strike="noStrike">
                <a:solidFill>
                  <a:srgbClr val="D8D8D8"/>
                </a:solidFill>
                <a:latin typeface="Candara"/>
                <a:ea typeface="Candara"/>
                <a:cs typeface="Candara"/>
                <a:sym typeface="Candara"/>
              </a:defRPr>
            </a:lvl5pPr>
            <a:lvl6pPr indent="-144779" lvl="5" marL="1783079"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6pPr>
            <a:lvl7pPr indent="-139700" lvl="6" marL="205740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7pPr>
            <a:lvl8pPr indent="-147320" lvl="7" marL="233172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8pPr>
            <a:lvl9pPr indent="-142239" lvl="8" marL="260604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9pPr>
          </a:lstStyle>
          <a:p/>
        </p:txBody>
      </p:sp>
      <p:sp>
        <p:nvSpPr>
          <p:cNvPr id="32" name="Shape 32"/>
          <p:cNvSpPr txBox="1"/>
          <p:nvPr>
            <p:ph idx="2" type="body"/>
          </p:nvPr>
        </p:nvSpPr>
        <p:spPr>
          <a:xfrm>
            <a:off x="6324600" y="1825625"/>
            <a:ext cx="4343400" cy="4270375"/>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accent1"/>
              </a:buClr>
              <a:buSzPct val="100000"/>
              <a:buFont typeface="Arial"/>
              <a:buChar char="•"/>
              <a:defRPr b="0" i="0" sz="2000" u="none" cap="none" strike="noStrike">
                <a:solidFill>
                  <a:srgbClr val="D8D8D8"/>
                </a:solidFill>
                <a:latin typeface="Candara"/>
                <a:ea typeface="Candara"/>
                <a:cs typeface="Candara"/>
                <a:sym typeface="Candara"/>
              </a:defRPr>
            </a:lvl1pPr>
            <a:lvl2pPr indent="-124459" lvl="1" marL="594360" marR="0" rtl="0" algn="l">
              <a:lnSpc>
                <a:spcPct val="90000"/>
              </a:lnSpc>
              <a:spcBef>
                <a:spcPts val="1000"/>
              </a:spcBef>
              <a:buClr>
                <a:schemeClr val="accent1"/>
              </a:buClr>
              <a:buSzPct val="100000"/>
              <a:buFont typeface="Arial"/>
              <a:buChar char="•"/>
              <a:defRPr b="0" i="0" sz="1800" u="none" cap="none" strike="noStrike">
                <a:solidFill>
                  <a:srgbClr val="D8D8D8"/>
                </a:solidFill>
                <a:latin typeface="Candara"/>
                <a:ea typeface="Candara"/>
                <a:cs typeface="Candara"/>
                <a:sym typeface="Candara"/>
              </a:defRPr>
            </a:lvl2pPr>
            <a:lvl3pPr indent="-127000" lvl="2" marL="914400" marR="0" rtl="0" algn="l">
              <a:lnSpc>
                <a:spcPct val="90000"/>
              </a:lnSpc>
              <a:spcBef>
                <a:spcPts val="800"/>
              </a:spcBef>
              <a:buClr>
                <a:schemeClr val="accent1"/>
              </a:buClr>
              <a:buSzPct val="100000"/>
              <a:buFont typeface="Arial"/>
              <a:buChar char="•"/>
              <a:defRPr b="0" i="0" sz="1600" u="none" cap="none" strike="noStrike">
                <a:solidFill>
                  <a:srgbClr val="D8D8D8"/>
                </a:solidFill>
                <a:latin typeface="Candara"/>
                <a:ea typeface="Candara"/>
                <a:cs typeface="Candara"/>
                <a:sym typeface="Candara"/>
              </a:defRPr>
            </a:lvl3pPr>
            <a:lvl4pPr indent="-142239" lvl="3" marL="1234440" marR="0" rtl="0" algn="l">
              <a:lnSpc>
                <a:spcPct val="90000"/>
              </a:lnSpc>
              <a:spcBef>
                <a:spcPts val="800"/>
              </a:spcBef>
              <a:buClr>
                <a:schemeClr val="accent1"/>
              </a:buClr>
              <a:buSzPct val="100000"/>
              <a:buFont typeface="Arial"/>
              <a:buChar char="•"/>
              <a:defRPr b="0" i="0" sz="1400" u="none" cap="none" strike="noStrike">
                <a:solidFill>
                  <a:srgbClr val="D8D8D8"/>
                </a:solidFill>
                <a:latin typeface="Candara"/>
                <a:ea typeface="Candara"/>
                <a:cs typeface="Candara"/>
                <a:sym typeface="Candara"/>
              </a:defRPr>
            </a:lvl4pPr>
            <a:lvl5pPr indent="-149860" lvl="4" marL="1508760" marR="0" rtl="0" algn="l">
              <a:lnSpc>
                <a:spcPct val="90000"/>
              </a:lnSpc>
              <a:spcBef>
                <a:spcPts val="800"/>
              </a:spcBef>
              <a:buClr>
                <a:schemeClr val="accent1"/>
              </a:buClr>
              <a:buSzPct val="100000"/>
              <a:buFont typeface="Arial"/>
              <a:buChar char="•"/>
              <a:defRPr b="0" i="0" sz="1400" u="none" cap="none" strike="noStrike">
                <a:solidFill>
                  <a:srgbClr val="D8D8D8"/>
                </a:solidFill>
                <a:latin typeface="Candara"/>
                <a:ea typeface="Candara"/>
                <a:cs typeface="Candara"/>
                <a:sym typeface="Candara"/>
              </a:defRPr>
            </a:lvl5pPr>
            <a:lvl6pPr indent="-144779" lvl="5" marL="1783079"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6pPr>
            <a:lvl7pPr indent="-139700" lvl="6" marL="205740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7pPr>
            <a:lvl8pPr indent="-147320" lvl="7" marL="233172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8pPr>
            <a:lvl9pPr indent="-142239" lvl="8" marL="260604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9pPr>
          </a:lstStyle>
          <a:p/>
        </p:txBody>
      </p:sp>
      <p:sp>
        <p:nvSpPr>
          <p:cNvPr id="33" name="Shape 33"/>
          <p:cNvSpPr txBox="1"/>
          <p:nvPr>
            <p:ph idx="10" type="dt"/>
          </p:nvPr>
        </p:nvSpPr>
        <p:spPr>
          <a:xfrm>
            <a:off x="8610600" y="6362700"/>
            <a:ext cx="990599" cy="257175"/>
          </a:xfrm>
          <a:prstGeom prst="rect">
            <a:avLst/>
          </a:prstGeom>
          <a:noFill/>
          <a:ln>
            <a:noFill/>
          </a:ln>
        </p:spPr>
        <p:txBody>
          <a:bodyPr anchorCtr="0" anchor="ctr" bIns="91425" lIns="91425" rIns="91425" tIns="91425"/>
          <a:lstStyle>
            <a:lvl1pPr indent="0" lvl="0" marL="0" marR="0" rtl="0" algn="r">
              <a:spcBef>
                <a:spcPts val="0"/>
              </a:spcBef>
              <a:buNone/>
              <a:defRPr b="0" i="0" sz="800" u="none" cap="none" strike="noStrike">
                <a:solidFill>
                  <a:srgbClr val="D8D8D8"/>
                </a:solidFill>
                <a:latin typeface="Candara"/>
                <a:ea typeface="Candara"/>
                <a:cs typeface="Candara"/>
                <a:sym typeface="Candara"/>
              </a:defRPr>
            </a:lvl1pPr>
            <a:lvl2pPr indent="0" lvl="1" marL="457200" marR="0" rtl="0" algn="l">
              <a:spcBef>
                <a:spcPts val="0"/>
              </a:spcBef>
              <a:buNone/>
              <a:defRPr b="0" i="0" sz="1800" u="none" cap="none" strike="noStrike">
                <a:solidFill>
                  <a:schemeClr val="lt1"/>
                </a:solidFill>
                <a:latin typeface="Candara"/>
                <a:ea typeface="Candara"/>
                <a:cs typeface="Candara"/>
                <a:sym typeface="Candara"/>
              </a:defRPr>
            </a:lvl2pPr>
            <a:lvl3pPr indent="0" lvl="2" marL="914400" marR="0" rtl="0" algn="l">
              <a:spcBef>
                <a:spcPts val="0"/>
              </a:spcBef>
              <a:buNone/>
              <a:defRPr b="0" i="0" sz="1800" u="none" cap="none" strike="noStrike">
                <a:solidFill>
                  <a:schemeClr val="lt1"/>
                </a:solidFill>
                <a:latin typeface="Candara"/>
                <a:ea typeface="Candara"/>
                <a:cs typeface="Candara"/>
                <a:sym typeface="Candara"/>
              </a:defRPr>
            </a:lvl3pPr>
            <a:lvl4pPr indent="0" lvl="3" marL="1371600" marR="0" rtl="0" algn="l">
              <a:spcBef>
                <a:spcPts val="0"/>
              </a:spcBef>
              <a:buNone/>
              <a:defRPr b="0" i="0" sz="1800" u="none" cap="none" strike="noStrike">
                <a:solidFill>
                  <a:schemeClr val="lt1"/>
                </a:solidFill>
                <a:latin typeface="Candara"/>
                <a:ea typeface="Candara"/>
                <a:cs typeface="Candara"/>
                <a:sym typeface="Candara"/>
              </a:defRPr>
            </a:lvl4pPr>
            <a:lvl5pPr indent="0" lvl="4" marL="1828800" marR="0" rtl="0" algn="l">
              <a:spcBef>
                <a:spcPts val="0"/>
              </a:spcBef>
              <a:buNone/>
              <a:defRPr b="0" i="0" sz="1800" u="none" cap="none" strike="noStrike">
                <a:solidFill>
                  <a:schemeClr val="lt1"/>
                </a:solidFill>
                <a:latin typeface="Candara"/>
                <a:ea typeface="Candara"/>
                <a:cs typeface="Candara"/>
                <a:sym typeface="Candara"/>
              </a:defRPr>
            </a:lvl5pPr>
            <a:lvl6pPr indent="0" lvl="5" marL="2286000" marR="0" rtl="0" algn="l">
              <a:spcBef>
                <a:spcPts val="0"/>
              </a:spcBef>
              <a:buNone/>
              <a:defRPr b="0" i="0" sz="1800" u="none" cap="none" strike="noStrike">
                <a:solidFill>
                  <a:schemeClr val="lt1"/>
                </a:solidFill>
                <a:latin typeface="Candara"/>
                <a:ea typeface="Candara"/>
                <a:cs typeface="Candara"/>
                <a:sym typeface="Candara"/>
              </a:defRPr>
            </a:lvl6pPr>
            <a:lvl7pPr indent="0" lvl="6" marL="2743200" marR="0" rtl="0" algn="l">
              <a:spcBef>
                <a:spcPts val="0"/>
              </a:spcBef>
              <a:buNone/>
              <a:defRPr b="0" i="0" sz="1800" u="none" cap="none" strike="noStrike">
                <a:solidFill>
                  <a:schemeClr val="lt1"/>
                </a:solidFill>
                <a:latin typeface="Candara"/>
                <a:ea typeface="Candara"/>
                <a:cs typeface="Candara"/>
                <a:sym typeface="Candara"/>
              </a:defRPr>
            </a:lvl7pPr>
            <a:lvl8pPr indent="0" lvl="7" marL="3200400" marR="0" rtl="0" algn="l">
              <a:spcBef>
                <a:spcPts val="0"/>
              </a:spcBef>
              <a:buNone/>
              <a:defRPr b="0" i="0" sz="1800" u="none" cap="none" strike="noStrike">
                <a:solidFill>
                  <a:schemeClr val="lt1"/>
                </a:solidFill>
                <a:latin typeface="Candara"/>
                <a:ea typeface="Candara"/>
                <a:cs typeface="Candara"/>
                <a:sym typeface="Candara"/>
              </a:defRPr>
            </a:lvl8pPr>
            <a:lvl9pPr indent="0" lvl="8" marL="3657600" marR="0" rtl="0" algn="l">
              <a:spcBef>
                <a:spcPts val="0"/>
              </a:spcBef>
              <a:buNone/>
              <a:defRPr b="0" i="0" sz="1800" u="none" cap="none" strike="noStrike">
                <a:solidFill>
                  <a:schemeClr val="lt1"/>
                </a:solidFill>
                <a:latin typeface="Candara"/>
                <a:ea typeface="Candara"/>
                <a:cs typeface="Candara"/>
                <a:sym typeface="Candara"/>
              </a:defRPr>
            </a:lvl9pPr>
          </a:lstStyle>
          <a:p/>
        </p:txBody>
      </p:sp>
      <p:sp>
        <p:nvSpPr>
          <p:cNvPr id="34" name="Shape 34"/>
          <p:cNvSpPr txBox="1"/>
          <p:nvPr>
            <p:ph idx="11" type="ftr"/>
          </p:nvPr>
        </p:nvSpPr>
        <p:spPr>
          <a:xfrm>
            <a:off x="1524000" y="6362700"/>
            <a:ext cx="6881552" cy="257175"/>
          </a:xfrm>
          <a:prstGeom prst="rect">
            <a:avLst/>
          </a:prstGeom>
          <a:noFill/>
          <a:ln>
            <a:noFill/>
          </a:ln>
        </p:spPr>
        <p:txBody>
          <a:bodyPr anchorCtr="0" anchor="ctr" bIns="91425" lIns="91425" rIns="91425" tIns="91425"/>
          <a:lstStyle>
            <a:lvl1pPr indent="0" lvl="0" marL="0" marR="0" rtl="0" algn="l">
              <a:spcBef>
                <a:spcPts val="0"/>
              </a:spcBef>
              <a:buNone/>
              <a:defRPr b="0" i="0" sz="800" u="none" cap="none" strike="noStrike">
                <a:solidFill>
                  <a:srgbClr val="D8D8D8"/>
                </a:solidFill>
                <a:latin typeface="Candara"/>
                <a:ea typeface="Candara"/>
                <a:cs typeface="Candara"/>
                <a:sym typeface="Candara"/>
              </a:defRPr>
            </a:lvl1pPr>
            <a:lvl2pPr indent="0" lvl="1" marL="457200" marR="0" rtl="0" algn="l">
              <a:spcBef>
                <a:spcPts val="0"/>
              </a:spcBef>
              <a:buNone/>
              <a:defRPr b="0" i="0" sz="1800" u="none" cap="none" strike="noStrike">
                <a:solidFill>
                  <a:schemeClr val="lt1"/>
                </a:solidFill>
                <a:latin typeface="Candara"/>
                <a:ea typeface="Candara"/>
                <a:cs typeface="Candara"/>
                <a:sym typeface="Candara"/>
              </a:defRPr>
            </a:lvl2pPr>
            <a:lvl3pPr indent="0" lvl="2" marL="914400" marR="0" rtl="0" algn="l">
              <a:spcBef>
                <a:spcPts val="0"/>
              </a:spcBef>
              <a:buNone/>
              <a:defRPr b="0" i="0" sz="1800" u="none" cap="none" strike="noStrike">
                <a:solidFill>
                  <a:schemeClr val="lt1"/>
                </a:solidFill>
                <a:latin typeface="Candara"/>
                <a:ea typeface="Candara"/>
                <a:cs typeface="Candara"/>
                <a:sym typeface="Candara"/>
              </a:defRPr>
            </a:lvl3pPr>
            <a:lvl4pPr indent="0" lvl="3" marL="1371600" marR="0" rtl="0" algn="l">
              <a:spcBef>
                <a:spcPts val="0"/>
              </a:spcBef>
              <a:buNone/>
              <a:defRPr b="0" i="0" sz="1800" u="none" cap="none" strike="noStrike">
                <a:solidFill>
                  <a:schemeClr val="lt1"/>
                </a:solidFill>
                <a:latin typeface="Candara"/>
                <a:ea typeface="Candara"/>
                <a:cs typeface="Candara"/>
                <a:sym typeface="Candara"/>
              </a:defRPr>
            </a:lvl4pPr>
            <a:lvl5pPr indent="0" lvl="4" marL="1828800" marR="0" rtl="0" algn="l">
              <a:spcBef>
                <a:spcPts val="0"/>
              </a:spcBef>
              <a:buNone/>
              <a:defRPr b="0" i="0" sz="1800" u="none" cap="none" strike="noStrike">
                <a:solidFill>
                  <a:schemeClr val="lt1"/>
                </a:solidFill>
                <a:latin typeface="Candara"/>
                <a:ea typeface="Candara"/>
                <a:cs typeface="Candara"/>
                <a:sym typeface="Candara"/>
              </a:defRPr>
            </a:lvl5pPr>
            <a:lvl6pPr indent="0" lvl="5" marL="2286000" marR="0" rtl="0" algn="l">
              <a:spcBef>
                <a:spcPts val="0"/>
              </a:spcBef>
              <a:buNone/>
              <a:defRPr b="0" i="0" sz="1800" u="none" cap="none" strike="noStrike">
                <a:solidFill>
                  <a:schemeClr val="lt1"/>
                </a:solidFill>
                <a:latin typeface="Candara"/>
                <a:ea typeface="Candara"/>
                <a:cs typeface="Candara"/>
                <a:sym typeface="Candara"/>
              </a:defRPr>
            </a:lvl6pPr>
            <a:lvl7pPr indent="0" lvl="6" marL="2743200" marR="0" rtl="0" algn="l">
              <a:spcBef>
                <a:spcPts val="0"/>
              </a:spcBef>
              <a:buNone/>
              <a:defRPr b="0" i="0" sz="1800" u="none" cap="none" strike="noStrike">
                <a:solidFill>
                  <a:schemeClr val="lt1"/>
                </a:solidFill>
                <a:latin typeface="Candara"/>
                <a:ea typeface="Candara"/>
                <a:cs typeface="Candara"/>
                <a:sym typeface="Candara"/>
              </a:defRPr>
            </a:lvl7pPr>
            <a:lvl8pPr indent="0" lvl="7" marL="3200400" marR="0" rtl="0" algn="l">
              <a:spcBef>
                <a:spcPts val="0"/>
              </a:spcBef>
              <a:buNone/>
              <a:defRPr b="0" i="0" sz="1800" u="none" cap="none" strike="noStrike">
                <a:solidFill>
                  <a:schemeClr val="lt1"/>
                </a:solidFill>
                <a:latin typeface="Candara"/>
                <a:ea typeface="Candara"/>
                <a:cs typeface="Candara"/>
                <a:sym typeface="Candara"/>
              </a:defRPr>
            </a:lvl8pPr>
            <a:lvl9pPr indent="0" lvl="8" marL="3657600" marR="0" rtl="0" algn="l">
              <a:spcBef>
                <a:spcPts val="0"/>
              </a:spcBef>
              <a:buNone/>
              <a:defRPr b="0" i="0" sz="1800" u="none" cap="none" strike="noStrike">
                <a:solidFill>
                  <a:schemeClr val="lt1"/>
                </a:solidFill>
                <a:latin typeface="Candara"/>
                <a:ea typeface="Candara"/>
                <a:cs typeface="Candara"/>
                <a:sym typeface="Candara"/>
              </a:defRPr>
            </a:lvl9pPr>
          </a:lstStyle>
          <a:p/>
        </p:txBody>
      </p:sp>
      <p:sp>
        <p:nvSpPr>
          <p:cNvPr id="35" name="Shape 35"/>
          <p:cNvSpPr txBox="1"/>
          <p:nvPr>
            <p:ph idx="12" type="sldNum"/>
          </p:nvPr>
        </p:nvSpPr>
        <p:spPr>
          <a:xfrm>
            <a:off x="9829800" y="6362700"/>
            <a:ext cx="838199" cy="25717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800" u="none" cap="none" strike="noStrike">
                <a:solidFill>
                  <a:srgbClr val="D8D8D8"/>
                </a:solidFill>
                <a:latin typeface="Candara"/>
                <a:ea typeface="Candara"/>
                <a:cs typeface="Candara"/>
                <a:sym typeface="Candara"/>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ção">
    <p:spTree>
      <p:nvGrpSpPr>
        <p:cNvPr id="36" name="Shape 36"/>
        <p:cNvGrpSpPr/>
        <p:nvPr/>
      </p:nvGrpSpPr>
      <p:grpSpPr>
        <a:xfrm>
          <a:off x="0" y="0"/>
          <a:ext cx="0" cy="0"/>
          <a:chOff x="0" y="0"/>
          <a:chExt cx="0" cy="0"/>
        </a:xfrm>
      </p:grpSpPr>
      <p:sp>
        <p:nvSpPr>
          <p:cNvPr id="37" name="Shape 37"/>
          <p:cNvSpPr txBox="1"/>
          <p:nvPr>
            <p:ph type="title"/>
          </p:nvPr>
        </p:nvSpPr>
        <p:spPr>
          <a:xfrm>
            <a:off x="1524000" y="457200"/>
            <a:ext cx="9144000" cy="11430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accent1"/>
              </a:buClr>
              <a:buFont typeface="Consolas"/>
              <a:buNone/>
              <a:defRPr b="0" i="0" sz="3400" u="none" cap="none" strike="noStrike">
                <a:solidFill>
                  <a:schemeClr val="accent1"/>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1527048" y="1828800"/>
            <a:ext cx="4343400" cy="6857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accent1"/>
              </a:buClr>
              <a:buFont typeface="Arial"/>
              <a:buNone/>
              <a:defRPr b="0" i="0" sz="2200" u="none" cap="none" strike="noStrike">
                <a:solidFill>
                  <a:schemeClr val="lt1"/>
                </a:solidFill>
                <a:latin typeface="Candara"/>
                <a:ea typeface="Candara"/>
                <a:cs typeface="Candara"/>
                <a:sym typeface="Candara"/>
              </a:defRPr>
            </a:lvl1pPr>
            <a:lvl2pPr indent="0" lvl="1" marL="457200" marR="0" rtl="0" algn="l">
              <a:lnSpc>
                <a:spcPct val="90000"/>
              </a:lnSpc>
              <a:spcBef>
                <a:spcPts val="1000"/>
              </a:spcBef>
              <a:buClr>
                <a:schemeClr val="accent1"/>
              </a:buClr>
              <a:buFont typeface="Arial"/>
              <a:buNone/>
              <a:defRPr b="1" i="0" sz="2000" u="none" cap="none" strike="noStrike">
                <a:solidFill>
                  <a:srgbClr val="D8D8D8"/>
                </a:solidFill>
                <a:latin typeface="Candara"/>
                <a:ea typeface="Candara"/>
                <a:cs typeface="Candara"/>
                <a:sym typeface="Candara"/>
              </a:defRPr>
            </a:lvl2pPr>
            <a:lvl3pPr indent="0" lvl="2" marL="914400" marR="0" rtl="0" algn="l">
              <a:lnSpc>
                <a:spcPct val="90000"/>
              </a:lnSpc>
              <a:spcBef>
                <a:spcPts val="800"/>
              </a:spcBef>
              <a:buClr>
                <a:schemeClr val="accent1"/>
              </a:buClr>
              <a:buFont typeface="Arial"/>
              <a:buNone/>
              <a:defRPr b="1" i="0" sz="1800" u="none" cap="none" strike="noStrike">
                <a:solidFill>
                  <a:srgbClr val="D8D8D8"/>
                </a:solidFill>
                <a:latin typeface="Candara"/>
                <a:ea typeface="Candara"/>
                <a:cs typeface="Candara"/>
                <a:sym typeface="Candara"/>
              </a:defRPr>
            </a:lvl3pPr>
            <a:lvl4pPr indent="0" lvl="3" marL="1371600" marR="0" rtl="0" algn="l">
              <a:lnSpc>
                <a:spcPct val="90000"/>
              </a:lnSpc>
              <a:spcBef>
                <a:spcPts val="800"/>
              </a:spcBef>
              <a:buClr>
                <a:schemeClr val="accent1"/>
              </a:buClr>
              <a:buFont typeface="Arial"/>
              <a:buNone/>
              <a:defRPr b="1" i="0" sz="1600" u="none" cap="none" strike="noStrike">
                <a:solidFill>
                  <a:srgbClr val="D8D8D8"/>
                </a:solidFill>
                <a:latin typeface="Candara"/>
                <a:ea typeface="Candara"/>
                <a:cs typeface="Candara"/>
                <a:sym typeface="Candara"/>
              </a:defRPr>
            </a:lvl4pPr>
            <a:lvl5pPr indent="0" lvl="4" marL="1828800" marR="0" rtl="0" algn="l">
              <a:lnSpc>
                <a:spcPct val="90000"/>
              </a:lnSpc>
              <a:spcBef>
                <a:spcPts val="800"/>
              </a:spcBef>
              <a:buClr>
                <a:schemeClr val="accent1"/>
              </a:buClr>
              <a:buFont typeface="Arial"/>
              <a:buNone/>
              <a:defRPr b="1" i="0" sz="1600" u="none" cap="none" strike="noStrike">
                <a:solidFill>
                  <a:srgbClr val="D8D8D8"/>
                </a:solidFill>
                <a:latin typeface="Candara"/>
                <a:ea typeface="Candara"/>
                <a:cs typeface="Candara"/>
                <a:sym typeface="Candara"/>
              </a:defRPr>
            </a:lvl5pPr>
            <a:lvl6pPr indent="0" lvl="5" marL="2286000" marR="0" rtl="0" algn="l">
              <a:lnSpc>
                <a:spcPct val="90000"/>
              </a:lnSpc>
              <a:spcBef>
                <a:spcPts val="800"/>
              </a:spcBef>
              <a:buClr>
                <a:schemeClr val="accent1"/>
              </a:buClr>
              <a:buFont typeface="Arial"/>
              <a:buNone/>
              <a:defRPr b="1" i="0" sz="1600" u="none" cap="none" strike="noStrike">
                <a:solidFill>
                  <a:schemeClr val="lt1"/>
                </a:solidFill>
                <a:latin typeface="Candara"/>
                <a:ea typeface="Candara"/>
                <a:cs typeface="Candara"/>
                <a:sym typeface="Candara"/>
              </a:defRPr>
            </a:lvl6pPr>
            <a:lvl7pPr indent="0" lvl="6" marL="2743200" marR="0" rtl="0" algn="l">
              <a:lnSpc>
                <a:spcPct val="90000"/>
              </a:lnSpc>
              <a:spcBef>
                <a:spcPts val="800"/>
              </a:spcBef>
              <a:buClr>
                <a:schemeClr val="accent1"/>
              </a:buClr>
              <a:buFont typeface="Arial"/>
              <a:buNone/>
              <a:defRPr b="1" i="0" sz="1600" u="none" cap="none" strike="noStrike">
                <a:solidFill>
                  <a:schemeClr val="lt1"/>
                </a:solidFill>
                <a:latin typeface="Candara"/>
                <a:ea typeface="Candara"/>
                <a:cs typeface="Candara"/>
                <a:sym typeface="Candara"/>
              </a:defRPr>
            </a:lvl7pPr>
            <a:lvl8pPr indent="0" lvl="7" marL="3200400" marR="0" rtl="0" algn="l">
              <a:lnSpc>
                <a:spcPct val="90000"/>
              </a:lnSpc>
              <a:spcBef>
                <a:spcPts val="800"/>
              </a:spcBef>
              <a:buClr>
                <a:schemeClr val="accent1"/>
              </a:buClr>
              <a:buFont typeface="Arial"/>
              <a:buNone/>
              <a:defRPr b="1" i="0" sz="1600" u="none" cap="none" strike="noStrike">
                <a:solidFill>
                  <a:schemeClr val="lt1"/>
                </a:solidFill>
                <a:latin typeface="Candara"/>
                <a:ea typeface="Candara"/>
                <a:cs typeface="Candara"/>
                <a:sym typeface="Candara"/>
              </a:defRPr>
            </a:lvl8pPr>
            <a:lvl9pPr indent="0" lvl="8" marL="3657600" marR="0" rtl="0" algn="l">
              <a:lnSpc>
                <a:spcPct val="90000"/>
              </a:lnSpc>
              <a:spcBef>
                <a:spcPts val="800"/>
              </a:spcBef>
              <a:buClr>
                <a:schemeClr val="accent1"/>
              </a:buClr>
              <a:buFont typeface="Arial"/>
              <a:buNone/>
              <a:defRPr b="1" i="0" sz="1600" u="none" cap="none" strike="noStrike">
                <a:solidFill>
                  <a:schemeClr val="lt1"/>
                </a:solidFill>
                <a:latin typeface="Candara"/>
                <a:ea typeface="Candara"/>
                <a:cs typeface="Candara"/>
                <a:sym typeface="Candara"/>
              </a:defRPr>
            </a:lvl9pPr>
          </a:lstStyle>
          <a:p/>
        </p:txBody>
      </p:sp>
      <p:sp>
        <p:nvSpPr>
          <p:cNvPr id="39" name="Shape 39"/>
          <p:cNvSpPr txBox="1"/>
          <p:nvPr>
            <p:ph idx="2" type="body"/>
          </p:nvPr>
        </p:nvSpPr>
        <p:spPr>
          <a:xfrm>
            <a:off x="1527048" y="2514600"/>
            <a:ext cx="4343400" cy="3581400"/>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accent1"/>
              </a:buClr>
              <a:buSzPct val="100000"/>
              <a:buFont typeface="Arial"/>
              <a:buChar char="•"/>
              <a:defRPr b="0" i="0" sz="2000" u="none" cap="none" strike="noStrike">
                <a:solidFill>
                  <a:srgbClr val="D8D8D8"/>
                </a:solidFill>
                <a:latin typeface="Candara"/>
                <a:ea typeface="Candara"/>
                <a:cs typeface="Candara"/>
                <a:sym typeface="Candara"/>
              </a:defRPr>
            </a:lvl1pPr>
            <a:lvl2pPr indent="-124459" lvl="1" marL="594360" marR="0" rtl="0" algn="l">
              <a:lnSpc>
                <a:spcPct val="90000"/>
              </a:lnSpc>
              <a:spcBef>
                <a:spcPts val="1000"/>
              </a:spcBef>
              <a:buClr>
                <a:schemeClr val="accent1"/>
              </a:buClr>
              <a:buSzPct val="100000"/>
              <a:buFont typeface="Arial"/>
              <a:buChar char="•"/>
              <a:defRPr b="0" i="0" sz="1800" u="none" cap="none" strike="noStrike">
                <a:solidFill>
                  <a:srgbClr val="D8D8D8"/>
                </a:solidFill>
                <a:latin typeface="Candara"/>
                <a:ea typeface="Candara"/>
                <a:cs typeface="Candara"/>
                <a:sym typeface="Candara"/>
              </a:defRPr>
            </a:lvl2pPr>
            <a:lvl3pPr indent="-127000" lvl="2" marL="914400" marR="0" rtl="0" algn="l">
              <a:lnSpc>
                <a:spcPct val="90000"/>
              </a:lnSpc>
              <a:spcBef>
                <a:spcPts val="800"/>
              </a:spcBef>
              <a:buClr>
                <a:schemeClr val="accent1"/>
              </a:buClr>
              <a:buSzPct val="100000"/>
              <a:buFont typeface="Arial"/>
              <a:buChar char="•"/>
              <a:defRPr b="0" i="0" sz="1600" u="none" cap="none" strike="noStrike">
                <a:solidFill>
                  <a:srgbClr val="D8D8D8"/>
                </a:solidFill>
                <a:latin typeface="Candara"/>
                <a:ea typeface="Candara"/>
                <a:cs typeface="Candara"/>
                <a:sym typeface="Candara"/>
              </a:defRPr>
            </a:lvl3pPr>
            <a:lvl4pPr indent="-142239" lvl="3" marL="1234440" marR="0" rtl="0" algn="l">
              <a:lnSpc>
                <a:spcPct val="90000"/>
              </a:lnSpc>
              <a:spcBef>
                <a:spcPts val="800"/>
              </a:spcBef>
              <a:buClr>
                <a:schemeClr val="accent1"/>
              </a:buClr>
              <a:buSzPct val="100000"/>
              <a:buFont typeface="Arial"/>
              <a:buChar char="•"/>
              <a:defRPr b="0" i="0" sz="1400" u="none" cap="none" strike="noStrike">
                <a:solidFill>
                  <a:srgbClr val="D8D8D8"/>
                </a:solidFill>
                <a:latin typeface="Candara"/>
                <a:ea typeface="Candara"/>
                <a:cs typeface="Candara"/>
                <a:sym typeface="Candara"/>
              </a:defRPr>
            </a:lvl4pPr>
            <a:lvl5pPr indent="-149860" lvl="4" marL="1508760" marR="0" rtl="0" algn="l">
              <a:lnSpc>
                <a:spcPct val="90000"/>
              </a:lnSpc>
              <a:spcBef>
                <a:spcPts val="800"/>
              </a:spcBef>
              <a:buClr>
                <a:schemeClr val="accent1"/>
              </a:buClr>
              <a:buSzPct val="100000"/>
              <a:buFont typeface="Arial"/>
              <a:buChar char="•"/>
              <a:defRPr b="0" i="0" sz="1400" u="none" cap="none" strike="noStrike">
                <a:solidFill>
                  <a:srgbClr val="D8D8D8"/>
                </a:solidFill>
                <a:latin typeface="Candara"/>
                <a:ea typeface="Candara"/>
                <a:cs typeface="Candara"/>
                <a:sym typeface="Candara"/>
              </a:defRPr>
            </a:lvl5pPr>
            <a:lvl6pPr indent="-144779" lvl="5" marL="1783079"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6pPr>
            <a:lvl7pPr indent="-139700" lvl="6" marL="205740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7pPr>
            <a:lvl8pPr indent="-147320" lvl="7" marL="233172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8pPr>
            <a:lvl9pPr indent="-142239" lvl="8" marL="260604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9pPr>
          </a:lstStyle>
          <a:p/>
        </p:txBody>
      </p:sp>
      <p:sp>
        <p:nvSpPr>
          <p:cNvPr id="40" name="Shape 40"/>
          <p:cNvSpPr txBox="1"/>
          <p:nvPr>
            <p:ph idx="3" type="body"/>
          </p:nvPr>
        </p:nvSpPr>
        <p:spPr>
          <a:xfrm>
            <a:off x="6327648" y="1828800"/>
            <a:ext cx="4343400" cy="6857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accent1"/>
              </a:buClr>
              <a:buFont typeface="Arial"/>
              <a:buNone/>
              <a:defRPr b="0" i="0" sz="2200" u="none" cap="none" strike="noStrike">
                <a:solidFill>
                  <a:schemeClr val="lt1"/>
                </a:solidFill>
                <a:latin typeface="Candara"/>
                <a:ea typeface="Candara"/>
                <a:cs typeface="Candara"/>
                <a:sym typeface="Candara"/>
              </a:defRPr>
            </a:lvl1pPr>
            <a:lvl2pPr indent="0" lvl="1" marL="457200" marR="0" rtl="0" algn="l">
              <a:lnSpc>
                <a:spcPct val="90000"/>
              </a:lnSpc>
              <a:spcBef>
                <a:spcPts val="1000"/>
              </a:spcBef>
              <a:buClr>
                <a:schemeClr val="accent1"/>
              </a:buClr>
              <a:buFont typeface="Arial"/>
              <a:buNone/>
              <a:defRPr b="1" i="0" sz="2000" u="none" cap="none" strike="noStrike">
                <a:solidFill>
                  <a:srgbClr val="D8D8D8"/>
                </a:solidFill>
                <a:latin typeface="Candara"/>
                <a:ea typeface="Candara"/>
                <a:cs typeface="Candara"/>
                <a:sym typeface="Candara"/>
              </a:defRPr>
            </a:lvl2pPr>
            <a:lvl3pPr indent="0" lvl="2" marL="914400" marR="0" rtl="0" algn="l">
              <a:lnSpc>
                <a:spcPct val="90000"/>
              </a:lnSpc>
              <a:spcBef>
                <a:spcPts val="800"/>
              </a:spcBef>
              <a:buClr>
                <a:schemeClr val="accent1"/>
              </a:buClr>
              <a:buFont typeface="Arial"/>
              <a:buNone/>
              <a:defRPr b="1" i="0" sz="1800" u="none" cap="none" strike="noStrike">
                <a:solidFill>
                  <a:srgbClr val="D8D8D8"/>
                </a:solidFill>
                <a:latin typeface="Candara"/>
                <a:ea typeface="Candara"/>
                <a:cs typeface="Candara"/>
                <a:sym typeface="Candara"/>
              </a:defRPr>
            </a:lvl3pPr>
            <a:lvl4pPr indent="0" lvl="3" marL="1371600" marR="0" rtl="0" algn="l">
              <a:lnSpc>
                <a:spcPct val="90000"/>
              </a:lnSpc>
              <a:spcBef>
                <a:spcPts val="800"/>
              </a:spcBef>
              <a:buClr>
                <a:schemeClr val="accent1"/>
              </a:buClr>
              <a:buFont typeface="Arial"/>
              <a:buNone/>
              <a:defRPr b="1" i="0" sz="1600" u="none" cap="none" strike="noStrike">
                <a:solidFill>
                  <a:srgbClr val="D8D8D8"/>
                </a:solidFill>
                <a:latin typeface="Candara"/>
                <a:ea typeface="Candara"/>
                <a:cs typeface="Candara"/>
                <a:sym typeface="Candara"/>
              </a:defRPr>
            </a:lvl4pPr>
            <a:lvl5pPr indent="0" lvl="4" marL="1828800" marR="0" rtl="0" algn="l">
              <a:lnSpc>
                <a:spcPct val="90000"/>
              </a:lnSpc>
              <a:spcBef>
                <a:spcPts val="800"/>
              </a:spcBef>
              <a:buClr>
                <a:schemeClr val="accent1"/>
              </a:buClr>
              <a:buFont typeface="Arial"/>
              <a:buNone/>
              <a:defRPr b="1" i="0" sz="1600" u="none" cap="none" strike="noStrike">
                <a:solidFill>
                  <a:srgbClr val="D8D8D8"/>
                </a:solidFill>
                <a:latin typeface="Candara"/>
                <a:ea typeface="Candara"/>
                <a:cs typeface="Candara"/>
                <a:sym typeface="Candara"/>
              </a:defRPr>
            </a:lvl5pPr>
            <a:lvl6pPr indent="0" lvl="5" marL="2286000" marR="0" rtl="0" algn="l">
              <a:lnSpc>
                <a:spcPct val="90000"/>
              </a:lnSpc>
              <a:spcBef>
                <a:spcPts val="800"/>
              </a:spcBef>
              <a:buClr>
                <a:schemeClr val="accent1"/>
              </a:buClr>
              <a:buFont typeface="Arial"/>
              <a:buNone/>
              <a:defRPr b="1" i="0" sz="1600" u="none" cap="none" strike="noStrike">
                <a:solidFill>
                  <a:schemeClr val="lt1"/>
                </a:solidFill>
                <a:latin typeface="Candara"/>
                <a:ea typeface="Candara"/>
                <a:cs typeface="Candara"/>
                <a:sym typeface="Candara"/>
              </a:defRPr>
            </a:lvl6pPr>
            <a:lvl7pPr indent="0" lvl="6" marL="2743200" marR="0" rtl="0" algn="l">
              <a:lnSpc>
                <a:spcPct val="90000"/>
              </a:lnSpc>
              <a:spcBef>
                <a:spcPts val="800"/>
              </a:spcBef>
              <a:buClr>
                <a:schemeClr val="accent1"/>
              </a:buClr>
              <a:buFont typeface="Arial"/>
              <a:buNone/>
              <a:defRPr b="1" i="0" sz="1600" u="none" cap="none" strike="noStrike">
                <a:solidFill>
                  <a:schemeClr val="lt1"/>
                </a:solidFill>
                <a:latin typeface="Candara"/>
                <a:ea typeface="Candara"/>
                <a:cs typeface="Candara"/>
                <a:sym typeface="Candara"/>
              </a:defRPr>
            </a:lvl7pPr>
            <a:lvl8pPr indent="0" lvl="7" marL="3200400" marR="0" rtl="0" algn="l">
              <a:lnSpc>
                <a:spcPct val="90000"/>
              </a:lnSpc>
              <a:spcBef>
                <a:spcPts val="800"/>
              </a:spcBef>
              <a:buClr>
                <a:schemeClr val="accent1"/>
              </a:buClr>
              <a:buFont typeface="Arial"/>
              <a:buNone/>
              <a:defRPr b="1" i="0" sz="1600" u="none" cap="none" strike="noStrike">
                <a:solidFill>
                  <a:schemeClr val="lt1"/>
                </a:solidFill>
                <a:latin typeface="Candara"/>
                <a:ea typeface="Candara"/>
                <a:cs typeface="Candara"/>
                <a:sym typeface="Candara"/>
              </a:defRPr>
            </a:lvl8pPr>
            <a:lvl9pPr indent="0" lvl="8" marL="3657600" marR="0" rtl="0" algn="l">
              <a:lnSpc>
                <a:spcPct val="90000"/>
              </a:lnSpc>
              <a:spcBef>
                <a:spcPts val="800"/>
              </a:spcBef>
              <a:buClr>
                <a:schemeClr val="accent1"/>
              </a:buClr>
              <a:buFont typeface="Arial"/>
              <a:buNone/>
              <a:defRPr b="1" i="0" sz="1600" u="none" cap="none" strike="noStrike">
                <a:solidFill>
                  <a:schemeClr val="lt1"/>
                </a:solidFill>
                <a:latin typeface="Candara"/>
                <a:ea typeface="Candara"/>
                <a:cs typeface="Candara"/>
                <a:sym typeface="Candara"/>
              </a:defRPr>
            </a:lvl9pPr>
          </a:lstStyle>
          <a:p/>
        </p:txBody>
      </p:sp>
      <p:sp>
        <p:nvSpPr>
          <p:cNvPr id="41" name="Shape 41"/>
          <p:cNvSpPr txBox="1"/>
          <p:nvPr>
            <p:ph idx="4" type="body"/>
          </p:nvPr>
        </p:nvSpPr>
        <p:spPr>
          <a:xfrm>
            <a:off x="6327648" y="2514600"/>
            <a:ext cx="4343400" cy="3581400"/>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accent1"/>
              </a:buClr>
              <a:buSzPct val="100000"/>
              <a:buFont typeface="Arial"/>
              <a:buChar char="•"/>
              <a:defRPr b="0" i="0" sz="2000" u="none" cap="none" strike="noStrike">
                <a:solidFill>
                  <a:srgbClr val="D8D8D8"/>
                </a:solidFill>
                <a:latin typeface="Candara"/>
                <a:ea typeface="Candara"/>
                <a:cs typeface="Candara"/>
                <a:sym typeface="Candara"/>
              </a:defRPr>
            </a:lvl1pPr>
            <a:lvl2pPr indent="-124459" lvl="1" marL="594360" marR="0" rtl="0" algn="l">
              <a:lnSpc>
                <a:spcPct val="90000"/>
              </a:lnSpc>
              <a:spcBef>
                <a:spcPts val="1000"/>
              </a:spcBef>
              <a:buClr>
                <a:schemeClr val="accent1"/>
              </a:buClr>
              <a:buSzPct val="100000"/>
              <a:buFont typeface="Arial"/>
              <a:buChar char="•"/>
              <a:defRPr b="0" i="0" sz="1800" u="none" cap="none" strike="noStrike">
                <a:solidFill>
                  <a:srgbClr val="D8D8D8"/>
                </a:solidFill>
                <a:latin typeface="Candara"/>
                <a:ea typeface="Candara"/>
                <a:cs typeface="Candara"/>
                <a:sym typeface="Candara"/>
              </a:defRPr>
            </a:lvl2pPr>
            <a:lvl3pPr indent="-127000" lvl="2" marL="914400" marR="0" rtl="0" algn="l">
              <a:lnSpc>
                <a:spcPct val="90000"/>
              </a:lnSpc>
              <a:spcBef>
                <a:spcPts val="800"/>
              </a:spcBef>
              <a:buClr>
                <a:schemeClr val="accent1"/>
              </a:buClr>
              <a:buSzPct val="100000"/>
              <a:buFont typeface="Arial"/>
              <a:buChar char="•"/>
              <a:defRPr b="0" i="0" sz="1600" u="none" cap="none" strike="noStrike">
                <a:solidFill>
                  <a:srgbClr val="D8D8D8"/>
                </a:solidFill>
                <a:latin typeface="Candara"/>
                <a:ea typeface="Candara"/>
                <a:cs typeface="Candara"/>
                <a:sym typeface="Candara"/>
              </a:defRPr>
            </a:lvl3pPr>
            <a:lvl4pPr indent="-142239" lvl="3" marL="1234440" marR="0" rtl="0" algn="l">
              <a:lnSpc>
                <a:spcPct val="90000"/>
              </a:lnSpc>
              <a:spcBef>
                <a:spcPts val="800"/>
              </a:spcBef>
              <a:buClr>
                <a:schemeClr val="accent1"/>
              </a:buClr>
              <a:buSzPct val="100000"/>
              <a:buFont typeface="Arial"/>
              <a:buChar char="•"/>
              <a:defRPr b="0" i="0" sz="1400" u="none" cap="none" strike="noStrike">
                <a:solidFill>
                  <a:srgbClr val="D8D8D8"/>
                </a:solidFill>
                <a:latin typeface="Candara"/>
                <a:ea typeface="Candara"/>
                <a:cs typeface="Candara"/>
                <a:sym typeface="Candara"/>
              </a:defRPr>
            </a:lvl4pPr>
            <a:lvl5pPr indent="-149860" lvl="4" marL="1508760" marR="0" rtl="0" algn="l">
              <a:lnSpc>
                <a:spcPct val="90000"/>
              </a:lnSpc>
              <a:spcBef>
                <a:spcPts val="800"/>
              </a:spcBef>
              <a:buClr>
                <a:schemeClr val="accent1"/>
              </a:buClr>
              <a:buSzPct val="100000"/>
              <a:buFont typeface="Arial"/>
              <a:buChar char="•"/>
              <a:defRPr b="0" i="0" sz="1400" u="none" cap="none" strike="noStrike">
                <a:solidFill>
                  <a:srgbClr val="D8D8D8"/>
                </a:solidFill>
                <a:latin typeface="Candara"/>
                <a:ea typeface="Candara"/>
                <a:cs typeface="Candara"/>
                <a:sym typeface="Candara"/>
              </a:defRPr>
            </a:lvl5pPr>
            <a:lvl6pPr indent="-144779" lvl="5" marL="1783079"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6pPr>
            <a:lvl7pPr indent="-139700" lvl="6" marL="205740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7pPr>
            <a:lvl8pPr indent="-147320" lvl="7" marL="233172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8pPr>
            <a:lvl9pPr indent="-142239" lvl="8" marL="260604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9pPr>
          </a:lstStyle>
          <a:p/>
        </p:txBody>
      </p:sp>
      <p:sp>
        <p:nvSpPr>
          <p:cNvPr id="42" name="Shape 42"/>
          <p:cNvSpPr txBox="1"/>
          <p:nvPr>
            <p:ph idx="10" type="dt"/>
          </p:nvPr>
        </p:nvSpPr>
        <p:spPr>
          <a:xfrm>
            <a:off x="8610600" y="6362700"/>
            <a:ext cx="990599" cy="257175"/>
          </a:xfrm>
          <a:prstGeom prst="rect">
            <a:avLst/>
          </a:prstGeom>
          <a:noFill/>
          <a:ln>
            <a:noFill/>
          </a:ln>
        </p:spPr>
        <p:txBody>
          <a:bodyPr anchorCtr="0" anchor="ctr" bIns="91425" lIns="91425" rIns="91425" tIns="91425"/>
          <a:lstStyle>
            <a:lvl1pPr indent="0" lvl="0" marL="0" marR="0" rtl="0" algn="r">
              <a:spcBef>
                <a:spcPts val="0"/>
              </a:spcBef>
              <a:buNone/>
              <a:defRPr b="0" i="0" sz="800" u="none" cap="none" strike="noStrike">
                <a:solidFill>
                  <a:srgbClr val="D8D8D8"/>
                </a:solidFill>
                <a:latin typeface="Candara"/>
                <a:ea typeface="Candara"/>
                <a:cs typeface="Candara"/>
                <a:sym typeface="Candara"/>
              </a:defRPr>
            </a:lvl1pPr>
            <a:lvl2pPr indent="0" lvl="1" marL="457200" marR="0" rtl="0" algn="l">
              <a:spcBef>
                <a:spcPts val="0"/>
              </a:spcBef>
              <a:buNone/>
              <a:defRPr b="0" i="0" sz="1800" u="none" cap="none" strike="noStrike">
                <a:solidFill>
                  <a:schemeClr val="lt1"/>
                </a:solidFill>
                <a:latin typeface="Candara"/>
                <a:ea typeface="Candara"/>
                <a:cs typeface="Candara"/>
                <a:sym typeface="Candara"/>
              </a:defRPr>
            </a:lvl2pPr>
            <a:lvl3pPr indent="0" lvl="2" marL="914400" marR="0" rtl="0" algn="l">
              <a:spcBef>
                <a:spcPts val="0"/>
              </a:spcBef>
              <a:buNone/>
              <a:defRPr b="0" i="0" sz="1800" u="none" cap="none" strike="noStrike">
                <a:solidFill>
                  <a:schemeClr val="lt1"/>
                </a:solidFill>
                <a:latin typeface="Candara"/>
                <a:ea typeface="Candara"/>
                <a:cs typeface="Candara"/>
                <a:sym typeface="Candara"/>
              </a:defRPr>
            </a:lvl3pPr>
            <a:lvl4pPr indent="0" lvl="3" marL="1371600" marR="0" rtl="0" algn="l">
              <a:spcBef>
                <a:spcPts val="0"/>
              </a:spcBef>
              <a:buNone/>
              <a:defRPr b="0" i="0" sz="1800" u="none" cap="none" strike="noStrike">
                <a:solidFill>
                  <a:schemeClr val="lt1"/>
                </a:solidFill>
                <a:latin typeface="Candara"/>
                <a:ea typeface="Candara"/>
                <a:cs typeface="Candara"/>
                <a:sym typeface="Candara"/>
              </a:defRPr>
            </a:lvl4pPr>
            <a:lvl5pPr indent="0" lvl="4" marL="1828800" marR="0" rtl="0" algn="l">
              <a:spcBef>
                <a:spcPts val="0"/>
              </a:spcBef>
              <a:buNone/>
              <a:defRPr b="0" i="0" sz="1800" u="none" cap="none" strike="noStrike">
                <a:solidFill>
                  <a:schemeClr val="lt1"/>
                </a:solidFill>
                <a:latin typeface="Candara"/>
                <a:ea typeface="Candara"/>
                <a:cs typeface="Candara"/>
                <a:sym typeface="Candara"/>
              </a:defRPr>
            </a:lvl5pPr>
            <a:lvl6pPr indent="0" lvl="5" marL="2286000" marR="0" rtl="0" algn="l">
              <a:spcBef>
                <a:spcPts val="0"/>
              </a:spcBef>
              <a:buNone/>
              <a:defRPr b="0" i="0" sz="1800" u="none" cap="none" strike="noStrike">
                <a:solidFill>
                  <a:schemeClr val="lt1"/>
                </a:solidFill>
                <a:latin typeface="Candara"/>
                <a:ea typeface="Candara"/>
                <a:cs typeface="Candara"/>
                <a:sym typeface="Candara"/>
              </a:defRPr>
            </a:lvl6pPr>
            <a:lvl7pPr indent="0" lvl="6" marL="2743200" marR="0" rtl="0" algn="l">
              <a:spcBef>
                <a:spcPts val="0"/>
              </a:spcBef>
              <a:buNone/>
              <a:defRPr b="0" i="0" sz="1800" u="none" cap="none" strike="noStrike">
                <a:solidFill>
                  <a:schemeClr val="lt1"/>
                </a:solidFill>
                <a:latin typeface="Candara"/>
                <a:ea typeface="Candara"/>
                <a:cs typeface="Candara"/>
                <a:sym typeface="Candara"/>
              </a:defRPr>
            </a:lvl7pPr>
            <a:lvl8pPr indent="0" lvl="7" marL="3200400" marR="0" rtl="0" algn="l">
              <a:spcBef>
                <a:spcPts val="0"/>
              </a:spcBef>
              <a:buNone/>
              <a:defRPr b="0" i="0" sz="1800" u="none" cap="none" strike="noStrike">
                <a:solidFill>
                  <a:schemeClr val="lt1"/>
                </a:solidFill>
                <a:latin typeface="Candara"/>
                <a:ea typeface="Candara"/>
                <a:cs typeface="Candara"/>
                <a:sym typeface="Candara"/>
              </a:defRPr>
            </a:lvl8pPr>
            <a:lvl9pPr indent="0" lvl="8" marL="3657600" marR="0" rtl="0" algn="l">
              <a:spcBef>
                <a:spcPts val="0"/>
              </a:spcBef>
              <a:buNone/>
              <a:defRPr b="0" i="0" sz="1800" u="none" cap="none" strike="noStrike">
                <a:solidFill>
                  <a:schemeClr val="lt1"/>
                </a:solidFill>
                <a:latin typeface="Candara"/>
                <a:ea typeface="Candara"/>
                <a:cs typeface="Candara"/>
                <a:sym typeface="Candara"/>
              </a:defRPr>
            </a:lvl9pPr>
          </a:lstStyle>
          <a:p/>
        </p:txBody>
      </p:sp>
      <p:sp>
        <p:nvSpPr>
          <p:cNvPr id="43" name="Shape 43"/>
          <p:cNvSpPr txBox="1"/>
          <p:nvPr>
            <p:ph idx="11" type="ftr"/>
          </p:nvPr>
        </p:nvSpPr>
        <p:spPr>
          <a:xfrm>
            <a:off x="1524000" y="6362700"/>
            <a:ext cx="6881552" cy="257175"/>
          </a:xfrm>
          <a:prstGeom prst="rect">
            <a:avLst/>
          </a:prstGeom>
          <a:noFill/>
          <a:ln>
            <a:noFill/>
          </a:ln>
        </p:spPr>
        <p:txBody>
          <a:bodyPr anchorCtr="0" anchor="ctr" bIns="91425" lIns="91425" rIns="91425" tIns="91425"/>
          <a:lstStyle>
            <a:lvl1pPr indent="0" lvl="0" marL="0" marR="0" rtl="0" algn="l">
              <a:spcBef>
                <a:spcPts val="0"/>
              </a:spcBef>
              <a:buNone/>
              <a:defRPr b="0" i="0" sz="800" u="none" cap="none" strike="noStrike">
                <a:solidFill>
                  <a:srgbClr val="D8D8D8"/>
                </a:solidFill>
                <a:latin typeface="Candara"/>
                <a:ea typeface="Candara"/>
                <a:cs typeface="Candara"/>
                <a:sym typeface="Candara"/>
              </a:defRPr>
            </a:lvl1pPr>
            <a:lvl2pPr indent="0" lvl="1" marL="457200" marR="0" rtl="0" algn="l">
              <a:spcBef>
                <a:spcPts val="0"/>
              </a:spcBef>
              <a:buNone/>
              <a:defRPr b="0" i="0" sz="1800" u="none" cap="none" strike="noStrike">
                <a:solidFill>
                  <a:schemeClr val="lt1"/>
                </a:solidFill>
                <a:latin typeface="Candara"/>
                <a:ea typeface="Candara"/>
                <a:cs typeface="Candara"/>
                <a:sym typeface="Candara"/>
              </a:defRPr>
            </a:lvl2pPr>
            <a:lvl3pPr indent="0" lvl="2" marL="914400" marR="0" rtl="0" algn="l">
              <a:spcBef>
                <a:spcPts val="0"/>
              </a:spcBef>
              <a:buNone/>
              <a:defRPr b="0" i="0" sz="1800" u="none" cap="none" strike="noStrike">
                <a:solidFill>
                  <a:schemeClr val="lt1"/>
                </a:solidFill>
                <a:latin typeface="Candara"/>
                <a:ea typeface="Candara"/>
                <a:cs typeface="Candara"/>
                <a:sym typeface="Candara"/>
              </a:defRPr>
            </a:lvl3pPr>
            <a:lvl4pPr indent="0" lvl="3" marL="1371600" marR="0" rtl="0" algn="l">
              <a:spcBef>
                <a:spcPts val="0"/>
              </a:spcBef>
              <a:buNone/>
              <a:defRPr b="0" i="0" sz="1800" u="none" cap="none" strike="noStrike">
                <a:solidFill>
                  <a:schemeClr val="lt1"/>
                </a:solidFill>
                <a:latin typeface="Candara"/>
                <a:ea typeface="Candara"/>
                <a:cs typeface="Candara"/>
                <a:sym typeface="Candara"/>
              </a:defRPr>
            </a:lvl4pPr>
            <a:lvl5pPr indent="0" lvl="4" marL="1828800" marR="0" rtl="0" algn="l">
              <a:spcBef>
                <a:spcPts val="0"/>
              </a:spcBef>
              <a:buNone/>
              <a:defRPr b="0" i="0" sz="1800" u="none" cap="none" strike="noStrike">
                <a:solidFill>
                  <a:schemeClr val="lt1"/>
                </a:solidFill>
                <a:latin typeface="Candara"/>
                <a:ea typeface="Candara"/>
                <a:cs typeface="Candara"/>
                <a:sym typeface="Candara"/>
              </a:defRPr>
            </a:lvl5pPr>
            <a:lvl6pPr indent="0" lvl="5" marL="2286000" marR="0" rtl="0" algn="l">
              <a:spcBef>
                <a:spcPts val="0"/>
              </a:spcBef>
              <a:buNone/>
              <a:defRPr b="0" i="0" sz="1800" u="none" cap="none" strike="noStrike">
                <a:solidFill>
                  <a:schemeClr val="lt1"/>
                </a:solidFill>
                <a:latin typeface="Candara"/>
                <a:ea typeface="Candara"/>
                <a:cs typeface="Candara"/>
                <a:sym typeface="Candara"/>
              </a:defRPr>
            </a:lvl6pPr>
            <a:lvl7pPr indent="0" lvl="6" marL="2743200" marR="0" rtl="0" algn="l">
              <a:spcBef>
                <a:spcPts val="0"/>
              </a:spcBef>
              <a:buNone/>
              <a:defRPr b="0" i="0" sz="1800" u="none" cap="none" strike="noStrike">
                <a:solidFill>
                  <a:schemeClr val="lt1"/>
                </a:solidFill>
                <a:latin typeface="Candara"/>
                <a:ea typeface="Candara"/>
                <a:cs typeface="Candara"/>
                <a:sym typeface="Candara"/>
              </a:defRPr>
            </a:lvl7pPr>
            <a:lvl8pPr indent="0" lvl="7" marL="3200400" marR="0" rtl="0" algn="l">
              <a:spcBef>
                <a:spcPts val="0"/>
              </a:spcBef>
              <a:buNone/>
              <a:defRPr b="0" i="0" sz="1800" u="none" cap="none" strike="noStrike">
                <a:solidFill>
                  <a:schemeClr val="lt1"/>
                </a:solidFill>
                <a:latin typeface="Candara"/>
                <a:ea typeface="Candara"/>
                <a:cs typeface="Candara"/>
                <a:sym typeface="Candara"/>
              </a:defRPr>
            </a:lvl8pPr>
            <a:lvl9pPr indent="0" lvl="8" marL="3657600" marR="0" rtl="0" algn="l">
              <a:spcBef>
                <a:spcPts val="0"/>
              </a:spcBef>
              <a:buNone/>
              <a:defRPr b="0" i="0" sz="1800" u="none" cap="none" strike="noStrike">
                <a:solidFill>
                  <a:schemeClr val="lt1"/>
                </a:solidFill>
                <a:latin typeface="Candara"/>
                <a:ea typeface="Candara"/>
                <a:cs typeface="Candara"/>
                <a:sym typeface="Candara"/>
              </a:defRPr>
            </a:lvl9pPr>
          </a:lstStyle>
          <a:p/>
        </p:txBody>
      </p:sp>
      <p:sp>
        <p:nvSpPr>
          <p:cNvPr id="44" name="Shape 44"/>
          <p:cNvSpPr txBox="1"/>
          <p:nvPr>
            <p:ph idx="12" type="sldNum"/>
          </p:nvPr>
        </p:nvSpPr>
        <p:spPr>
          <a:xfrm>
            <a:off x="9829800" y="6362700"/>
            <a:ext cx="838199" cy="25717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800" u="none" cap="none" strike="noStrike">
                <a:solidFill>
                  <a:srgbClr val="D8D8D8"/>
                </a:solidFill>
                <a:latin typeface="Candara"/>
                <a:ea typeface="Candara"/>
                <a:cs typeface="Candara"/>
                <a:sym typeface="Candara"/>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mente título">
    <p:spTree>
      <p:nvGrpSpPr>
        <p:cNvPr id="45" name="Shape 45"/>
        <p:cNvGrpSpPr/>
        <p:nvPr/>
      </p:nvGrpSpPr>
      <p:grpSpPr>
        <a:xfrm>
          <a:off x="0" y="0"/>
          <a:ext cx="0" cy="0"/>
          <a:chOff x="0" y="0"/>
          <a:chExt cx="0" cy="0"/>
        </a:xfrm>
      </p:grpSpPr>
      <p:sp>
        <p:nvSpPr>
          <p:cNvPr id="46" name="Shape 46"/>
          <p:cNvSpPr txBox="1"/>
          <p:nvPr>
            <p:ph type="title"/>
          </p:nvPr>
        </p:nvSpPr>
        <p:spPr>
          <a:xfrm>
            <a:off x="1524000" y="457200"/>
            <a:ext cx="9144000" cy="11430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accent1"/>
              </a:buClr>
              <a:buFont typeface="Consolas"/>
              <a:buNone/>
              <a:defRPr b="0" i="0" sz="3400" u="none" cap="none" strike="noStrike">
                <a:solidFill>
                  <a:schemeClr val="accent1"/>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8610600" y="6362700"/>
            <a:ext cx="990599" cy="257175"/>
          </a:xfrm>
          <a:prstGeom prst="rect">
            <a:avLst/>
          </a:prstGeom>
          <a:noFill/>
          <a:ln>
            <a:noFill/>
          </a:ln>
        </p:spPr>
        <p:txBody>
          <a:bodyPr anchorCtr="0" anchor="ctr" bIns="91425" lIns="91425" rIns="91425" tIns="91425"/>
          <a:lstStyle>
            <a:lvl1pPr indent="0" lvl="0" marL="0" marR="0" rtl="0" algn="r">
              <a:spcBef>
                <a:spcPts val="0"/>
              </a:spcBef>
              <a:buNone/>
              <a:defRPr b="0" i="0" sz="800" u="none" cap="none" strike="noStrike">
                <a:solidFill>
                  <a:srgbClr val="D8D8D8"/>
                </a:solidFill>
                <a:latin typeface="Candara"/>
                <a:ea typeface="Candara"/>
                <a:cs typeface="Candara"/>
                <a:sym typeface="Candara"/>
              </a:defRPr>
            </a:lvl1pPr>
            <a:lvl2pPr indent="0" lvl="1" marL="457200" marR="0" rtl="0" algn="l">
              <a:spcBef>
                <a:spcPts val="0"/>
              </a:spcBef>
              <a:buNone/>
              <a:defRPr b="0" i="0" sz="1800" u="none" cap="none" strike="noStrike">
                <a:solidFill>
                  <a:schemeClr val="lt1"/>
                </a:solidFill>
                <a:latin typeface="Candara"/>
                <a:ea typeface="Candara"/>
                <a:cs typeface="Candara"/>
                <a:sym typeface="Candara"/>
              </a:defRPr>
            </a:lvl2pPr>
            <a:lvl3pPr indent="0" lvl="2" marL="914400" marR="0" rtl="0" algn="l">
              <a:spcBef>
                <a:spcPts val="0"/>
              </a:spcBef>
              <a:buNone/>
              <a:defRPr b="0" i="0" sz="1800" u="none" cap="none" strike="noStrike">
                <a:solidFill>
                  <a:schemeClr val="lt1"/>
                </a:solidFill>
                <a:latin typeface="Candara"/>
                <a:ea typeface="Candara"/>
                <a:cs typeface="Candara"/>
                <a:sym typeface="Candara"/>
              </a:defRPr>
            </a:lvl3pPr>
            <a:lvl4pPr indent="0" lvl="3" marL="1371600" marR="0" rtl="0" algn="l">
              <a:spcBef>
                <a:spcPts val="0"/>
              </a:spcBef>
              <a:buNone/>
              <a:defRPr b="0" i="0" sz="1800" u="none" cap="none" strike="noStrike">
                <a:solidFill>
                  <a:schemeClr val="lt1"/>
                </a:solidFill>
                <a:latin typeface="Candara"/>
                <a:ea typeface="Candara"/>
                <a:cs typeface="Candara"/>
                <a:sym typeface="Candara"/>
              </a:defRPr>
            </a:lvl4pPr>
            <a:lvl5pPr indent="0" lvl="4" marL="1828800" marR="0" rtl="0" algn="l">
              <a:spcBef>
                <a:spcPts val="0"/>
              </a:spcBef>
              <a:buNone/>
              <a:defRPr b="0" i="0" sz="1800" u="none" cap="none" strike="noStrike">
                <a:solidFill>
                  <a:schemeClr val="lt1"/>
                </a:solidFill>
                <a:latin typeface="Candara"/>
                <a:ea typeface="Candara"/>
                <a:cs typeface="Candara"/>
                <a:sym typeface="Candara"/>
              </a:defRPr>
            </a:lvl5pPr>
            <a:lvl6pPr indent="0" lvl="5" marL="2286000" marR="0" rtl="0" algn="l">
              <a:spcBef>
                <a:spcPts val="0"/>
              </a:spcBef>
              <a:buNone/>
              <a:defRPr b="0" i="0" sz="1800" u="none" cap="none" strike="noStrike">
                <a:solidFill>
                  <a:schemeClr val="lt1"/>
                </a:solidFill>
                <a:latin typeface="Candara"/>
                <a:ea typeface="Candara"/>
                <a:cs typeface="Candara"/>
                <a:sym typeface="Candara"/>
              </a:defRPr>
            </a:lvl6pPr>
            <a:lvl7pPr indent="0" lvl="6" marL="2743200" marR="0" rtl="0" algn="l">
              <a:spcBef>
                <a:spcPts val="0"/>
              </a:spcBef>
              <a:buNone/>
              <a:defRPr b="0" i="0" sz="1800" u="none" cap="none" strike="noStrike">
                <a:solidFill>
                  <a:schemeClr val="lt1"/>
                </a:solidFill>
                <a:latin typeface="Candara"/>
                <a:ea typeface="Candara"/>
                <a:cs typeface="Candara"/>
                <a:sym typeface="Candara"/>
              </a:defRPr>
            </a:lvl7pPr>
            <a:lvl8pPr indent="0" lvl="7" marL="3200400" marR="0" rtl="0" algn="l">
              <a:spcBef>
                <a:spcPts val="0"/>
              </a:spcBef>
              <a:buNone/>
              <a:defRPr b="0" i="0" sz="1800" u="none" cap="none" strike="noStrike">
                <a:solidFill>
                  <a:schemeClr val="lt1"/>
                </a:solidFill>
                <a:latin typeface="Candara"/>
                <a:ea typeface="Candara"/>
                <a:cs typeface="Candara"/>
                <a:sym typeface="Candara"/>
              </a:defRPr>
            </a:lvl8pPr>
            <a:lvl9pPr indent="0" lvl="8" marL="3657600" marR="0" rtl="0" algn="l">
              <a:spcBef>
                <a:spcPts val="0"/>
              </a:spcBef>
              <a:buNone/>
              <a:defRPr b="0" i="0" sz="1800" u="none" cap="none" strike="noStrike">
                <a:solidFill>
                  <a:schemeClr val="lt1"/>
                </a:solidFill>
                <a:latin typeface="Candara"/>
                <a:ea typeface="Candara"/>
                <a:cs typeface="Candara"/>
                <a:sym typeface="Candara"/>
              </a:defRPr>
            </a:lvl9pPr>
          </a:lstStyle>
          <a:p/>
        </p:txBody>
      </p:sp>
      <p:sp>
        <p:nvSpPr>
          <p:cNvPr id="48" name="Shape 48"/>
          <p:cNvSpPr txBox="1"/>
          <p:nvPr>
            <p:ph idx="11" type="ftr"/>
          </p:nvPr>
        </p:nvSpPr>
        <p:spPr>
          <a:xfrm>
            <a:off x="1524000" y="6362700"/>
            <a:ext cx="6881552" cy="257175"/>
          </a:xfrm>
          <a:prstGeom prst="rect">
            <a:avLst/>
          </a:prstGeom>
          <a:noFill/>
          <a:ln>
            <a:noFill/>
          </a:ln>
        </p:spPr>
        <p:txBody>
          <a:bodyPr anchorCtr="0" anchor="ctr" bIns="91425" lIns="91425" rIns="91425" tIns="91425"/>
          <a:lstStyle>
            <a:lvl1pPr indent="0" lvl="0" marL="0" marR="0" rtl="0" algn="l">
              <a:spcBef>
                <a:spcPts val="0"/>
              </a:spcBef>
              <a:buNone/>
              <a:defRPr b="0" i="0" sz="800" u="none" cap="none" strike="noStrike">
                <a:solidFill>
                  <a:srgbClr val="D8D8D8"/>
                </a:solidFill>
                <a:latin typeface="Candara"/>
                <a:ea typeface="Candara"/>
                <a:cs typeface="Candara"/>
                <a:sym typeface="Candara"/>
              </a:defRPr>
            </a:lvl1pPr>
            <a:lvl2pPr indent="0" lvl="1" marL="457200" marR="0" rtl="0" algn="l">
              <a:spcBef>
                <a:spcPts val="0"/>
              </a:spcBef>
              <a:buNone/>
              <a:defRPr b="0" i="0" sz="1800" u="none" cap="none" strike="noStrike">
                <a:solidFill>
                  <a:schemeClr val="lt1"/>
                </a:solidFill>
                <a:latin typeface="Candara"/>
                <a:ea typeface="Candara"/>
                <a:cs typeface="Candara"/>
                <a:sym typeface="Candara"/>
              </a:defRPr>
            </a:lvl2pPr>
            <a:lvl3pPr indent="0" lvl="2" marL="914400" marR="0" rtl="0" algn="l">
              <a:spcBef>
                <a:spcPts val="0"/>
              </a:spcBef>
              <a:buNone/>
              <a:defRPr b="0" i="0" sz="1800" u="none" cap="none" strike="noStrike">
                <a:solidFill>
                  <a:schemeClr val="lt1"/>
                </a:solidFill>
                <a:latin typeface="Candara"/>
                <a:ea typeface="Candara"/>
                <a:cs typeface="Candara"/>
                <a:sym typeface="Candara"/>
              </a:defRPr>
            </a:lvl3pPr>
            <a:lvl4pPr indent="0" lvl="3" marL="1371600" marR="0" rtl="0" algn="l">
              <a:spcBef>
                <a:spcPts val="0"/>
              </a:spcBef>
              <a:buNone/>
              <a:defRPr b="0" i="0" sz="1800" u="none" cap="none" strike="noStrike">
                <a:solidFill>
                  <a:schemeClr val="lt1"/>
                </a:solidFill>
                <a:latin typeface="Candara"/>
                <a:ea typeface="Candara"/>
                <a:cs typeface="Candara"/>
                <a:sym typeface="Candara"/>
              </a:defRPr>
            </a:lvl4pPr>
            <a:lvl5pPr indent="0" lvl="4" marL="1828800" marR="0" rtl="0" algn="l">
              <a:spcBef>
                <a:spcPts val="0"/>
              </a:spcBef>
              <a:buNone/>
              <a:defRPr b="0" i="0" sz="1800" u="none" cap="none" strike="noStrike">
                <a:solidFill>
                  <a:schemeClr val="lt1"/>
                </a:solidFill>
                <a:latin typeface="Candara"/>
                <a:ea typeface="Candara"/>
                <a:cs typeface="Candara"/>
                <a:sym typeface="Candara"/>
              </a:defRPr>
            </a:lvl5pPr>
            <a:lvl6pPr indent="0" lvl="5" marL="2286000" marR="0" rtl="0" algn="l">
              <a:spcBef>
                <a:spcPts val="0"/>
              </a:spcBef>
              <a:buNone/>
              <a:defRPr b="0" i="0" sz="1800" u="none" cap="none" strike="noStrike">
                <a:solidFill>
                  <a:schemeClr val="lt1"/>
                </a:solidFill>
                <a:latin typeface="Candara"/>
                <a:ea typeface="Candara"/>
                <a:cs typeface="Candara"/>
                <a:sym typeface="Candara"/>
              </a:defRPr>
            </a:lvl6pPr>
            <a:lvl7pPr indent="0" lvl="6" marL="2743200" marR="0" rtl="0" algn="l">
              <a:spcBef>
                <a:spcPts val="0"/>
              </a:spcBef>
              <a:buNone/>
              <a:defRPr b="0" i="0" sz="1800" u="none" cap="none" strike="noStrike">
                <a:solidFill>
                  <a:schemeClr val="lt1"/>
                </a:solidFill>
                <a:latin typeface="Candara"/>
                <a:ea typeface="Candara"/>
                <a:cs typeface="Candara"/>
                <a:sym typeface="Candara"/>
              </a:defRPr>
            </a:lvl7pPr>
            <a:lvl8pPr indent="0" lvl="7" marL="3200400" marR="0" rtl="0" algn="l">
              <a:spcBef>
                <a:spcPts val="0"/>
              </a:spcBef>
              <a:buNone/>
              <a:defRPr b="0" i="0" sz="1800" u="none" cap="none" strike="noStrike">
                <a:solidFill>
                  <a:schemeClr val="lt1"/>
                </a:solidFill>
                <a:latin typeface="Candara"/>
                <a:ea typeface="Candara"/>
                <a:cs typeface="Candara"/>
                <a:sym typeface="Candara"/>
              </a:defRPr>
            </a:lvl8pPr>
            <a:lvl9pPr indent="0" lvl="8" marL="3657600" marR="0" rtl="0" algn="l">
              <a:spcBef>
                <a:spcPts val="0"/>
              </a:spcBef>
              <a:buNone/>
              <a:defRPr b="0" i="0" sz="1800" u="none" cap="none" strike="noStrike">
                <a:solidFill>
                  <a:schemeClr val="lt1"/>
                </a:solidFill>
                <a:latin typeface="Candara"/>
                <a:ea typeface="Candara"/>
                <a:cs typeface="Candara"/>
                <a:sym typeface="Candara"/>
              </a:defRPr>
            </a:lvl9pPr>
          </a:lstStyle>
          <a:p/>
        </p:txBody>
      </p:sp>
      <p:sp>
        <p:nvSpPr>
          <p:cNvPr id="49" name="Shape 49"/>
          <p:cNvSpPr txBox="1"/>
          <p:nvPr>
            <p:ph idx="12" type="sldNum"/>
          </p:nvPr>
        </p:nvSpPr>
        <p:spPr>
          <a:xfrm>
            <a:off x="9829800" y="6362700"/>
            <a:ext cx="838199" cy="25717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800" u="none" cap="none" strike="noStrike">
                <a:solidFill>
                  <a:srgbClr val="D8D8D8"/>
                </a:solidFill>
                <a:latin typeface="Candara"/>
                <a:ea typeface="Candara"/>
                <a:cs typeface="Candara"/>
                <a:sym typeface="Candara"/>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m Branco">
    <p:spTree>
      <p:nvGrpSpPr>
        <p:cNvPr id="50" name="Shape 50"/>
        <p:cNvGrpSpPr/>
        <p:nvPr/>
      </p:nvGrpSpPr>
      <p:grpSpPr>
        <a:xfrm>
          <a:off x="0" y="0"/>
          <a:ext cx="0" cy="0"/>
          <a:chOff x="0" y="0"/>
          <a:chExt cx="0" cy="0"/>
        </a:xfrm>
      </p:grpSpPr>
      <p:sp>
        <p:nvSpPr>
          <p:cNvPr id="51" name="Shape 51"/>
          <p:cNvSpPr txBox="1"/>
          <p:nvPr>
            <p:ph idx="10" type="dt"/>
          </p:nvPr>
        </p:nvSpPr>
        <p:spPr>
          <a:xfrm>
            <a:off x="8610600" y="6362700"/>
            <a:ext cx="990599" cy="257175"/>
          </a:xfrm>
          <a:prstGeom prst="rect">
            <a:avLst/>
          </a:prstGeom>
          <a:noFill/>
          <a:ln>
            <a:noFill/>
          </a:ln>
        </p:spPr>
        <p:txBody>
          <a:bodyPr anchorCtr="0" anchor="ctr" bIns="91425" lIns="91425" rIns="91425" tIns="91425"/>
          <a:lstStyle>
            <a:lvl1pPr indent="0" lvl="0" marL="0" marR="0" rtl="0" algn="r">
              <a:spcBef>
                <a:spcPts val="0"/>
              </a:spcBef>
              <a:buNone/>
              <a:defRPr b="0" i="0" sz="800" u="none" cap="none" strike="noStrike">
                <a:solidFill>
                  <a:srgbClr val="D8D8D8"/>
                </a:solidFill>
                <a:latin typeface="Candara"/>
                <a:ea typeface="Candara"/>
                <a:cs typeface="Candara"/>
                <a:sym typeface="Candara"/>
              </a:defRPr>
            </a:lvl1pPr>
            <a:lvl2pPr indent="0" lvl="1" marL="457200" marR="0" rtl="0" algn="l">
              <a:spcBef>
                <a:spcPts val="0"/>
              </a:spcBef>
              <a:buNone/>
              <a:defRPr b="0" i="0" sz="1800" u="none" cap="none" strike="noStrike">
                <a:solidFill>
                  <a:schemeClr val="lt1"/>
                </a:solidFill>
                <a:latin typeface="Candara"/>
                <a:ea typeface="Candara"/>
                <a:cs typeface="Candara"/>
                <a:sym typeface="Candara"/>
              </a:defRPr>
            </a:lvl2pPr>
            <a:lvl3pPr indent="0" lvl="2" marL="914400" marR="0" rtl="0" algn="l">
              <a:spcBef>
                <a:spcPts val="0"/>
              </a:spcBef>
              <a:buNone/>
              <a:defRPr b="0" i="0" sz="1800" u="none" cap="none" strike="noStrike">
                <a:solidFill>
                  <a:schemeClr val="lt1"/>
                </a:solidFill>
                <a:latin typeface="Candara"/>
                <a:ea typeface="Candara"/>
                <a:cs typeface="Candara"/>
                <a:sym typeface="Candara"/>
              </a:defRPr>
            </a:lvl3pPr>
            <a:lvl4pPr indent="0" lvl="3" marL="1371600" marR="0" rtl="0" algn="l">
              <a:spcBef>
                <a:spcPts val="0"/>
              </a:spcBef>
              <a:buNone/>
              <a:defRPr b="0" i="0" sz="1800" u="none" cap="none" strike="noStrike">
                <a:solidFill>
                  <a:schemeClr val="lt1"/>
                </a:solidFill>
                <a:latin typeface="Candara"/>
                <a:ea typeface="Candara"/>
                <a:cs typeface="Candara"/>
                <a:sym typeface="Candara"/>
              </a:defRPr>
            </a:lvl4pPr>
            <a:lvl5pPr indent="0" lvl="4" marL="1828800" marR="0" rtl="0" algn="l">
              <a:spcBef>
                <a:spcPts val="0"/>
              </a:spcBef>
              <a:buNone/>
              <a:defRPr b="0" i="0" sz="1800" u="none" cap="none" strike="noStrike">
                <a:solidFill>
                  <a:schemeClr val="lt1"/>
                </a:solidFill>
                <a:latin typeface="Candara"/>
                <a:ea typeface="Candara"/>
                <a:cs typeface="Candara"/>
                <a:sym typeface="Candara"/>
              </a:defRPr>
            </a:lvl5pPr>
            <a:lvl6pPr indent="0" lvl="5" marL="2286000" marR="0" rtl="0" algn="l">
              <a:spcBef>
                <a:spcPts val="0"/>
              </a:spcBef>
              <a:buNone/>
              <a:defRPr b="0" i="0" sz="1800" u="none" cap="none" strike="noStrike">
                <a:solidFill>
                  <a:schemeClr val="lt1"/>
                </a:solidFill>
                <a:latin typeface="Candara"/>
                <a:ea typeface="Candara"/>
                <a:cs typeface="Candara"/>
                <a:sym typeface="Candara"/>
              </a:defRPr>
            </a:lvl6pPr>
            <a:lvl7pPr indent="0" lvl="6" marL="2743200" marR="0" rtl="0" algn="l">
              <a:spcBef>
                <a:spcPts val="0"/>
              </a:spcBef>
              <a:buNone/>
              <a:defRPr b="0" i="0" sz="1800" u="none" cap="none" strike="noStrike">
                <a:solidFill>
                  <a:schemeClr val="lt1"/>
                </a:solidFill>
                <a:latin typeface="Candara"/>
                <a:ea typeface="Candara"/>
                <a:cs typeface="Candara"/>
                <a:sym typeface="Candara"/>
              </a:defRPr>
            </a:lvl7pPr>
            <a:lvl8pPr indent="0" lvl="7" marL="3200400" marR="0" rtl="0" algn="l">
              <a:spcBef>
                <a:spcPts val="0"/>
              </a:spcBef>
              <a:buNone/>
              <a:defRPr b="0" i="0" sz="1800" u="none" cap="none" strike="noStrike">
                <a:solidFill>
                  <a:schemeClr val="lt1"/>
                </a:solidFill>
                <a:latin typeface="Candara"/>
                <a:ea typeface="Candara"/>
                <a:cs typeface="Candara"/>
                <a:sym typeface="Candara"/>
              </a:defRPr>
            </a:lvl8pPr>
            <a:lvl9pPr indent="0" lvl="8" marL="3657600" marR="0" rtl="0" algn="l">
              <a:spcBef>
                <a:spcPts val="0"/>
              </a:spcBef>
              <a:buNone/>
              <a:defRPr b="0" i="0" sz="1800" u="none" cap="none" strike="noStrike">
                <a:solidFill>
                  <a:schemeClr val="lt1"/>
                </a:solidFill>
                <a:latin typeface="Candara"/>
                <a:ea typeface="Candara"/>
                <a:cs typeface="Candara"/>
                <a:sym typeface="Candara"/>
              </a:defRPr>
            </a:lvl9pPr>
          </a:lstStyle>
          <a:p/>
        </p:txBody>
      </p:sp>
      <p:sp>
        <p:nvSpPr>
          <p:cNvPr id="52" name="Shape 52"/>
          <p:cNvSpPr txBox="1"/>
          <p:nvPr>
            <p:ph idx="11" type="ftr"/>
          </p:nvPr>
        </p:nvSpPr>
        <p:spPr>
          <a:xfrm>
            <a:off x="1524000" y="6362700"/>
            <a:ext cx="6881552" cy="257175"/>
          </a:xfrm>
          <a:prstGeom prst="rect">
            <a:avLst/>
          </a:prstGeom>
          <a:noFill/>
          <a:ln>
            <a:noFill/>
          </a:ln>
        </p:spPr>
        <p:txBody>
          <a:bodyPr anchorCtr="0" anchor="ctr" bIns="91425" lIns="91425" rIns="91425" tIns="91425"/>
          <a:lstStyle>
            <a:lvl1pPr indent="0" lvl="0" marL="0" marR="0" rtl="0" algn="l">
              <a:spcBef>
                <a:spcPts val="0"/>
              </a:spcBef>
              <a:buNone/>
              <a:defRPr b="0" i="0" sz="800" u="none" cap="none" strike="noStrike">
                <a:solidFill>
                  <a:srgbClr val="D8D8D8"/>
                </a:solidFill>
                <a:latin typeface="Candara"/>
                <a:ea typeface="Candara"/>
                <a:cs typeface="Candara"/>
                <a:sym typeface="Candara"/>
              </a:defRPr>
            </a:lvl1pPr>
            <a:lvl2pPr indent="0" lvl="1" marL="457200" marR="0" rtl="0" algn="l">
              <a:spcBef>
                <a:spcPts val="0"/>
              </a:spcBef>
              <a:buNone/>
              <a:defRPr b="0" i="0" sz="1800" u="none" cap="none" strike="noStrike">
                <a:solidFill>
                  <a:schemeClr val="lt1"/>
                </a:solidFill>
                <a:latin typeface="Candara"/>
                <a:ea typeface="Candara"/>
                <a:cs typeface="Candara"/>
                <a:sym typeface="Candara"/>
              </a:defRPr>
            </a:lvl2pPr>
            <a:lvl3pPr indent="0" lvl="2" marL="914400" marR="0" rtl="0" algn="l">
              <a:spcBef>
                <a:spcPts val="0"/>
              </a:spcBef>
              <a:buNone/>
              <a:defRPr b="0" i="0" sz="1800" u="none" cap="none" strike="noStrike">
                <a:solidFill>
                  <a:schemeClr val="lt1"/>
                </a:solidFill>
                <a:latin typeface="Candara"/>
                <a:ea typeface="Candara"/>
                <a:cs typeface="Candara"/>
                <a:sym typeface="Candara"/>
              </a:defRPr>
            </a:lvl3pPr>
            <a:lvl4pPr indent="0" lvl="3" marL="1371600" marR="0" rtl="0" algn="l">
              <a:spcBef>
                <a:spcPts val="0"/>
              </a:spcBef>
              <a:buNone/>
              <a:defRPr b="0" i="0" sz="1800" u="none" cap="none" strike="noStrike">
                <a:solidFill>
                  <a:schemeClr val="lt1"/>
                </a:solidFill>
                <a:latin typeface="Candara"/>
                <a:ea typeface="Candara"/>
                <a:cs typeface="Candara"/>
                <a:sym typeface="Candara"/>
              </a:defRPr>
            </a:lvl4pPr>
            <a:lvl5pPr indent="0" lvl="4" marL="1828800" marR="0" rtl="0" algn="l">
              <a:spcBef>
                <a:spcPts val="0"/>
              </a:spcBef>
              <a:buNone/>
              <a:defRPr b="0" i="0" sz="1800" u="none" cap="none" strike="noStrike">
                <a:solidFill>
                  <a:schemeClr val="lt1"/>
                </a:solidFill>
                <a:latin typeface="Candara"/>
                <a:ea typeface="Candara"/>
                <a:cs typeface="Candara"/>
                <a:sym typeface="Candara"/>
              </a:defRPr>
            </a:lvl5pPr>
            <a:lvl6pPr indent="0" lvl="5" marL="2286000" marR="0" rtl="0" algn="l">
              <a:spcBef>
                <a:spcPts val="0"/>
              </a:spcBef>
              <a:buNone/>
              <a:defRPr b="0" i="0" sz="1800" u="none" cap="none" strike="noStrike">
                <a:solidFill>
                  <a:schemeClr val="lt1"/>
                </a:solidFill>
                <a:latin typeface="Candara"/>
                <a:ea typeface="Candara"/>
                <a:cs typeface="Candara"/>
                <a:sym typeface="Candara"/>
              </a:defRPr>
            </a:lvl6pPr>
            <a:lvl7pPr indent="0" lvl="6" marL="2743200" marR="0" rtl="0" algn="l">
              <a:spcBef>
                <a:spcPts val="0"/>
              </a:spcBef>
              <a:buNone/>
              <a:defRPr b="0" i="0" sz="1800" u="none" cap="none" strike="noStrike">
                <a:solidFill>
                  <a:schemeClr val="lt1"/>
                </a:solidFill>
                <a:latin typeface="Candara"/>
                <a:ea typeface="Candara"/>
                <a:cs typeface="Candara"/>
                <a:sym typeface="Candara"/>
              </a:defRPr>
            </a:lvl7pPr>
            <a:lvl8pPr indent="0" lvl="7" marL="3200400" marR="0" rtl="0" algn="l">
              <a:spcBef>
                <a:spcPts val="0"/>
              </a:spcBef>
              <a:buNone/>
              <a:defRPr b="0" i="0" sz="1800" u="none" cap="none" strike="noStrike">
                <a:solidFill>
                  <a:schemeClr val="lt1"/>
                </a:solidFill>
                <a:latin typeface="Candara"/>
                <a:ea typeface="Candara"/>
                <a:cs typeface="Candara"/>
                <a:sym typeface="Candara"/>
              </a:defRPr>
            </a:lvl8pPr>
            <a:lvl9pPr indent="0" lvl="8" marL="3657600" marR="0" rtl="0" algn="l">
              <a:spcBef>
                <a:spcPts val="0"/>
              </a:spcBef>
              <a:buNone/>
              <a:defRPr b="0" i="0" sz="1800" u="none" cap="none" strike="noStrike">
                <a:solidFill>
                  <a:schemeClr val="lt1"/>
                </a:solidFill>
                <a:latin typeface="Candara"/>
                <a:ea typeface="Candara"/>
                <a:cs typeface="Candara"/>
                <a:sym typeface="Candara"/>
              </a:defRPr>
            </a:lvl9pPr>
          </a:lstStyle>
          <a:p/>
        </p:txBody>
      </p:sp>
      <p:sp>
        <p:nvSpPr>
          <p:cNvPr id="53" name="Shape 53"/>
          <p:cNvSpPr txBox="1"/>
          <p:nvPr>
            <p:ph idx="12" type="sldNum"/>
          </p:nvPr>
        </p:nvSpPr>
        <p:spPr>
          <a:xfrm>
            <a:off x="9829800" y="6362700"/>
            <a:ext cx="838199" cy="25717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800" u="none" cap="none" strike="noStrike">
                <a:solidFill>
                  <a:srgbClr val="D8D8D8"/>
                </a:solidFill>
                <a:latin typeface="Candara"/>
                <a:ea typeface="Candara"/>
                <a:cs typeface="Candara"/>
                <a:sym typeface="Candara"/>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údo com legenda">
    <p:spTree>
      <p:nvGrpSpPr>
        <p:cNvPr id="54" name="Shape 54"/>
        <p:cNvGrpSpPr/>
        <p:nvPr/>
      </p:nvGrpSpPr>
      <p:grpSpPr>
        <a:xfrm>
          <a:off x="0" y="0"/>
          <a:ext cx="0" cy="0"/>
          <a:chOff x="0" y="0"/>
          <a:chExt cx="0" cy="0"/>
        </a:xfrm>
      </p:grpSpPr>
      <p:sp>
        <p:nvSpPr>
          <p:cNvPr id="55" name="Shape 55"/>
          <p:cNvSpPr txBox="1"/>
          <p:nvPr>
            <p:ph type="title"/>
          </p:nvPr>
        </p:nvSpPr>
        <p:spPr>
          <a:xfrm>
            <a:off x="8002586" y="1600200"/>
            <a:ext cx="3122613" cy="18288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accent1"/>
              </a:buClr>
              <a:buFont typeface="Consolas"/>
              <a:buNone/>
              <a:defRPr b="0" i="0" sz="3400" u="none" cap="none" strike="noStrike">
                <a:solidFill>
                  <a:schemeClr val="accent1"/>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760412" y="762000"/>
            <a:ext cx="6400799" cy="5333999"/>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accent1"/>
              </a:buClr>
              <a:buSzPct val="100000"/>
              <a:buFont typeface="Arial"/>
              <a:buChar char="•"/>
              <a:defRPr b="0" i="0" sz="2000" u="none" cap="none" strike="noStrike">
                <a:solidFill>
                  <a:srgbClr val="D8D8D8"/>
                </a:solidFill>
                <a:latin typeface="Candara"/>
                <a:ea typeface="Candara"/>
                <a:cs typeface="Candara"/>
                <a:sym typeface="Candara"/>
              </a:defRPr>
            </a:lvl1pPr>
            <a:lvl2pPr indent="-124459" lvl="1" marL="594360" marR="0" rtl="0" algn="l">
              <a:lnSpc>
                <a:spcPct val="90000"/>
              </a:lnSpc>
              <a:spcBef>
                <a:spcPts val="1000"/>
              </a:spcBef>
              <a:buClr>
                <a:schemeClr val="accent1"/>
              </a:buClr>
              <a:buSzPct val="100000"/>
              <a:buFont typeface="Arial"/>
              <a:buChar char="•"/>
              <a:defRPr b="0" i="0" sz="1800" u="none" cap="none" strike="noStrike">
                <a:solidFill>
                  <a:srgbClr val="D8D8D8"/>
                </a:solidFill>
                <a:latin typeface="Candara"/>
                <a:ea typeface="Candara"/>
                <a:cs typeface="Candara"/>
                <a:sym typeface="Candara"/>
              </a:defRPr>
            </a:lvl2pPr>
            <a:lvl3pPr indent="-127000" lvl="2" marL="914400" marR="0" rtl="0" algn="l">
              <a:lnSpc>
                <a:spcPct val="90000"/>
              </a:lnSpc>
              <a:spcBef>
                <a:spcPts val="800"/>
              </a:spcBef>
              <a:buClr>
                <a:schemeClr val="accent1"/>
              </a:buClr>
              <a:buSzPct val="100000"/>
              <a:buFont typeface="Arial"/>
              <a:buChar char="•"/>
              <a:defRPr b="0" i="0" sz="1600" u="none" cap="none" strike="noStrike">
                <a:solidFill>
                  <a:srgbClr val="D8D8D8"/>
                </a:solidFill>
                <a:latin typeface="Candara"/>
                <a:ea typeface="Candara"/>
                <a:cs typeface="Candara"/>
                <a:sym typeface="Candara"/>
              </a:defRPr>
            </a:lvl3pPr>
            <a:lvl4pPr indent="-142239" lvl="3" marL="1234440" marR="0" rtl="0" algn="l">
              <a:lnSpc>
                <a:spcPct val="90000"/>
              </a:lnSpc>
              <a:spcBef>
                <a:spcPts val="800"/>
              </a:spcBef>
              <a:buClr>
                <a:schemeClr val="accent1"/>
              </a:buClr>
              <a:buSzPct val="100000"/>
              <a:buFont typeface="Arial"/>
              <a:buChar char="•"/>
              <a:defRPr b="0" i="0" sz="1400" u="none" cap="none" strike="noStrike">
                <a:solidFill>
                  <a:srgbClr val="D8D8D8"/>
                </a:solidFill>
                <a:latin typeface="Candara"/>
                <a:ea typeface="Candara"/>
                <a:cs typeface="Candara"/>
                <a:sym typeface="Candara"/>
              </a:defRPr>
            </a:lvl4pPr>
            <a:lvl5pPr indent="-149860" lvl="4" marL="1508760" marR="0" rtl="0" algn="l">
              <a:lnSpc>
                <a:spcPct val="90000"/>
              </a:lnSpc>
              <a:spcBef>
                <a:spcPts val="800"/>
              </a:spcBef>
              <a:buClr>
                <a:schemeClr val="accent1"/>
              </a:buClr>
              <a:buSzPct val="100000"/>
              <a:buFont typeface="Arial"/>
              <a:buChar char="•"/>
              <a:defRPr b="0" i="0" sz="1400" u="none" cap="none" strike="noStrike">
                <a:solidFill>
                  <a:srgbClr val="D8D8D8"/>
                </a:solidFill>
                <a:latin typeface="Candara"/>
                <a:ea typeface="Candara"/>
                <a:cs typeface="Candara"/>
                <a:sym typeface="Candara"/>
              </a:defRPr>
            </a:lvl5pPr>
            <a:lvl6pPr indent="-144779" lvl="5" marL="1783079"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6pPr>
            <a:lvl7pPr indent="-139700" lvl="6" marL="205740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7pPr>
            <a:lvl8pPr indent="-147320" lvl="7" marL="233172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8pPr>
            <a:lvl9pPr indent="-142239" lvl="8" marL="260604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9pPr>
          </a:lstStyle>
          <a:p/>
        </p:txBody>
      </p:sp>
      <p:sp>
        <p:nvSpPr>
          <p:cNvPr id="57" name="Shape 57"/>
          <p:cNvSpPr txBox="1"/>
          <p:nvPr>
            <p:ph idx="2" type="body"/>
          </p:nvPr>
        </p:nvSpPr>
        <p:spPr>
          <a:xfrm>
            <a:off x="8001039" y="3429000"/>
            <a:ext cx="3124160" cy="1828800"/>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accent1"/>
              </a:buClr>
              <a:buFont typeface="Arial"/>
              <a:buNone/>
              <a:defRPr b="0" i="0" sz="1600" u="none" cap="none" strike="noStrike">
                <a:solidFill>
                  <a:srgbClr val="D8D8D8"/>
                </a:solidFill>
                <a:latin typeface="Candara"/>
                <a:ea typeface="Candara"/>
                <a:cs typeface="Candara"/>
                <a:sym typeface="Candara"/>
              </a:defRPr>
            </a:lvl1pPr>
            <a:lvl2pPr indent="0" lvl="1" marL="457200" marR="0" rtl="0" algn="l">
              <a:lnSpc>
                <a:spcPct val="90000"/>
              </a:lnSpc>
              <a:spcBef>
                <a:spcPts val="1000"/>
              </a:spcBef>
              <a:buClr>
                <a:schemeClr val="accent1"/>
              </a:buClr>
              <a:buFont typeface="Arial"/>
              <a:buNone/>
              <a:defRPr b="0" i="0" sz="1400" u="none" cap="none" strike="noStrike">
                <a:solidFill>
                  <a:srgbClr val="D8D8D8"/>
                </a:solidFill>
                <a:latin typeface="Candara"/>
                <a:ea typeface="Candara"/>
                <a:cs typeface="Candara"/>
                <a:sym typeface="Candara"/>
              </a:defRPr>
            </a:lvl2pPr>
            <a:lvl3pPr indent="0" lvl="2" marL="914400" marR="0" rtl="0" algn="l">
              <a:lnSpc>
                <a:spcPct val="90000"/>
              </a:lnSpc>
              <a:spcBef>
                <a:spcPts val="800"/>
              </a:spcBef>
              <a:buClr>
                <a:schemeClr val="accent1"/>
              </a:buClr>
              <a:buFont typeface="Arial"/>
              <a:buNone/>
              <a:defRPr b="0" i="0" sz="1200" u="none" cap="none" strike="noStrike">
                <a:solidFill>
                  <a:srgbClr val="D8D8D8"/>
                </a:solidFill>
                <a:latin typeface="Candara"/>
                <a:ea typeface="Candara"/>
                <a:cs typeface="Candara"/>
                <a:sym typeface="Candara"/>
              </a:defRPr>
            </a:lvl3pPr>
            <a:lvl4pPr indent="0" lvl="3" marL="1371600" marR="0" rtl="0" algn="l">
              <a:lnSpc>
                <a:spcPct val="90000"/>
              </a:lnSpc>
              <a:spcBef>
                <a:spcPts val="800"/>
              </a:spcBef>
              <a:buClr>
                <a:schemeClr val="accent1"/>
              </a:buClr>
              <a:buFont typeface="Arial"/>
              <a:buNone/>
              <a:defRPr b="0" i="0" sz="1000" u="none" cap="none" strike="noStrike">
                <a:solidFill>
                  <a:srgbClr val="D8D8D8"/>
                </a:solidFill>
                <a:latin typeface="Candara"/>
                <a:ea typeface="Candara"/>
                <a:cs typeface="Candara"/>
                <a:sym typeface="Candara"/>
              </a:defRPr>
            </a:lvl4pPr>
            <a:lvl5pPr indent="0" lvl="4" marL="1828800" marR="0" rtl="0" algn="l">
              <a:lnSpc>
                <a:spcPct val="90000"/>
              </a:lnSpc>
              <a:spcBef>
                <a:spcPts val="800"/>
              </a:spcBef>
              <a:buClr>
                <a:schemeClr val="accent1"/>
              </a:buClr>
              <a:buFont typeface="Arial"/>
              <a:buNone/>
              <a:defRPr b="0" i="0" sz="1000" u="none" cap="none" strike="noStrike">
                <a:solidFill>
                  <a:srgbClr val="D8D8D8"/>
                </a:solidFill>
                <a:latin typeface="Candara"/>
                <a:ea typeface="Candara"/>
                <a:cs typeface="Candara"/>
                <a:sym typeface="Candara"/>
              </a:defRPr>
            </a:lvl5pPr>
            <a:lvl6pPr indent="0" lvl="5" marL="2286000" marR="0" rtl="0" algn="l">
              <a:lnSpc>
                <a:spcPct val="90000"/>
              </a:lnSpc>
              <a:spcBef>
                <a:spcPts val="800"/>
              </a:spcBef>
              <a:buClr>
                <a:schemeClr val="accent1"/>
              </a:buClr>
              <a:buFont typeface="Arial"/>
              <a:buNone/>
              <a:defRPr b="0" i="0" sz="1000" u="none" cap="none" strike="noStrike">
                <a:solidFill>
                  <a:schemeClr val="lt1"/>
                </a:solidFill>
                <a:latin typeface="Candara"/>
                <a:ea typeface="Candara"/>
                <a:cs typeface="Candara"/>
                <a:sym typeface="Candara"/>
              </a:defRPr>
            </a:lvl6pPr>
            <a:lvl7pPr indent="0" lvl="6" marL="2743200" marR="0" rtl="0" algn="l">
              <a:lnSpc>
                <a:spcPct val="90000"/>
              </a:lnSpc>
              <a:spcBef>
                <a:spcPts val="800"/>
              </a:spcBef>
              <a:buClr>
                <a:schemeClr val="accent1"/>
              </a:buClr>
              <a:buFont typeface="Arial"/>
              <a:buNone/>
              <a:defRPr b="0" i="0" sz="1000" u="none" cap="none" strike="noStrike">
                <a:solidFill>
                  <a:schemeClr val="lt1"/>
                </a:solidFill>
                <a:latin typeface="Candara"/>
                <a:ea typeface="Candara"/>
                <a:cs typeface="Candara"/>
                <a:sym typeface="Candara"/>
              </a:defRPr>
            </a:lvl7pPr>
            <a:lvl8pPr indent="0" lvl="7" marL="3200400" marR="0" rtl="0" algn="l">
              <a:lnSpc>
                <a:spcPct val="90000"/>
              </a:lnSpc>
              <a:spcBef>
                <a:spcPts val="800"/>
              </a:spcBef>
              <a:buClr>
                <a:schemeClr val="accent1"/>
              </a:buClr>
              <a:buFont typeface="Arial"/>
              <a:buNone/>
              <a:defRPr b="0" i="0" sz="1000" u="none" cap="none" strike="noStrike">
                <a:solidFill>
                  <a:schemeClr val="lt1"/>
                </a:solidFill>
                <a:latin typeface="Candara"/>
                <a:ea typeface="Candara"/>
                <a:cs typeface="Candara"/>
                <a:sym typeface="Candara"/>
              </a:defRPr>
            </a:lvl8pPr>
            <a:lvl9pPr indent="0" lvl="8" marL="3657600" marR="0" rtl="0" algn="l">
              <a:lnSpc>
                <a:spcPct val="90000"/>
              </a:lnSpc>
              <a:spcBef>
                <a:spcPts val="800"/>
              </a:spcBef>
              <a:buClr>
                <a:schemeClr val="accent1"/>
              </a:buClr>
              <a:buFont typeface="Arial"/>
              <a:buNone/>
              <a:defRPr b="0" i="0" sz="1000" u="none" cap="none" strike="noStrike">
                <a:solidFill>
                  <a:schemeClr val="lt1"/>
                </a:solidFill>
                <a:latin typeface="Candara"/>
                <a:ea typeface="Candara"/>
                <a:cs typeface="Candara"/>
                <a:sym typeface="Candara"/>
              </a:defRPr>
            </a:lvl9pPr>
          </a:lstStyle>
          <a:p/>
        </p:txBody>
      </p:sp>
      <p:sp>
        <p:nvSpPr>
          <p:cNvPr id="58" name="Shape 58"/>
          <p:cNvSpPr txBox="1"/>
          <p:nvPr>
            <p:ph idx="10" type="dt"/>
          </p:nvPr>
        </p:nvSpPr>
        <p:spPr>
          <a:xfrm>
            <a:off x="8610600" y="6362700"/>
            <a:ext cx="990599" cy="257175"/>
          </a:xfrm>
          <a:prstGeom prst="rect">
            <a:avLst/>
          </a:prstGeom>
          <a:noFill/>
          <a:ln>
            <a:noFill/>
          </a:ln>
        </p:spPr>
        <p:txBody>
          <a:bodyPr anchorCtr="0" anchor="ctr" bIns="91425" lIns="91425" rIns="91425" tIns="91425"/>
          <a:lstStyle>
            <a:lvl1pPr indent="0" lvl="0" marL="0" marR="0" rtl="0" algn="r">
              <a:spcBef>
                <a:spcPts val="0"/>
              </a:spcBef>
              <a:buNone/>
              <a:defRPr b="0" i="0" sz="800" u="none" cap="none" strike="noStrike">
                <a:solidFill>
                  <a:srgbClr val="D8D8D8"/>
                </a:solidFill>
                <a:latin typeface="Candara"/>
                <a:ea typeface="Candara"/>
                <a:cs typeface="Candara"/>
                <a:sym typeface="Candara"/>
              </a:defRPr>
            </a:lvl1pPr>
            <a:lvl2pPr indent="0" lvl="1" marL="457200" marR="0" rtl="0" algn="l">
              <a:spcBef>
                <a:spcPts val="0"/>
              </a:spcBef>
              <a:buNone/>
              <a:defRPr b="0" i="0" sz="1800" u="none" cap="none" strike="noStrike">
                <a:solidFill>
                  <a:schemeClr val="lt1"/>
                </a:solidFill>
                <a:latin typeface="Candara"/>
                <a:ea typeface="Candara"/>
                <a:cs typeface="Candara"/>
                <a:sym typeface="Candara"/>
              </a:defRPr>
            </a:lvl2pPr>
            <a:lvl3pPr indent="0" lvl="2" marL="914400" marR="0" rtl="0" algn="l">
              <a:spcBef>
                <a:spcPts val="0"/>
              </a:spcBef>
              <a:buNone/>
              <a:defRPr b="0" i="0" sz="1800" u="none" cap="none" strike="noStrike">
                <a:solidFill>
                  <a:schemeClr val="lt1"/>
                </a:solidFill>
                <a:latin typeface="Candara"/>
                <a:ea typeface="Candara"/>
                <a:cs typeface="Candara"/>
                <a:sym typeface="Candara"/>
              </a:defRPr>
            </a:lvl3pPr>
            <a:lvl4pPr indent="0" lvl="3" marL="1371600" marR="0" rtl="0" algn="l">
              <a:spcBef>
                <a:spcPts val="0"/>
              </a:spcBef>
              <a:buNone/>
              <a:defRPr b="0" i="0" sz="1800" u="none" cap="none" strike="noStrike">
                <a:solidFill>
                  <a:schemeClr val="lt1"/>
                </a:solidFill>
                <a:latin typeface="Candara"/>
                <a:ea typeface="Candara"/>
                <a:cs typeface="Candara"/>
                <a:sym typeface="Candara"/>
              </a:defRPr>
            </a:lvl4pPr>
            <a:lvl5pPr indent="0" lvl="4" marL="1828800" marR="0" rtl="0" algn="l">
              <a:spcBef>
                <a:spcPts val="0"/>
              </a:spcBef>
              <a:buNone/>
              <a:defRPr b="0" i="0" sz="1800" u="none" cap="none" strike="noStrike">
                <a:solidFill>
                  <a:schemeClr val="lt1"/>
                </a:solidFill>
                <a:latin typeface="Candara"/>
                <a:ea typeface="Candara"/>
                <a:cs typeface="Candara"/>
                <a:sym typeface="Candara"/>
              </a:defRPr>
            </a:lvl5pPr>
            <a:lvl6pPr indent="0" lvl="5" marL="2286000" marR="0" rtl="0" algn="l">
              <a:spcBef>
                <a:spcPts val="0"/>
              </a:spcBef>
              <a:buNone/>
              <a:defRPr b="0" i="0" sz="1800" u="none" cap="none" strike="noStrike">
                <a:solidFill>
                  <a:schemeClr val="lt1"/>
                </a:solidFill>
                <a:latin typeface="Candara"/>
                <a:ea typeface="Candara"/>
                <a:cs typeface="Candara"/>
                <a:sym typeface="Candara"/>
              </a:defRPr>
            </a:lvl6pPr>
            <a:lvl7pPr indent="0" lvl="6" marL="2743200" marR="0" rtl="0" algn="l">
              <a:spcBef>
                <a:spcPts val="0"/>
              </a:spcBef>
              <a:buNone/>
              <a:defRPr b="0" i="0" sz="1800" u="none" cap="none" strike="noStrike">
                <a:solidFill>
                  <a:schemeClr val="lt1"/>
                </a:solidFill>
                <a:latin typeface="Candara"/>
                <a:ea typeface="Candara"/>
                <a:cs typeface="Candara"/>
                <a:sym typeface="Candara"/>
              </a:defRPr>
            </a:lvl7pPr>
            <a:lvl8pPr indent="0" lvl="7" marL="3200400" marR="0" rtl="0" algn="l">
              <a:spcBef>
                <a:spcPts val="0"/>
              </a:spcBef>
              <a:buNone/>
              <a:defRPr b="0" i="0" sz="1800" u="none" cap="none" strike="noStrike">
                <a:solidFill>
                  <a:schemeClr val="lt1"/>
                </a:solidFill>
                <a:latin typeface="Candara"/>
                <a:ea typeface="Candara"/>
                <a:cs typeface="Candara"/>
                <a:sym typeface="Candara"/>
              </a:defRPr>
            </a:lvl8pPr>
            <a:lvl9pPr indent="0" lvl="8" marL="3657600" marR="0" rtl="0" algn="l">
              <a:spcBef>
                <a:spcPts val="0"/>
              </a:spcBef>
              <a:buNone/>
              <a:defRPr b="0" i="0" sz="1800" u="none" cap="none" strike="noStrike">
                <a:solidFill>
                  <a:schemeClr val="lt1"/>
                </a:solidFill>
                <a:latin typeface="Candara"/>
                <a:ea typeface="Candara"/>
                <a:cs typeface="Candara"/>
                <a:sym typeface="Candara"/>
              </a:defRPr>
            </a:lvl9pPr>
          </a:lstStyle>
          <a:p/>
        </p:txBody>
      </p:sp>
      <p:sp>
        <p:nvSpPr>
          <p:cNvPr id="59" name="Shape 59"/>
          <p:cNvSpPr txBox="1"/>
          <p:nvPr>
            <p:ph idx="11" type="ftr"/>
          </p:nvPr>
        </p:nvSpPr>
        <p:spPr>
          <a:xfrm>
            <a:off x="1524000" y="6362700"/>
            <a:ext cx="6881552" cy="257175"/>
          </a:xfrm>
          <a:prstGeom prst="rect">
            <a:avLst/>
          </a:prstGeom>
          <a:noFill/>
          <a:ln>
            <a:noFill/>
          </a:ln>
        </p:spPr>
        <p:txBody>
          <a:bodyPr anchorCtr="0" anchor="ctr" bIns="91425" lIns="91425" rIns="91425" tIns="91425"/>
          <a:lstStyle>
            <a:lvl1pPr indent="0" lvl="0" marL="0" marR="0" rtl="0" algn="l">
              <a:spcBef>
                <a:spcPts val="0"/>
              </a:spcBef>
              <a:buNone/>
              <a:defRPr b="0" i="0" sz="800" u="none" cap="none" strike="noStrike">
                <a:solidFill>
                  <a:srgbClr val="D8D8D8"/>
                </a:solidFill>
                <a:latin typeface="Candara"/>
                <a:ea typeface="Candara"/>
                <a:cs typeface="Candara"/>
                <a:sym typeface="Candara"/>
              </a:defRPr>
            </a:lvl1pPr>
            <a:lvl2pPr indent="0" lvl="1" marL="457200" marR="0" rtl="0" algn="l">
              <a:spcBef>
                <a:spcPts val="0"/>
              </a:spcBef>
              <a:buNone/>
              <a:defRPr b="0" i="0" sz="1800" u="none" cap="none" strike="noStrike">
                <a:solidFill>
                  <a:schemeClr val="lt1"/>
                </a:solidFill>
                <a:latin typeface="Candara"/>
                <a:ea typeface="Candara"/>
                <a:cs typeface="Candara"/>
                <a:sym typeface="Candara"/>
              </a:defRPr>
            </a:lvl2pPr>
            <a:lvl3pPr indent="0" lvl="2" marL="914400" marR="0" rtl="0" algn="l">
              <a:spcBef>
                <a:spcPts val="0"/>
              </a:spcBef>
              <a:buNone/>
              <a:defRPr b="0" i="0" sz="1800" u="none" cap="none" strike="noStrike">
                <a:solidFill>
                  <a:schemeClr val="lt1"/>
                </a:solidFill>
                <a:latin typeface="Candara"/>
                <a:ea typeface="Candara"/>
                <a:cs typeface="Candara"/>
                <a:sym typeface="Candara"/>
              </a:defRPr>
            </a:lvl3pPr>
            <a:lvl4pPr indent="0" lvl="3" marL="1371600" marR="0" rtl="0" algn="l">
              <a:spcBef>
                <a:spcPts val="0"/>
              </a:spcBef>
              <a:buNone/>
              <a:defRPr b="0" i="0" sz="1800" u="none" cap="none" strike="noStrike">
                <a:solidFill>
                  <a:schemeClr val="lt1"/>
                </a:solidFill>
                <a:latin typeface="Candara"/>
                <a:ea typeface="Candara"/>
                <a:cs typeface="Candara"/>
                <a:sym typeface="Candara"/>
              </a:defRPr>
            </a:lvl4pPr>
            <a:lvl5pPr indent="0" lvl="4" marL="1828800" marR="0" rtl="0" algn="l">
              <a:spcBef>
                <a:spcPts val="0"/>
              </a:spcBef>
              <a:buNone/>
              <a:defRPr b="0" i="0" sz="1800" u="none" cap="none" strike="noStrike">
                <a:solidFill>
                  <a:schemeClr val="lt1"/>
                </a:solidFill>
                <a:latin typeface="Candara"/>
                <a:ea typeface="Candara"/>
                <a:cs typeface="Candara"/>
                <a:sym typeface="Candara"/>
              </a:defRPr>
            </a:lvl5pPr>
            <a:lvl6pPr indent="0" lvl="5" marL="2286000" marR="0" rtl="0" algn="l">
              <a:spcBef>
                <a:spcPts val="0"/>
              </a:spcBef>
              <a:buNone/>
              <a:defRPr b="0" i="0" sz="1800" u="none" cap="none" strike="noStrike">
                <a:solidFill>
                  <a:schemeClr val="lt1"/>
                </a:solidFill>
                <a:latin typeface="Candara"/>
                <a:ea typeface="Candara"/>
                <a:cs typeface="Candara"/>
                <a:sym typeface="Candara"/>
              </a:defRPr>
            </a:lvl6pPr>
            <a:lvl7pPr indent="0" lvl="6" marL="2743200" marR="0" rtl="0" algn="l">
              <a:spcBef>
                <a:spcPts val="0"/>
              </a:spcBef>
              <a:buNone/>
              <a:defRPr b="0" i="0" sz="1800" u="none" cap="none" strike="noStrike">
                <a:solidFill>
                  <a:schemeClr val="lt1"/>
                </a:solidFill>
                <a:latin typeface="Candara"/>
                <a:ea typeface="Candara"/>
                <a:cs typeface="Candara"/>
                <a:sym typeface="Candara"/>
              </a:defRPr>
            </a:lvl7pPr>
            <a:lvl8pPr indent="0" lvl="7" marL="3200400" marR="0" rtl="0" algn="l">
              <a:spcBef>
                <a:spcPts val="0"/>
              </a:spcBef>
              <a:buNone/>
              <a:defRPr b="0" i="0" sz="1800" u="none" cap="none" strike="noStrike">
                <a:solidFill>
                  <a:schemeClr val="lt1"/>
                </a:solidFill>
                <a:latin typeface="Candara"/>
                <a:ea typeface="Candara"/>
                <a:cs typeface="Candara"/>
                <a:sym typeface="Candara"/>
              </a:defRPr>
            </a:lvl8pPr>
            <a:lvl9pPr indent="0" lvl="8" marL="3657600" marR="0" rtl="0" algn="l">
              <a:spcBef>
                <a:spcPts val="0"/>
              </a:spcBef>
              <a:buNone/>
              <a:defRPr b="0" i="0" sz="1800" u="none" cap="none" strike="noStrike">
                <a:solidFill>
                  <a:schemeClr val="lt1"/>
                </a:solidFill>
                <a:latin typeface="Candara"/>
                <a:ea typeface="Candara"/>
                <a:cs typeface="Candara"/>
                <a:sym typeface="Candara"/>
              </a:defRPr>
            </a:lvl9pPr>
          </a:lstStyle>
          <a:p/>
        </p:txBody>
      </p:sp>
      <p:sp>
        <p:nvSpPr>
          <p:cNvPr id="60" name="Shape 60"/>
          <p:cNvSpPr txBox="1"/>
          <p:nvPr>
            <p:ph idx="12" type="sldNum"/>
          </p:nvPr>
        </p:nvSpPr>
        <p:spPr>
          <a:xfrm>
            <a:off x="9829800" y="6362700"/>
            <a:ext cx="838199" cy="25717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800" u="none" cap="none" strike="noStrike">
                <a:solidFill>
                  <a:srgbClr val="D8D8D8"/>
                </a:solidFill>
                <a:latin typeface="Candara"/>
                <a:ea typeface="Candara"/>
                <a:cs typeface="Candara"/>
                <a:sym typeface="Candara"/>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m com legenda">
    <p:spTree>
      <p:nvGrpSpPr>
        <p:cNvPr id="61" name="Shape 61"/>
        <p:cNvGrpSpPr/>
        <p:nvPr/>
      </p:nvGrpSpPr>
      <p:grpSpPr>
        <a:xfrm>
          <a:off x="0" y="0"/>
          <a:ext cx="0" cy="0"/>
          <a:chOff x="0" y="0"/>
          <a:chExt cx="0" cy="0"/>
        </a:xfrm>
      </p:grpSpPr>
      <p:sp>
        <p:nvSpPr>
          <p:cNvPr id="62" name="Shape 62"/>
          <p:cNvSpPr/>
          <p:nvPr/>
        </p:nvSpPr>
        <p:spPr>
          <a:xfrm>
            <a:off x="644091" y="640079"/>
            <a:ext cx="6675119" cy="5577839"/>
          </a:xfrm>
          <a:prstGeom prst="rect">
            <a:avLst/>
          </a:prstGeom>
          <a:solidFill>
            <a:srgbClr val="000000"/>
          </a:solidFill>
          <a:ln cap="flat" cmpd="sng" w="1016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600" u="none" cap="none" strike="noStrike">
              <a:solidFill>
                <a:schemeClr val="lt1"/>
              </a:solidFill>
              <a:latin typeface="Candara"/>
              <a:ea typeface="Candara"/>
              <a:cs typeface="Candara"/>
              <a:sym typeface="Candara"/>
            </a:endParaRPr>
          </a:p>
        </p:txBody>
      </p:sp>
      <p:sp>
        <p:nvSpPr>
          <p:cNvPr id="63" name="Shape 63"/>
          <p:cNvSpPr txBox="1"/>
          <p:nvPr>
            <p:ph type="title"/>
          </p:nvPr>
        </p:nvSpPr>
        <p:spPr>
          <a:xfrm>
            <a:off x="7997952" y="1600200"/>
            <a:ext cx="3127247" cy="18288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accent1"/>
              </a:buClr>
              <a:buFont typeface="Consolas"/>
              <a:buNone/>
              <a:defRPr b="0" i="0" sz="3400" u="none" cap="none" strike="noStrike">
                <a:solidFill>
                  <a:schemeClr val="accent1"/>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4" name="Shape 64"/>
          <p:cNvSpPr/>
          <p:nvPr>
            <p:ph idx="2" type="pic"/>
          </p:nvPr>
        </p:nvSpPr>
        <p:spPr>
          <a:xfrm>
            <a:off x="781250" y="777239"/>
            <a:ext cx="6400799" cy="5303520"/>
          </a:xfrm>
          <a:prstGeom prst="rect">
            <a:avLst/>
          </a:prstGeom>
          <a:noFill/>
          <a:ln>
            <a:noFill/>
          </a:ln>
        </p:spPr>
        <p:txBody>
          <a:bodyPr anchorCtr="0" anchor="t" bIns="91425" lIns="91425" rIns="91425" tIns="91425"/>
          <a:lstStyle>
            <a:lvl1pPr indent="0" lvl="0" marL="0" marR="0" rtl="0" algn="ctr">
              <a:lnSpc>
                <a:spcPct val="90000"/>
              </a:lnSpc>
              <a:spcBef>
                <a:spcPts val="1800"/>
              </a:spcBef>
              <a:buClr>
                <a:schemeClr val="accent1"/>
              </a:buClr>
              <a:buFont typeface="Arial"/>
              <a:buNone/>
              <a:defRPr b="0" i="0" sz="2000" u="none" cap="none" strike="noStrike">
                <a:solidFill>
                  <a:srgbClr val="D8D8D8"/>
                </a:solidFill>
                <a:latin typeface="Candara"/>
                <a:ea typeface="Candara"/>
                <a:cs typeface="Candara"/>
                <a:sym typeface="Candara"/>
              </a:defRPr>
            </a:lvl1pPr>
            <a:lvl2pPr indent="0" lvl="1" marL="457200" marR="0" rtl="0" algn="l">
              <a:lnSpc>
                <a:spcPct val="90000"/>
              </a:lnSpc>
              <a:spcBef>
                <a:spcPts val="1000"/>
              </a:spcBef>
              <a:buClr>
                <a:schemeClr val="accent1"/>
              </a:buClr>
              <a:buFont typeface="Arial"/>
              <a:buNone/>
              <a:defRPr b="0" i="0" sz="2800" u="none" cap="none" strike="noStrike">
                <a:solidFill>
                  <a:srgbClr val="D8D8D8"/>
                </a:solidFill>
                <a:latin typeface="Candara"/>
                <a:ea typeface="Candara"/>
                <a:cs typeface="Candara"/>
                <a:sym typeface="Candara"/>
              </a:defRPr>
            </a:lvl2pPr>
            <a:lvl3pPr indent="0" lvl="2" marL="914400" marR="0" rtl="0" algn="l">
              <a:lnSpc>
                <a:spcPct val="90000"/>
              </a:lnSpc>
              <a:spcBef>
                <a:spcPts val="800"/>
              </a:spcBef>
              <a:buClr>
                <a:schemeClr val="accent1"/>
              </a:buClr>
              <a:buFont typeface="Arial"/>
              <a:buNone/>
              <a:defRPr b="0" i="0" sz="2400" u="none" cap="none" strike="noStrike">
                <a:solidFill>
                  <a:srgbClr val="D8D8D8"/>
                </a:solidFill>
                <a:latin typeface="Candara"/>
                <a:ea typeface="Candara"/>
                <a:cs typeface="Candara"/>
                <a:sym typeface="Candara"/>
              </a:defRPr>
            </a:lvl3pPr>
            <a:lvl4pPr indent="0" lvl="3" marL="1371600" marR="0" rtl="0" algn="l">
              <a:lnSpc>
                <a:spcPct val="90000"/>
              </a:lnSpc>
              <a:spcBef>
                <a:spcPts val="800"/>
              </a:spcBef>
              <a:buClr>
                <a:schemeClr val="accent1"/>
              </a:buClr>
              <a:buFont typeface="Arial"/>
              <a:buNone/>
              <a:defRPr b="0" i="0" sz="2000" u="none" cap="none" strike="noStrike">
                <a:solidFill>
                  <a:srgbClr val="D8D8D8"/>
                </a:solidFill>
                <a:latin typeface="Candara"/>
                <a:ea typeface="Candara"/>
                <a:cs typeface="Candara"/>
                <a:sym typeface="Candara"/>
              </a:defRPr>
            </a:lvl4pPr>
            <a:lvl5pPr indent="0" lvl="4" marL="1828800" marR="0" rtl="0" algn="l">
              <a:lnSpc>
                <a:spcPct val="90000"/>
              </a:lnSpc>
              <a:spcBef>
                <a:spcPts val="800"/>
              </a:spcBef>
              <a:buClr>
                <a:schemeClr val="accent1"/>
              </a:buClr>
              <a:buFont typeface="Arial"/>
              <a:buNone/>
              <a:defRPr b="0" i="0" sz="2000" u="none" cap="none" strike="noStrike">
                <a:solidFill>
                  <a:srgbClr val="D8D8D8"/>
                </a:solidFill>
                <a:latin typeface="Candara"/>
                <a:ea typeface="Candara"/>
                <a:cs typeface="Candara"/>
                <a:sym typeface="Candara"/>
              </a:defRPr>
            </a:lvl5pPr>
            <a:lvl6pPr indent="0" lvl="5" marL="2286000" marR="0" rtl="0" algn="l">
              <a:lnSpc>
                <a:spcPct val="90000"/>
              </a:lnSpc>
              <a:spcBef>
                <a:spcPts val="800"/>
              </a:spcBef>
              <a:buClr>
                <a:schemeClr val="accent1"/>
              </a:buClr>
              <a:buFont typeface="Arial"/>
              <a:buNone/>
              <a:defRPr b="0" i="0" sz="2000" u="none" cap="none" strike="noStrike">
                <a:solidFill>
                  <a:schemeClr val="lt1"/>
                </a:solidFill>
                <a:latin typeface="Candara"/>
                <a:ea typeface="Candara"/>
                <a:cs typeface="Candara"/>
                <a:sym typeface="Candara"/>
              </a:defRPr>
            </a:lvl6pPr>
            <a:lvl7pPr indent="0" lvl="6" marL="2743200" marR="0" rtl="0" algn="l">
              <a:lnSpc>
                <a:spcPct val="90000"/>
              </a:lnSpc>
              <a:spcBef>
                <a:spcPts val="800"/>
              </a:spcBef>
              <a:buClr>
                <a:schemeClr val="accent1"/>
              </a:buClr>
              <a:buFont typeface="Arial"/>
              <a:buNone/>
              <a:defRPr b="0" i="0" sz="2000" u="none" cap="none" strike="noStrike">
                <a:solidFill>
                  <a:schemeClr val="lt1"/>
                </a:solidFill>
                <a:latin typeface="Candara"/>
                <a:ea typeface="Candara"/>
                <a:cs typeface="Candara"/>
                <a:sym typeface="Candara"/>
              </a:defRPr>
            </a:lvl7pPr>
            <a:lvl8pPr indent="0" lvl="7" marL="3200400" marR="0" rtl="0" algn="l">
              <a:lnSpc>
                <a:spcPct val="90000"/>
              </a:lnSpc>
              <a:spcBef>
                <a:spcPts val="800"/>
              </a:spcBef>
              <a:buClr>
                <a:schemeClr val="accent1"/>
              </a:buClr>
              <a:buFont typeface="Arial"/>
              <a:buNone/>
              <a:defRPr b="0" i="0" sz="2000" u="none" cap="none" strike="noStrike">
                <a:solidFill>
                  <a:schemeClr val="lt1"/>
                </a:solidFill>
                <a:latin typeface="Candara"/>
                <a:ea typeface="Candara"/>
                <a:cs typeface="Candara"/>
                <a:sym typeface="Candara"/>
              </a:defRPr>
            </a:lvl8pPr>
            <a:lvl9pPr indent="0" lvl="8" marL="3657600" marR="0" rtl="0" algn="l">
              <a:lnSpc>
                <a:spcPct val="90000"/>
              </a:lnSpc>
              <a:spcBef>
                <a:spcPts val="800"/>
              </a:spcBef>
              <a:buClr>
                <a:schemeClr val="accent1"/>
              </a:buClr>
              <a:buFont typeface="Arial"/>
              <a:buNone/>
              <a:defRPr b="0" i="0" sz="2000" u="none" cap="none" strike="noStrike">
                <a:solidFill>
                  <a:schemeClr val="lt1"/>
                </a:solidFill>
                <a:latin typeface="Candara"/>
                <a:ea typeface="Candara"/>
                <a:cs typeface="Candara"/>
                <a:sym typeface="Candara"/>
              </a:defRPr>
            </a:lvl9pPr>
          </a:lstStyle>
          <a:p/>
        </p:txBody>
      </p:sp>
      <p:sp>
        <p:nvSpPr>
          <p:cNvPr id="65" name="Shape 65"/>
          <p:cNvSpPr txBox="1"/>
          <p:nvPr>
            <p:ph idx="1" type="body"/>
          </p:nvPr>
        </p:nvSpPr>
        <p:spPr>
          <a:xfrm>
            <a:off x="7997952" y="3429000"/>
            <a:ext cx="3127247" cy="1828800"/>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accent1"/>
              </a:buClr>
              <a:buFont typeface="Arial"/>
              <a:buNone/>
              <a:defRPr b="0" i="0" sz="1600" u="none" cap="none" strike="noStrike">
                <a:solidFill>
                  <a:srgbClr val="D8D8D8"/>
                </a:solidFill>
                <a:latin typeface="Candara"/>
                <a:ea typeface="Candara"/>
                <a:cs typeface="Candara"/>
                <a:sym typeface="Candara"/>
              </a:defRPr>
            </a:lvl1pPr>
            <a:lvl2pPr indent="0" lvl="1" marL="457200" marR="0" rtl="0" algn="l">
              <a:lnSpc>
                <a:spcPct val="90000"/>
              </a:lnSpc>
              <a:spcBef>
                <a:spcPts val="1000"/>
              </a:spcBef>
              <a:buClr>
                <a:schemeClr val="accent1"/>
              </a:buClr>
              <a:buFont typeface="Arial"/>
              <a:buNone/>
              <a:defRPr b="0" i="0" sz="1400" u="none" cap="none" strike="noStrike">
                <a:solidFill>
                  <a:srgbClr val="D8D8D8"/>
                </a:solidFill>
                <a:latin typeface="Candara"/>
                <a:ea typeface="Candara"/>
                <a:cs typeface="Candara"/>
                <a:sym typeface="Candara"/>
              </a:defRPr>
            </a:lvl2pPr>
            <a:lvl3pPr indent="0" lvl="2" marL="914400" marR="0" rtl="0" algn="l">
              <a:lnSpc>
                <a:spcPct val="90000"/>
              </a:lnSpc>
              <a:spcBef>
                <a:spcPts val="800"/>
              </a:spcBef>
              <a:buClr>
                <a:schemeClr val="accent1"/>
              </a:buClr>
              <a:buFont typeface="Arial"/>
              <a:buNone/>
              <a:defRPr b="0" i="0" sz="1200" u="none" cap="none" strike="noStrike">
                <a:solidFill>
                  <a:srgbClr val="D8D8D8"/>
                </a:solidFill>
                <a:latin typeface="Candara"/>
                <a:ea typeface="Candara"/>
                <a:cs typeface="Candara"/>
                <a:sym typeface="Candara"/>
              </a:defRPr>
            </a:lvl3pPr>
            <a:lvl4pPr indent="0" lvl="3" marL="1371600" marR="0" rtl="0" algn="l">
              <a:lnSpc>
                <a:spcPct val="90000"/>
              </a:lnSpc>
              <a:spcBef>
                <a:spcPts val="800"/>
              </a:spcBef>
              <a:buClr>
                <a:schemeClr val="accent1"/>
              </a:buClr>
              <a:buFont typeface="Arial"/>
              <a:buNone/>
              <a:defRPr b="0" i="0" sz="1000" u="none" cap="none" strike="noStrike">
                <a:solidFill>
                  <a:srgbClr val="D8D8D8"/>
                </a:solidFill>
                <a:latin typeface="Candara"/>
                <a:ea typeface="Candara"/>
                <a:cs typeface="Candara"/>
                <a:sym typeface="Candara"/>
              </a:defRPr>
            </a:lvl4pPr>
            <a:lvl5pPr indent="0" lvl="4" marL="1828800" marR="0" rtl="0" algn="l">
              <a:lnSpc>
                <a:spcPct val="90000"/>
              </a:lnSpc>
              <a:spcBef>
                <a:spcPts val="800"/>
              </a:spcBef>
              <a:buClr>
                <a:schemeClr val="accent1"/>
              </a:buClr>
              <a:buFont typeface="Arial"/>
              <a:buNone/>
              <a:defRPr b="0" i="0" sz="1000" u="none" cap="none" strike="noStrike">
                <a:solidFill>
                  <a:srgbClr val="D8D8D8"/>
                </a:solidFill>
                <a:latin typeface="Candara"/>
                <a:ea typeface="Candara"/>
                <a:cs typeface="Candara"/>
                <a:sym typeface="Candara"/>
              </a:defRPr>
            </a:lvl5pPr>
            <a:lvl6pPr indent="0" lvl="5" marL="2286000" marR="0" rtl="0" algn="l">
              <a:lnSpc>
                <a:spcPct val="90000"/>
              </a:lnSpc>
              <a:spcBef>
                <a:spcPts val="800"/>
              </a:spcBef>
              <a:buClr>
                <a:schemeClr val="accent1"/>
              </a:buClr>
              <a:buFont typeface="Arial"/>
              <a:buNone/>
              <a:defRPr b="0" i="0" sz="1000" u="none" cap="none" strike="noStrike">
                <a:solidFill>
                  <a:schemeClr val="lt1"/>
                </a:solidFill>
                <a:latin typeface="Candara"/>
                <a:ea typeface="Candara"/>
                <a:cs typeface="Candara"/>
                <a:sym typeface="Candara"/>
              </a:defRPr>
            </a:lvl6pPr>
            <a:lvl7pPr indent="0" lvl="6" marL="2743200" marR="0" rtl="0" algn="l">
              <a:lnSpc>
                <a:spcPct val="90000"/>
              </a:lnSpc>
              <a:spcBef>
                <a:spcPts val="800"/>
              </a:spcBef>
              <a:buClr>
                <a:schemeClr val="accent1"/>
              </a:buClr>
              <a:buFont typeface="Arial"/>
              <a:buNone/>
              <a:defRPr b="0" i="0" sz="1000" u="none" cap="none" strike="noStrike">
                <a:solidFill>
                  <a:schemeClr val="lt1"/>
                </a:solidFill>
                <a:latin typeface="Candara"/>
                <a:ea typeface="Candara"/>
                <a:cs typeface="Candara"/>
                <a:sym typeface="Candara"/>
              </a:defRPr>
            </a:lvl7pPr>
            <a:lvl8pPr indent="0" lvl="7" marL="3200400" marR="0" rtl="0" algn="l">
              <a:lnSpc>
                <a:spcPct val="90000"/>
              </a:lnSpc>
              <a:spcBef>
                <a:spcPts val="800"/>
              </a:spcBef>
              <a:buClr>
                <a:schemeClr val="accent1"/>
              </a:buClr>
              <a:buFont typeface="Arial"/>
              <a:buNone/>
              <a:defRPr b="0" i="0" sz="1000" u="none" cap="none" strike="noStrike">
                <a:solidFill>
                  <a:schemeClr val="lt1"/>
                </a:solidFill>
                <a:latin typeface="Candara"/>
                <a:ea typeface="Candara"/>
                <a:cs typeface="Candara"/>
                <a:sym typeface="Candara"/>
              </a:defRPr>
            </a:lvl8pPr>
            <a:lvl9pPr indent="0" lvl="8" marL="3657600" marR="0" rtl="0" algn="l">
              <a:lnSpc>
                <a:spcPct val="90000"/>
              </a:lnSpc>
              <a:spcBef>
                <a:spcPts val="800"/>
              </a:spcBef>
              <a:buClr>
                <a:schemeClr val="accent1"/>
              </a:buClr>
              <a:buFont typeface="Arial"/>
              <a:buNone/>
              <a:defRPr b="0" i="0" sz="1000" u="none" cap="none" strike="noStrike">
                <a:solidFill>
                  <a:schemeClr val="lt1"/>
                </a:solidFill>
                <a:latin typeface="Candara"/>
                <a:ea typeface="Candara"/>
                <a:cs typeface="Candara"/>
                <a:sym typeface="Candara"/>
              </a:defRPr>
            </a:lvl9pPr>
          </a:lstStyle>
          <a:p/>
        </p:txBody>
      </p:sp>
      <p:sp>
        <p:nvSpPr>
          <p:cNvPr id="66" name="Shape 66"/>
          <p:cNvSpPr txBox="1"/>
          <p:nvPr>
            <p:ph idx="10" type="dt"/>
          </p:nvPr>
        </p:nvSpPr>
        <p:spPr>
          <a:xfrm>
            <a:off x="8610600" y="6362700"/>
            <a:ext cx="990599" cy="257175"/>
          </a:xfrm>
          <a:prstGeom prst="rect">
            <a:avLst/>
          </a:prstGeom>
          <a:noFill/>
          <a:ln>
            <a:noFill/>
          </a:ln>
        </p:spPr>
        <p:txBody>
          <a:bodyPr anchorCtr="0" anchor="ctr" bIns="91425" lIns="91425" rIns="91425" tIns="91425"/>
          <a:lstStyle>
            <a:lvl1pPr indent="0" lvl="0" marL="0" marR="0" rtl="0" algn="r">
              <a:spcBef>
                <a:spcPts val="0"/>
              </a:spcBef>
              <a:buNone/>
              <a:defRPr b="0" i="0" sz="800" u="none" cap="none" strike="noStrike">
                <a:solidFill>
                  <a:srgbClr val="D8D8D8"/>
                </a:solidFill>
                <a:latin typeface="Candara"/>
                <a:ea typeface="Candara"/>
                <a:cs typeface="Candara"/>
                <a:sym typeface="Candara"/>
              </a:defRPr>
            </a:lvl1pPr>
            <a:lvl2pPr indent="0" lvl="1" marL="457200" marR="0" rtl="0" algn="l">
              <a:spcBef>
                <a:spcPts val="0"/>
              </a:spcBef>
              <a:buNone/>
              <a:defRPr b="0" i="0" sz="1800" u="none" cap="none" strike="noStrike">
                <a:solidFill>
                  <a:schemeClr val="lt1"/>
                </a:solidFill>
                <a:latin typeface="Candara"/>
                <a:ea typeface="Candara"/>
                <a:cs typeface="Candara"/>
                <a:sym typeface="Candara"/>
              </a:defRPr>
            </a:lvl2pPr>
            <a:lvl3pPr indent="0" lvl="2" marL="914400" marR="0" rtl="0" algn="l">
              <a:spcBef>
                <a:spcPts val="0"/>
              </a:spcBef>
              <a:buNone/>
              <a:defRPr b="0" i="0" sz="1800" u="none" cap="none" strike="noStrike">
                <a:solidFill>
                  <a:schemeClr val="lt1"/>
                </a:solidFill>
                <a:latin typeface="Candara"/>
                <a:ea typeface="Candara"/>
                <a:cs typeface="Candara"/>
                <a:sym typeface="Candara"/>
              </a:defRPr>
            </a:lvl3pPr>
            <a:lvl4pPr indent="0" lvl="3" marL="1371600" marR="0" rtl="0" algn="l">
              <a:spcBef>
                <a:spcPts val="0"/>
              </a:spcBef>
              <a:buNone/>
              <a:defRPr b="0" i="0" sz="1800" u="none" cap="none" strike="noStrike">
                <a:solidFill>
                  <a:schemeClr val="lt1"/>
                </a:solidFill>
                <a:latin typeface="Candara"/>
                <a:ea typeface="Candara"/>
                <a:cs typeface="Candara"/>
                <a:sym typeface="Candara"/>
              </a:defRPr>
            </a:lvl4pPr>
            <a:lvl5pPr indent="0" lvl="4" marL="1828800" marR="0" rtl="0" algn="l">
              <a:spcBef>
                <a:spcPts val="0"/>
              </a:spcBef>
              <a:buNone/>
              <a:defRPr b="0" i="0" sz="1800" u="none" cap="none" strike="noStrike">
                <a:solidFill>
                  <a:schemeClr val="lt1"/>
                </a:solidFill>
                <a:latin typeface="Candara"/>
                <a:ea typeface="Candara"/>
                <a:cs typeface="Candara"/>
                <a:sym typeface="Candara"/>
              </a:defRPr>
            </a:lvl5pPr>
            <a:lvl6pPr indent="0" lvl="5" marL="2286000" marR="0" rtl="0" algn="l">
              <a:spcBef>
                <a:spcPts val="0"/>
              </a:spcBef>
              <a:buNone/>
              <a:defRPr b="0" i="0" sz="1800" u="none" cap="none" strike="noStrike">
                <a:solidFill>
                  <a:schemeClr val="lt1"/>
                </a:solidFill>
                <a:latin typeface="Candara"/>
                <a:ea typeface="Candara"/>
                <a:cs typeface="Candara"/>
                <a:sym typeface="Candara"/>
              </a:defRPr>
            </a:lvl6pPr>
            <a:lvl7pPr indent="0" lvl="6" marL="2743200" marR="0" rtl="0" algn="l">
              <a:spcBef>
                <a:spcPts val="0"/>
              </a:spcBef>
              <a:buNone/>
              <a:defRPr b="0" i="0" sz="1800" u="none" cap="none" strike="noStrike">
                <a:solidFill>
                  <a:schemeClr val="lt1"/>
                </a:solidFill>
                <a:latin typeface="Candara"/>
                <a:ea typeface="Candara"/>
                <a:cs typeface="Candara"/>
                <a:sym typeface="Candara"/>
              </a:defRPr>
            </a:lvl7pPr>
            <a:lvl8pPr indent="0" lvl="7" marL="3200400" marR="0" rtl="0" algn="l">
              <a:spcBef>
                <a:spcPts val="0"/>
              </a:spcBef>
              <a:buNone/>
              <a:defRPr b="0" i="0" sz="1800" u="none" cap="none" strike="noStrike">
                <a:solidFill>
                  <a:schemeClr val="lt1"/>
                </a:solidFill>
                <a:latin typeface="Candara"/>
                <a:ea typeface="Candara"/>
                <a:cs typeface="Candara"/>
                <a:sym typeface="Candara"/>
              </a:defRPr>
            </a:lvl8pPr>
            <a:lvl9pPr indent="0" lvl="8" marL="3657600" marR="0" rtl="0" algn="l">
              <a:spcBef>
                <a:spcPts val="0"/>
              </a:spcBef>
              <a:buNone/>
              <a:defRPr b="0" i="0" sz="1800" u="none" cap="none" strike="noStrike">
                <a:solidFill>
                  <a:schemeClr val="lt1"/>
                </a:solidFill>
                <a:latin typeface="Candara"/>
                <a:ea typeface="Candara"/>
                <a:cs typeface="Candara"/>
                <a:sym typeface="Candara"/>
              </a:defRPr>
            </a:lvl9pPr>
          </a:lstStyle>
          <a:p/>
        </p:txBody>
      </p:sp>
      <p:sp>
        <p:nvSpPr>
          <p:cNvPr id="67" name="Shape 67"/>
          <p:cNvSpPr txBox="1"/>
          <p:nvPr>
            <p:ph idx="11" type="ftr"/>
          </p:nvPr>
        </p:nvSpPr>
        <p:spPr>
          <a:xfrm>
            <a:off x="1524000" y="6362700"/>
            <a:ext cx="6881552" cy="257175"/>
          </a:xfrm>
          <a:prstGeom prst="rect">
            <a:avLst/>
          </a:prstGeom>
          <a:noFill/>
          <a:ln>
            <a:noFill/>
          </a:ln>
        </p:spPr>
        <p:txBody>
          <a:bodyPr anchorCtr="0" anchor="ctr" bIns="91425" lIns="91425" rIns="91425" tIns="91425"/>
          <a:lstStyle>
            <a:lvl1pPr indent="0" lvl="0" marL="0" marR="0" rtl="0" algn="l">
              <a:spcBef>
                <a:spcPts val="0"/>
              </a:spcBef>
              <a:buNone/>
              <a:defRPr b="0" i="0" sz="800" u="none" cap="none" strike="noStrike">
                <a:solidFill>
                  <a:srgbClr val="D8D8D8"/>
                </a:solidFill>
                <a:latin typeface="Candara"/>
                <a:ea typeface="Candara"/>
                <a:cs typeface="Candara"/>
                <a:sym typeface="Candara"/>
              </a:defRPr>
            </a:lvl1pPr>
            <a:lvl2pPr indent="0" lvl="1" marL="457200" marR="0" rtl="0" algn="l">
              <a:spcBef>
                <a:spcPts val="0"/>
              </a:spcBef>
              <a:buNone/>
              <a:defRPr b="0" i="0" sz="1800" u="none" cap="none" strike="noStrike">
                <a:solidFill>
                  <a:schemeClr val="lt1"/>
                </a:solidFill>
                <a:latin typeface="Candara"/>
                <a:ea typeface="Candara"/>
                <a:cs typeface="Candara"/>
                <a:sym typeface="Candara"/>
              </a:defRPr>
            </a:lvl2pPr>
            <a:lvl3pPr indent="0" lvl="2" marL="914400" marR="0" rtl="0" algn="l">
              <a:spcBef>
                <a:spcPts val="0"/>
              </a:spcBef>
              <a:buNone/>
              <a:defRPr b="0" i="0" sz="1800" u="none" cap="none" strike="noStrike">
                <a:solidFill>
                  <a:schemeClr val="lt1"/>
                </a:solidFill>
                <a:latin typeface="Candara"/>
                <a:ea typeface="Candara"/>
                <a:cs typeface="Candara"/>
                <a:sym typeface="Candara"/>
              </a:defRPr>
            </a:lvl3pPr>
            <a:lvl4pPr indent="0" lvl="3" marL="1371600" marR="0" rtl="0" algn="l">
              <a:spcBef>
                <a:spcPts val="0"/>
              </a:spcBef>
              <a:buNone/>
              <a:defRPr b="0" i="0" sz="1800" u="none" cap="none" strike="noStrike">
                <a:solidFill>
                  <a:schemeClr val="lt1"/>
                </a:solidFill>
                <a:latin typeface="Candara"/>
                <a:ea typeface="Candara"/>
                <a:cs typeface="Candara"/>
                <a:sym typeface="Candara"/>
              </a:defRPr>
            </a:lvl4pPr>
            <a:lvl5pPr indent="0" lvl="4" marL="1828800" marR="0" rtl="0" algn="l">
              <a:spcBef>
                <a:spcPts val="0"/>
              </a:spcBef>
              <a:buNone/>
              <a:defRPr b="0" i="0" sz="1800" u="none" cap="none" strike="noStrike">
                <a:solidFill>
                  <a:schemeClr val="lt1"/>
                </a:solidFill>
                <a:latin typeface="Candara"/>
                <a:ea typeface="Candara"/>
                <a:cs typeface="Candara"/>
                <a:sym typeface="Candara"/>
              </a:defRPr>
            </a:lvl5pPr>
            <a:lvl6pPr indent="0" lvl="5" marL="2286000" marR="0" rtl="0" algn="l">
              <a:spcBef>
                <a:spcPts val="0"/>
              </a:spcBef>
              <a:buNone/>
              <a:defRPr b="0" i="0" sz="1800" u="none" cap="none" strike="noStrike">
                <a:solidFill>
                  <a:schemeClr val="lt1"/>
                </a:solidFill>
                <a:latin typeface="Candara"/>
                <a:ea typeface="Candara"/>
                <a:cs typeface="Candara"/>
                <a:sym typeface="Candara"/>
              </a:defRPr>
            </a:lvl6pPr>
            <a:lvl7pPr indent="0" lvl="6" marL="2743200" marR="0" rtl="0" algn="l">
              <a:spcBef>
                <a:spcPts val="0"/>
              </a:spcBef>
              <a:buNone/>
              <a:defRPr b="0" i="0" sz="1800" u="none" cap="none" strike="noStrike">
                <a:solidFill>
                  <a:schemeClr val="lt1"/>
                </a:solidFill>
                <a:latin typeface="Candara"/>
                <a:ea typeface="Candara"/>
                <a:cs typeface="Candara"/>
                <a:sym typeface="Candara"/>
              </a:defRPr>
            </a:lvl7pPr>
            <a:lvl8pPr indent="0" lvl="7" marL="3200400" marR="0" rtl="0" algn="l">
              <a:spcBef>
                <a:spcPts val="0"/>
              </a:spcBef>
              <a:buNone/>
              <a:defRPr b="0" i="0" sz="1800" u="none" cap="none" strike="noStrike">
                <a:solidFill>
                  <a:schemeClr val="lt1"/>
                </a:solidFill>
                <a:latin typeface="Candara"/>
                <a:ea typeface="Candara"/>
                <a:cs typeface="Candara"/>
                <a:sym typeface="Candara"/>
              </a:defRPr>
            </a:lvl8pPr>
            <a:lvl9pPr indent="0" lvl="8" marL="3657600" marR="0" rtl="0" algn="l">
              <a:spcBef>
                <a:spcPts val="0"/>
              </a:spcBef>
              <a:buNone/>
              <a:defRPr b="0" i="0" sz="1800" u="none" cap="none" strike="noStrike">
                <a:solidFill>
                  <a:schemeClr val="lt1"/>
                </a:solidFill>
                <a:latin typeface="Candara"/>
                <a:ea typeface="Candara"/>
                <a:cs typeface="Candara"/>
                <a:sym typeface="Candara"/>
              </a:defRPr>
            </a:lvl9pPr>
          </a:lstStyle>
          <a:p/>
        </p:txBody>
      </p:sp>
      <p:sp>
        <p:nvSpPr>
          <p:cNvPr id="68" name="Shape 68"/>
          <p:cNvSpPr txBox="1"/>
          <p:nvPr>
            <p:ph idx="12" type="sldNum"/>
          </p:nvPr>
        </p:nvSpPr>
        <p:spPr>
          <a:xfrm>
            <a:off x="9829800" y="6362700"/>
            <a:ext cx="838199" cy="25717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800" u="none" cap="none" strike="noStrike">
                <a:solidFill>
                  <a:srgbClr val="D8D8D8"/>
                </a:solidFill>
                <a:latin typeface="Candara"/>
                <a:ea typeface="Candara"/>
                <a:cs typeface="Candara"/>
                <a:sym typeface="Candara"/>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524000" y="457200"/>
            <a:ext cx="9144000" cy="11430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accent1"/>
              </a:buClr>
              <a:buFont typeface="Consolas"/>
              <a:buNone/>
              <a:defRPr b="0" i="0" sz="3400" u="none" cap="none" strike="noStrike">
                <a:solidFill>
                  <a:schemeClr val="accent1"/>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1524000" y="1828800"/>
            <a:ext cx="9144000" cy="4267199"/>
          </a:xfrm>
          <a:prstGeom prst="rect">
            <a:avLst/>
          </a:prstGeom>
          <a:noFill/>
          <a:ln>
            <a:noFill/>
          </a:ln>
        </p:spPr>
        <p:txBody>
          <a:bodyPr anchorCtr="0" anchor="t" bIns="91425" lIns="91425" rIns="91425" tIns="91425"/>
          <a:lstStyle>
            <a:lvl1pPr indent="-101600" lvl="0" marL="228600" marR="0" rtl="0" algn="l">
              <a:lnSpc>
                <a:spcPct val="90000"/>
              </a:lnSpc>
              <a:spcBef>
                <a:spcPts val="1800"/>
              </a:spcBef>
              <a:buClr>
                <a:schemeClr val="accent1"/>
              </a:buClr>
              <a:buSzPct val="100000"/>
              <a:buFont typeface="Arial"/>
              <a:buChar char="•"/>
              <a:defRPr b="0" i="0" sz="2000" u="none" cap="none" strike="noStrike">
                <a:solidFill>
                  <a:srgbClr val="D8D8D8"/>
                </a:solidFill>
                <a:latin typeface="Candara"/>
                <a:ea typeface="Candara"/>
                <a:cs typeface="Candara"/>
                <a:sym typeface="Candara"/>
              </a:defRPr>
            </a:lvl1pPr>
            <a:lvl2pPr indent="-124459" lvl="1" marL="594360" marR="0" rtl="0" algn="l">
              <a:lnSpc>
                <a:spcPct val="90000"/>
              </a:lnSpc>
              <a:spcBef>
                <a:spcPts val="1000"/>
              </a:spcBef>
              <a:buClr>
                <a:schemeClr val="accent1"/>
              </a:buClr>
              <a:buSzPct val="100000"/>
              <a:buFont typeface="Arial"/>
              <a:buChar char="•"/>
              <a:defRPr b="0" i="0" sz="1800" u="none" cap="none" strike="noStrike">
                <a:solidFill>
                  <a:srgbClr val="D8D8D8"/>
                </a:solidFill>
                <a:latin typeface="Candara"/>
                <a:ea typeface="Candara"/>
                <a:cs typeface="Candara"/>
                <a:sym typeface="Candara"/>
              </a:defRPr>
            </a:lvl2pPr>
            <a:lvl3pPr indent="-127000" lvl="2" marL="914400" marR="0" rtl="0" algn="l">
              <a:lnSpc>
                <a:spcPct val="90000"/>
              </a:lnSpc>
              <a:spcBef>
                <a:spcPts val="800"/>
              </a:spcBef>
              <a:buClr>
                <a:schemeClr val="accent1"/>
              </a:buClr>
              <a:buSzPct val="100000"/>
              <a:buFont typeface="Arial"/>
              <a:buChar char="•"/>
              <a:defRPr b="0" i="0" sz="1600" u="none" cap="none" strike="noStrike">
                <a:solidFill>
                  <a:srgbClr val="D8D8D8"/>
                </a:solidFill>
                <a:latin typeface="Candara"/>
                <a:ea typeface="Candara"/>
                <a:cs typeface="Candara"/>
                <a:sym typeface="Candara"/>
              </a:defRPr>
            </a:lvl3pPr>
            <a:lvl4pPr indent="-142239" lvl="3" marL="1234440" marR="0" rtl="0" algn="l">
              <a:lnSpc>
                <a:spcPct val="90000"/>
              </a:lnSpc>
              <a:spcBef>
                <a:spcPts val="800"/>
              </a:spcBef>
              <a:buClr>
                <a:schemeClr val="accent1"/>
              </a:buClr>
              <a:buSzPct val="100000"/>
              <a:buFont typeface="Arial"/>
              <a:buChar char="•"/>
              <a:defRPr b="0" i="0" sz="1400" u="none" cap="none" strike="noStrike">
                <a:solidFill>
                  <a:srgbClr val="D8D8D8"/>
                </a:solidFill>
                <a:latin typeface="Candara"/>
                <a:ea typeface="Candara"/>
                <a:cs typeface="Candara"/>
                <a:sym typeface="Candara"/>
              </a:defRPr>
            </a:lvl4pPr>
            <a:lvl5pPr indent="-149860" lvl="4" marL="1508760" marR="0" rtl="0" algn="l">
              <a:lnSpc>
                <a:spcPct val="90000"/>
              </a:lnSpc>
              <a:spcBef>
                <a:spcPts val="800"/>
              </a:spcBef>
              <a:buClr>
                <a:schemeClr val="accent1"/>
              </a:buClr>
              <a:buSzPct val="100000"/>
              <a:buFont typeface="Arial"/>
              <a:buChar char="•"/>
              <a:defRPr b="0" i="0" sz="1400" u="none" cap="none" strike="noStrike">
                <a:solidFill>
                  <a:srgbClr val="D8D8D8"/>
                </a:solidFill>
                <a:latin typeface="Candara"/>
                <a:ea typeface="Candara"/>
                <a:cs typeface="Candara"/>
                <a:sym typeface="Candara"/>
              </a:defRPr>
            </a:lvl5pPr>
            <a:lvl6pPr indent="-144779" lvl="5" marL="1783079"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6pPr>
            <a:lvl7pPr indent="-139700" lvl="6" marL="205740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7pPr>
            <a:lvl8pPr indent="-147320" lvl="7" marL="233172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8pPr>
            <a:lvl9pPr indent="-142239" lvl="8" marL="2606040" marR="0" rtl="0" algn="l">
              <a:lnSpc>
                <a:spcPct val="90000"/>
              </a:lnSpc>
              <a:spcBef>
                <a:spcPts val="800"/>
              </a:spcBef>
              <a:buClr>
                <a:schemeClr val="accent1"/>
              </a:buClr>
              <a:buSzPct val="100000"/>
              <a:buFont typeface="Arial"/>
              <a:buChar char="•"/>
              <a:defRPr b="0" i="0" sz="1400" u="none" cap="none" strike="noStrike">
                <a:solidFill>
                  <a:schemeClr val="lt1"/>
                </a:solidFill>
                <a:latin typeface="Candara"/>
                <a:ea typeface="Candara"/>
                <a:cs typeface="Candara"/>
                <a:sym typeface="Candara"/>
              </a:defRPr>
            </a:lvl9pPr>
          </a:lstStyle>
          <a:p/>
        </p:txBody>
      </p:sp>
      <p:sp>
        <p:nvSpPr>
          <p:cNvPr id="12" name="Shape 12"/>
          <p:cNvSpPr txBox="1"/>
          <p:nvPr>
            <p:ph idx="10" type="dt"/>
          </p:nvPr>
        </p:nvSpPr>
        <p:spPr>
          <a:xfrm>
            <a:off x="8610600" y="6362700"/>
            <a:ext cx="990599" cy="257175"/>
          </a:xfrm>
          <a:prstGeom prst="rect">
            <a:avLst/>
          </a:prstGeom>
          <a:noFill/>
          <a:ln>
            <a:noFill/>
          </a:ln>
        </p:spPr>
        <p:txBody>
          <a:bodyPr anchorCtr="0" anchor="ctr" bIns="91425" lIns="91425" rIns="91425" tIns="91425"/>
          <a:lstStyle>
            <a:lvl1pPr indent="0" lvl="0" marL="0" marR="0" rtl="0" algn="r">
              <a:spcBef>
                <a:spcPts val="0"/>
              </a:spcBef>
              <a:buNone/>
              <a:defRPr b="0" i="0" sz="800" u="none" cap="none" strike="noStrike">
                <a:solidFill>
                  <a:srgbClr val="D8D8D8"/>
                </a:solidFill>
                <a:latin typeface="Candara"/>
                <a:ea typeface="Candara"/>
                <a:cs typeface="Candara"/>
                <a:sym typeface="Candara"/>
              </a:defRPr>
            </a:lvl1pPr>
            <a:lvl2pPr indent="0" lvl="1" marL="457200" marR="0" rtl="0" algn="l">
              <a:spcBef>
                <a:spcPts val="0"/>
              </a:spcBef>
              <a:buNone/>
              <a:defRPr b="0" i="0" sz="1800" u="none" cap="none" strike="noStrike">
                <a:solidFill>
                  <a:schemeClr val="lt1"/>
                </a:solidFill>
                <a:latin typeface="Candara"/>
                <a:ea typeface="Candara"/>
                <a:cs typeface="Candara"/>
                <a:sym typeface="Candara"/>
              </a:defRPr>
            </a:lvl2pPr>
            <a:lvl3pPr indent="0" lvl="2" marL="914400" marR="0" rtl="0" algn="l">
              <a:spcBef>
                <a:spcPts val="0"/>
              </a:spcBef>
              <a:buNone/>
              <a:defRPr b="0" i="0" sz="1800" u="none" cap="none" strike="noStrike">
                <a:solidFill>
                  <a:schemeClr val="lt1"/>
                </a:solidFill>
                <a:latin typeface="Candara"/>
                <a:ea typeface="Candara"/>
                <a:cs typeface="Candara"/>
                <a:sym typeface="Candara"/>
              </a:defRPr>
            </a:lvl3pPr>
            <a:lvl4pPr indent="0" lvl="3" marL="1371600" marR="0" rtl="0" algn="l">
              <a:spcBef>
                <a:spcPts val="0"/>
              </a:spcBef>
              <a:buNone/>
              <a:defRPr b="0" i="0" sz="1800" u="none" cap="none" strike="noStrike">
                <a:solidFill>
                  <a:schemeClr val="lt1"/>
                </a:solidFill>
                <a:latin typeface="Candara"/>
                <a:ea typeface="Candara"/>
                <a:cs typeface="Candara"/>
                <a:sym typeface="Candara"/>
              </a:defRPr>
            </a:lvl4pPr>
            <a:lvl5pPr indent="0" lvl="4" marL="1828800" marR="0" rtl="0" algn="l">
              <a:spcBef>
                <a:spcPts val="0"/>
              </a:spcBef>
              <a:buNone/>
              <a:defRPr b="0" i="0" sz="1800" u="none" cap="none" strike="noStrike">
                <a:solidFill>
                  <a:schemeClr val="lt1"/>
                </a:solidFill>
                <a:latin typeface="Candara"/>
                <a:ea typeface="Candara"/>
                <a:cs typeface="Candara"/>
                <a:sym typeface="Candara"/>
              </a:defRPr>
            </a:lvl5pPr>
            <a:lvl6pPr indent="0" lvl="5" marL="2286000" marR="0" rtl="0" algn="l">
              <a:spcBef>
                <a:spcPts val="0"/>
              </a:spcBef>
              <a:buNone/>
              <a:defRPr b="0" i="0" sz="1800" u="none" cap="none" strike="noStrike">
                <a:solidFill>
                  <a:schemeClr val="lt1"/>
                </a:solidFill>
                <a:latin typeface="Candara"/>
                <a:ea typeface="Candara"/>
                <a:cs typeface="Candara"/>
                <a:sym typeface="Candara"/>
              </a:defRPr>
            </a:lvl6pPr>
            <a:lvl7pPr indent="0" lvl="6" marL="2743200" marR="0" rtl="0" algn="l">
              <a:spcBef>
                <a:spcPts val="0"/>
              </a:spcBef>
              <a:buNone/>
              <a:defRPr b="0" i="0" sz="1800" u="none" cap="none" strike="noStrike">
                <a:solidFill>
                  <a:schemeClr val="lt1"/>
                </a:solidFill>
                <a:latin typeface="Candara"/>
                <a:ea typeface="Candara"/>
                <a:cs typeface="Candara"/>
                <a:sym typeface="Candara"/>
              </a:defRPr>
            </a:lvl7pPr>
            <a:lvl8pPr indent="0" lvl="7" marL="3200400" marR="0" rtl="0" algn="l">
              <a:spcBef>
                <a:spcPts val="0"/>
              </a:spcBef>
              <a:buNone/>
              <a:defRPr b="0" i="0" sz="1800" u="none" cap="none" strike="noStrike">
                <a:solidFill>
                  <a:schemeClr val="lt1"/>
                </a:solidFill>
                <a:latin typeface="Candara"/>
                <a:ea typeface="Candara"/>
                <a:cs typeface="Candara"/>
                <a:sym typeface="Candara"/>
              </a:defRPr>
            </a:lvl8pPr>
            <a:lvl9pPr indent="0" lvl="8" marL="3657600" marR="0" rtl="0" algn="l">
              <a:spcBef>
                <a:spcPts val="0"/>
              </a:spcBef>
              <a:buNone/>
              <a:defRPr b="0" i="0" sz="1800" u="none" cap="none" strike="noStrike">
                <a:solidFill>
                  <a:schemeClr val="lt1"/>
                </a:solidFill>
                <a:latin typeface="Candara"/>
                <a:ea typeface="Candara"/>
                <a:cs typeface="Candara"/>
                <a:sym typeface="Candara"/>
              </a:defRPr>
            </a:lvl9pPr>
          </a:lstStyle>
          <a:p/>
        </p:txBody>
      </p:sp>
      <p:sp>
        <p:nvSpPr>
          <p:cNvPr id="13" name="Shape 13"/>
          <p:cNvSpPr txBox="1"/>
          <p:nvPr>
            <p:ph idx="11" type="ftr"/>
          </p:nvPr>
        </p:nvSpPr>
        <p:spPr>
          <a:xfrm>
            <a:off x="1524000" y="6362700"/>
            <a:ext cx="6881552" cy="257175"/>
          </a:xfrm>
          <a:prstGeom prst="rect">
            <a:avLst/>
          </a:prstGeom>
          <a:noFill/>
          <a:ln>
            <a:noFill/>
          </a:ln>
        </p:spPr>
        <p:txBody>
          <a:bodyPr anchorCtr="0" anchor="ctr" bIns="91425" lIns="91425" rIns="91425" tIns="91425"/>
          <a:lstStyle>
            <a:lvl1pPr indent="0" lvl="0" marL="0" marR="0" rtl="0" algn="l">
              <a:spcBef>
                <a:spcPts val="0"/>
              </a:spcBef>
              <a:buNone/>
              <a:defRPr b="0" i="0" sz="800" u="none" cap="none" strike="noStrike">
                <a:solidFill>
                  <a:srgbClr val="D8D8D8"/>
                </a:solidFill>
                <a:latin typeface="Candara"/>
                <a:ea typeface="Candara"/>
                <a:cs typeface="Candara"/>
                <a:sym typeface="Candara"/>
              </a:defRPr>
            </a:lvl1pPr>
            <a:lvl2pPr indent="0" lvl="1" marL="457200" marR="0" rtl="0" algn="l">
              <a:spcBef>
                <a:spcPts val="0"/>
              </a:spcBef>
              <a:buNone/>
              <a:defRPr b="0" i="0" sz="1800" u="none" cap="none" strike="noStrike">
                <a:solidFill>
                  <a:schemeClr val="lt1"/>
                </a:solidFill>
                <a:latin typeface="Candara"/>
                <a:ea typeface="Candara"/>
                <a:cs typeface="Candara"/>
                <a:sym typeface="Candara"/>
              </a:defRPr>
            </a:lvl2pPr>
            <a:lvl3pPr indent="0" lvl="2" marL="914400" marR="0" rtl="0" algn="l">
              <a:spcBef>
                <a:spcPts val="0"/>
              </a:spcBef>
              <a:buNone/>
              <a:defRPr b="0" i="0" sz="1800" u="none" cap="none" strike="noStrike">
                <a:solidFill>
                  <a:schemeClr val="lt1"/>
                </a:solidFill>
                <a:latin typeface="Candara"/>
                <a:ea typeface="Candara"/>
                <a:cs typeface="Candara"/>
                <a:sym typeface="Candara"/>
              </a:defRPr>
            </a:lvl3pPr>
            <a:lvl4pPr indent="0" lvl="3" marL="1371600" marR="0" rtl="0" algn="l">
              <a:spcBef>
                <a:spcPts val="0"/>
              </a:spcBef>
              <a:buNone/>
              <a:defRPr b="0" i="0" sz="1800" u="none" cap="none" strike="noStrike">
                <a:solidFill>
                  <a:schemeClr val="lt1"/>
                </a:solidFill>
                <a:latin typeface="Candara"/>
                <a:ea typeface="Candara"/>
                <a:cs typeface="Candara"/>
                <a:sym typeface="Candara"/>
              </a:defRPr>
            </a:lvl4pPr>
            <a:lvl5pPr indent="0" lvl="4" marL="1828800" marR="0" rtl="0" algn="l">
              <a:spcBef>
                <a:spcPts val="0"/>
              </a:spcBef>
              <a:buNone/>
              <a:defRPr b="0" i="0" sz="1800" u="none" cap="none" strike="noStrike">
                <a:solidFill>
                  <a:schemeClr val="lt1"/>
                </a:solidFill>
                <a:latin typeface="Candara"/>
                <a:ea typeface="Candara"/>
                <a:cs typeface="Candara"/>
                <a:sym typeface="Candara"/>
              </a:defRPr>
            </a:lvl5pPr>
            <a:lvl6pPr indent="0" lvl="5" marL="2286000" marR="0" rtl="0" algn="l">
              <a:spcBef>
                <a:spcPts val="0"/>
              </a:spcBef>
              <a:buNone/>
              <a:defRPr b="0" i="0" sz="1800" u="none" cap="none" strike="noStrike">
                <a:solidFill>
                  <a:schemeClr val="lt1"/>
                </a:solidFill>
                <a:latin typeface="Candara"/>
                <a:ea typeface="Candara"/>
                <a:cs typeface="Candara"/>
                <a:sym typeface="Candara"/>
              </a:defRPr>
            </a:lvl6pPr>
            <a:lvl7pPr indent="0" lvl="6" marL="2743200" marR="0" rtl="0" algn="l">
              <a:spcBef>
                <a:spcPts val="0"/>
              </a:spcBef>
              <a:buNone/>
              <a:defRPr b="0" i="0" sz="1800" u="none" cap="none" strike="noStrike">
                <a:solidFill>
                  <a:schemeClr val="lt1"/>
                </a:solidFill>
                <a:latin typeface="Candara"/>
                <a:ea typeface="Candara"/>
                <a:cs typeface="Candara"/>
                <a:sym typeface="Candara"/>
              </a:defRPr>
            </a:lvl7pPr>
            <a:lvl8pPr indent="0" lvl="7" marL="3200400" marR="0" rtl="0" algn="l">
              <a:spcBef>
                <a:spcPts val="0"/>
              </a:spcBef>
              <a:buNone/>
              <a:defRPr b="0" i="0" sz="1800" u="none" cap="none" strike="noStrike">
                <a:solidFill>
                  <a:schemeClr val="lt1"/>
                </a:solidFill>
                <a:latin typeface="Candara"/>
                <a:ea typeface="Candara"/>
                <a:cs typeface="Candara"/>
                <a:sym typeface="Candara"/>
              </a:defRPr>
            </a:lvl8pPr>
            <a:lvl9pPr indent="0" lvl="8" marL="3657600" marR="0" rtl="0" algn="l">
              <a:spcBef>
                <a:spcPts val="0"/>
              </a:spcBef>
              <a:buNone/>
              <a:defRPr b="0" i="0" sz="1800" u="none" cap="none" strike="noStrike">
                <a:solidFill>
                  <a:schemeClr val="lt1"/>
                </a:solidFill>
                <a:latin typeface="Candara"/>
                <a:ea typeface="Candara"/>
                <a:cs typeface="Candara"/>
                <a:sym typeface="Candara"/>
              </a:defRPr>
            </a:lvl9pPr>
          </a:lstStyle>
          <a:p/>
        </p:txBody>
      </p:sp>
      <p:sp>
        <p:nvSpPr>
          <p:cNvPr id="14" name="Shape 14"/>
          <p:cNvSpPr txBox="1"/>
          <p:nvPr>
            <p:ph idx="12" type="sldNum"/>
          </p:nvPr>
        </p:nvSpPr>
        <p:spPr>
          <a:xfrm>
            <a:off x="9829800" y="6362700"/>
            <a:ext cx="838199" cy="25717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pt-BR" sz="800" u="none" cap="none" strike="noStrike">
                <a:solidFill>
                  <a:srgbClr val="D8D8D8"/>
                </a:solidFill>
                <a:latin typeface="Candara"/>
                <a:ea typeface="Candara"/>
                <a:cs typeface="Candara"/>
                <a:sym typeface="Candar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2.png"/><Relationship Id="rId4" Type="http://schemas.openxmlformats.org/officeDocument/2006/relationships/image" Target="../media/image0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nodexl.codeplex.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nodexl.codeplex.com/" TargetMode="External"/><Relationship Id="rId4"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ctrTitle"/>
          </p:nvPr>
        </p:nvSpPr>
        <p:spPr>
          <a:xfrm>
            <a:off x="1066800" y="3165763"/>
            <a:ext cx="10058399" cy="1711036"/>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lt1"/>
              </a:buClr>
              <a:buSzPct val="25000"/>
              <a:buFont typeface="Consolas"/>
              <a:buNone/>
            </a:pPr>
            <a:r>
              <a:rPr b="0" i="0" lang="pt-BR" sz="5400" u="none" cap="none" strike="noStrike">
                <a:solidFill>
                  <a:schemeClr val="lt1"/>
                </a:solidFill>
                <a:latin typeface="Consolas"/>
                <a:ea typeface="Consolas"/>
                <a:cs typeface="Consolas"/>
                <a:sym typeface="Consolas"/>
              </a:rPr>
              <a:t>Mineração de Dados em Redes Sociais</a:t>
            </a:r>
          </a:p>
        </p:txBody>
      </p:sp>
      <p:sp>
        <p:nvSpPr>
          <p:cNvPr id="87" name="Shape 87"/>
          <p:cNvSpPr txBox="1"/>
          <p:nvPr>
            <p:ph idx="1" type="subTitle"/>
          </p:nvPr>
        </p:nvSpPr>
        <p:spPr>
          <a:xfrm>
            <a:off x="1066800" y="4953000"/>
            <a:ext cx="10058399" cy="6857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accent1"/>
              </a:buClr>
              <a:buSzPct val="25000"/>
              <a:buFont typeface="Arial"/>
              <a:buNone/>
            </a:pPr>
            <a:r>
              <a:rPr b="0" i="0" lang="pt-BR" sz="2000" u="none" cap="none" strike="noStrike">
                <a:solidFill>
                  <a:schemeClr val="accent1"/>
                </a:solidFill>
                <a:latin typeface="Consolas"/>
                <a:ea typeface="Consolas"/>
                <a:cs typeface="Consolas"/>
                <a:sym typeface="Consolas"/>
              </a:rPr>
              <a:t>Trabalho de Banco de Dados</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1524000" y="457200"/>
            <a:ext cx="9144000" cy="11430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accent1"/>
              </a:buClr>
              <a:buSzPct val="25000"/>
              <a:buFont typeface="Consolas"/>
              <a:buNone/>
            </a:pPr>
            <a:r>
              <a:rPr b="0" i="0" lang="pt-BR" sz="3400" u="none" cap="none" strike="noStrike">
                <a:solidFill>
                  <a:schemeClr val="accent1"/>
                </a:solidFill>
                <a:latin typeface="Consolas"/>
                <a:ea typeface="Consolas"/>
                <a:cs typeface="Consolas"/>
                <a:sym typeface="Consolas"/>
              </a:rPr>
              <a:t>Sumário</a:t>
            </a:r>
          </a:p>
        </p:txBody>
      </p:sp>
      <p:sp>
        <p:nvSpPr>
          <p:cNvPr id="94" name="Shape 94"/>
          <p:cNvSpPr txBox="1"/>
          <p:nvPr>
            <p:ph idx="1" type="body"/>
          </p:nvPr>
        </p:nvSpPr>
        <p:spPr>
          <a:xfrm>
            <a:off x="1524000" y="1828800"/>
            <a:ext cx="9144000" cy="4267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b="0" i="0" lang="pt-BR" sz="2000" u="none" cap="none" strike="noStrike">
                <a:solidFill>
                  <a:srgbClr val="D8D8D8"/>
                </a:solidFill>
                <a:latin typeface="Candara"/>
                <a:ea typeface="Candara"/>
                <a:cs typeface="Candara"/>
                <a:sym typeface="Candara"/>
              </a:rPr>
              <a:t>Ferramentas</a:t>
            </a:r>
          </a:p>
          <a:p>
            <a:pPr indent="-228600" lvl="0" marL="228600" marR="0" rtl="0" algn="l">
              <a:lnSpc>
                <a:spcPct val="90000"/>
              </a:lnSpc>
              <a:spcBef>
                <a:spcPts val="1800"/>
              </a:spcBef>
              <a:spcAft>
                <a:spcPts val="0"/>
              </a:spcAft>
              <a:buClr>
                <a:schemeClr val="accent1"/>
              </a:buClr>
              <a:buSzPct val="100000"/>
              <a:buFont typeface="Arial"/>
              <a:buChar char="•"/>
            </a:pPr>
            <a:r>
              <a:rPr b="0" i="0" lang="pt-BR" sz="2000" u="none" cap="none" strike="noStrike">
                <a:solidFill>
                  <a:srgbClr val="D8D8D8"/>
                </a:solidFill>
                <a:latin typeface="Candara"/>
                <a:ea typeface="Candara"/>
                <a:cs typeface="Candara"/>
                <a:sym typeface="Candara"/>
              </a:rPr>
              <a:t>Como Utilizar</a:t>
            </a:r>
          </a:p>
          <a:p>
            <a:pPr indent="-228600" lvl="0" marL="228600" marR="0" rtl="0" algn="l">
              <a:lnSpc>
                <a:spcPct val="90000"/>
              </a:lnSpc>
              <a:spcBef>
                <a:spcPts val="1800"/>
              </a:spcBef>
              <a:buClr>
                <a:schemeClr val="accent1"/>
              </a:buClr>
              <a:buSzPct val="100000"/>
              <a:buFont typeface="Arial"/>
              <a:buChar char="•"/>
            </a:pPr>
            <a:r>
              <a:rPr b="0" i="0" lang="pt-BR" sz="2000" u="none" cap="none" strike="noStrike">
                <a:solidFill>
                  <a:srgbClr val="D8D8D8"/>
                </a:solidFill>
                <a:latin typeface="Candara"/>
                <a:ea typeface="Candara"/>
                <a:cs typeface="Candara"/>
                <a:sym typeface="Candara"/>
              </a:rPr>
              <a:t>Resultados</a:t>
            </a:r>
          </a:p>
        </p:txBody>
      </p:sp>
      <p:pic>
        <p:nvPicPr>
          <p:cNvPr descr="http://www.sitebarra.com.br/wp-content/uploads/2012/01/ifes-es-cursos-tecnicos-2011.png" id="95" name="Shape 95"/>
          <p:cNvPicPr preferRelativeResize="0"/>
          <p:nvPr/>
        </p:nvPicPr>
        <p:blipFill rotWithShape="1">
          <a:blip r:embed="rId3">
            <a:alphaModFix/>
          </a:blip>
          <a:srcRect b="0" l="0" r="0" t="0"/>
          <a:stretch/>
        </p:blipFill>
        <p:spPr>
          <a:xfrm>
            <a:off x="381000" y="5410200"/>
            <a:ext cx="1905798" cy="1177404"/>
          </a:xfrm>
          <a:prstGeom prst="rect">
            <a:avLst/>
          </a:prstGeom>
          <a:noFill/>
          <a:ln>
            <a:noFill/>
          </a:ln>
        </p:spPr>
      </p:pic>
      <p:pic>
        <p:nvPicPr>
          <p:cNvPr id="96" name="Shape 96"/>
          <p:cNvPicPr preferRelativeResize="0"/>
          <p:nvPr/>
        </p:nvPicPr>
        <p:blipFill rotWithShape="1">
          <a:blip r:embed="rId4">
            <a:alphaModFix/>
          </a:blip>
          <a:srcRect b="0" l="0" r="0" t="0"/>
          <a:stretch/>
        </p:blipFill>
        <p:spPr>
          <a:xfrm>
            <a:off x="4061346" y="1337195"/>
            <a:ext cx="7772400" cy="4162425"/>
          </a:xfrm>
          <a:prstGeom prst="rect">
            <a:avLst/>
          </a:prstGeom>
          <a:noFill/>
          <a:ln>
            <a:noFill/>
          </a:ln>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1524000" y="457200"/>
            <a:ext cx="9144000" cy="11430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accent1"/>
              </a:buClr>
              <a:buSzPct val="25000"/>
              <a:buFont typeface="Consolas"/>
              <a:buNone/>
            </a:pPr>
            <a:r>
              <a:rPr b="0" i="0" lang="pt-BR" sz="3400" u="none" cap="none" strike="noStrike">
                <a:solidFill>
                  <a:schemeClr val="accent1"/>
                </a:solidFill>
                <a:latin typeface="Consolas"/>
                <a:ea typeface="Consolas"/>
                <a:cs typeface="Consolas"/>
                <a:sym typeface="Consolas"/>
              </a:rPr>
              <a:t>NodeXL</a:t>
            </a:r>
          </a:p>
        </p:txBody>
      </p:sp>
      <p:sp>
        <p:nvSpPr>
          <p:cNvPr id="102" name="Shape 102"/>
          <p:cNvSpPr txBox="1"/>
          <p:nvPr>
            <p:ph idx="1" type="body"/>
          </p:nvPr>
        </p:nvSpPr>
        <p:spPr>
          <a:xfrm>
            <a:off x="1524000" y="1828800"/>
            <a:ext cx="9144000" cy="4267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b="0" i="0" lang="pt-BR" sz="2000" u="none" cap="none" strike="noStrike">
                <a:solidFill>
                  <a:srgbClr val="D8D8D8"/>
                </a:solidFill>
                <a:latin typeface="Candara"/>
                <a:ea typeface="Candara"/>
                <a:cs typeface="Candara"/>
                <a:sym typeface="Candara"/>
              </a:rPr>
              <a:t>É um software gratuito de código aberto que pode ser programado ou ser melhorado por qualquer pessoa.</a:t>
            </a:r>
          </a:p>
          <a:p>
            <a:pPr indent="-228600" lvl="0" marL="228600" marR="0" rtl="0" algn="l">
              <a:lnSpc>
                <a:spcPct val="90000"/>
              </a:lnSpc>
              <a:spcBef>
                <a:spcPts val="1800"/>
              </a:spcBef>
              <a:spcAft>
                <a:spcPts val="0"/>
              </a:spcAft>
              <a:buClr>
                <a:schemeClr val="accent1"/>
              </a:buClr>
              <a:buSzPct val="100000"/>
              <a:buFont typeface="Arial"/>
              <a:buChar char="•"/>
            </a:pPr>
            <a:r>
              <a:rPr b="0" i="0" lang="pt-BR" sz="2000" u="none" cap="none" strike="noStrike">
                <a:solidFill>
                  <a:srgbClr val="D8D8D8"/>
                </a:solidFill>
                <a:latin typeface="Candara"/>
                <a:ea typeface="Candara"/>
                <a:cs typeface="Candara"/>
                <a:sym typeface="Candara"/>
              </a:rPr>
              <a:t>Ele funciona como uma extensão do Excel tornando mais fácil a exploração de gráficos de rede e permite boas visualizações</a:t>
            </a:r>
          </a:p>
          <a:p>
            <a:pPr indent="-228600" lvl="0" marL="228600" marR="0" rtl="0" algn="l">
              <a:lnSpc>
                <a:spcPct val="90000"/>
              </a:lnSpc>
              <a:spcBef>
                <a:spcPts val="1800"/>
              </a:spcBef>
              <a:spcAft>
                <a:spcPts val="0"/>
              </a:spcAft>
              <a:buClr>
                <a:schemeClr val="accent1"/>
              </a:buClr>
              <a:buSzPct val="100000"/>
              <a:buFont typeface="Arial"/>
              <a:buChar char="•"/>
            </a:pPr>
            <a:r>
              <a:rPr b="0" i="0" lang="pt-BR" sz="2000" u="none" cap="none" strike="noStrike">
                <a:solidFill>
                  <a:srgbClr val="D8D8D8"/>
                </a:solidFill>
                <a:latin typeface="Candara"/>
                <a:ea typeface="Candara"/>
                <a:cs typeface="Candara"/>
                <a:sym typeface="Candara"/>
              </a:rPr>
              <a:t>Ele está em constante desenvolvimento e sempre possui novas atualizações com novos recursos ou melhorias.</a:t>
            </a:r>
          </a:p>
          <a:p>
            <a:pPr indent="-228600" lvl="0" marL="228600" marR="0" rtl="0" algn="l">
              <a:lnSpc>
                <a:spcPct val="90000"/>
              </a:lnSpc>
              <a:spcBef>
                <a:spcPts val="1800"/>
              </a:spcBef>
              <a:spcAft>
                <a:spcPts val="0"/>
              </a:spcAft>
              <a:buClr>
                <a:schemeClr val="accent1"/>
              </a:buClr>
              <a:buSzPct val="100000"/>
              <a:buFont typeface="Arial"/>
              <a:buChar char="•"/>
            </a:pPr>
            <a:r>
              <a:rPr b="0" i="0" lang="pt-BR" sz="2000" u="none" cap="none" strike="noStrike">
                <a:solidFill>
                  <a:srgbClr val="D8D8D8"/>
                </a:solidFill>
                <a:latin typeface="Candara"/>
                <a:ea typeface="Candara"/>
                <a:cs typeface="Candara"/>
                <a:sym typeface="Candara"/>
              </a:rPr>
              <a:t>Possui  versões pagas com quantidade de recursos maior</a:t>
            </a:r>
          </a:p>
          <a:p>
            <a:pPr indent="-228600" lvl="0" marL="228600" marR="0" rtl="0" algn="l">
              <a:lnSpc>
                <a:spcPct val="90000"/>
              </a:lnSpc>
              <a:spcBef>
                <a:spcPts val="1800"/>
              </a:spcBef>
              <a:buClr>
                <a:schemeClr val="accent1"/>
              </a:buClr>
              <a:buSzPct val="100000"/>
              <a:buFont typeface="Arial"/>
              <a:buChar char="•"/>
            </a:pPr>
            <a:r>
              <a:rPr b="0" i="0" lang="pt-BR" sz="2000" u="none" cap="none" strike="noStrike">
                <a:solidFill>
                  <a:srgbClr val="D8D8D8"/>
                </a:solidFill>
                <a:latin typeface="Candara"/>
                <a:ea typeface="Candara"/>
                <a:cs typeface="Candara"/>
                <a:sym typeface="Candara"/>
              </a:rPr>
              <a:t>Muito fácil de utilizar</a:t>
            </a:r>
          </a:p>
        </p:txBody>
      </p:sp>
      <p:pic>
        <p:nvPicPr>
          <p:cNvPr descr="http://synaptique.uncreated.net/wp-content/uploads/2011/06/NodeXL-Logo.png" id="103" name="Shape 103"/>
          <p:cNvPicPr preferRelativeResize="0"/>
          <p:nvPr/>
        </p:nvPicPr>
        <p:blipFill rotWithShape="1">
          <a:blip r:embed="rId3">
            <a:alphaModFix/>
          </a:blip>
          <a:srcRect b="0" l="0" r="0" t="0"/>
          <a:stretch/>
        </p:blipFill>
        <p:spPr>
          <a:xfrm>
            <a:off x="4724400" y="5617687"/>
            <a:ext cx="3038475" cy="542925"/>
          </a:xfrm>
          <a:prstGeom prst="rect">
            <a:avLst/>
          </a:prstGeom>
          <a:noFill/>
          <a:ln>
            <a:noFill/>
          </a:ln>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1524000" y="457200"/>
            <a:ext cx="9144000" cy="11430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accent1"/>
              </a:buClr>
              <a:buSzPct val="25000"/>
              <a:buFont typeface="Consolas"/>
              <a:buNone/>
            </a:pPr>
            <a:r>
              <a:rPr b="0" i="0" lang="pt-BR" sz="3400" u="none" cap="none" strike="noStrike">
                <a:solidFill>
                  <a:schemeClr val="accent1"/>
                </a:solidFill>
                <a:latin typeface="Consolas"/>
                <a:ea typeface="Consolas"/>
                <a:cs typeface="Consolas"/>
                <a:sym typeface="Consolas"/>
              </a:rPr>
              <a:t>Como utilizar o NodeXL</a:t>
            </a:r>
          </a:p>
        </p:txBody>
      </p:sp>
      <p:sp>
        <p:nvSpPr>
          <p:cNvPr id="109" name="Shape 109"/>
          <p:cNvSpPr txBox="1"/>
          <p:nvPr>
            <p:ph idx="1" type="body"/>
          </p:nvPr>
        </p:nvSpPr>
        <p:spPr>
          <a:xfrm>
            <a:off x="1524000" y="1828800"/>
            <a:ext cx="9144000" cy="4267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b="0" i="0" lang="pt-BR" sz="2000" u="none" cap="none" strike="noStrike">
                <a:solidFill>
                  <a:srgbClr val="D8D8D8"/>
                </a:solidFill>
                <a:latin typeface="Candara"/>
                <a:ea typeface="Candara"/>
                <a:cs typeface="Candara"/>
                <a:sym typeface="Candara"/>
              </a:rPr>
              <a:t>O NodeXL requer o Office 2007, ou 2010 ou 2013. Outras versões como a 2008 do MAC ou anteriores a versão 2007 também não funcionam. Usuários do MAC podem utilizar o NODEXL em uma máquina virtual ou na nuvem.</a:t>
            </a:r>
          </a:p>
          <a:p>
            <a:pPr indent="-228600" lvl="0" marL="228600" marR="0" rtl="0" algn="l">
              <a:lnSpc>
                <a:spcPct val="90000"/>
              </a:lnSpc>
              <a:spcBef>
                <a:spcPts val="1800"/>
              </a:spcBef>
              <a:spcAft>
                <a:spcPts val="0"/>
              </a:spcAft>
              <a:buClr>
                <a:schemeClr val="accent1"/>
              </a:buClr>
              <a:buSzPct val="100000"/>
              <a:buFont typeface="Arial"/>
              <a:buChar char="•"/>
            </a:pPr>
            <a:r>
              <a:rPr b="0" i="0" lang="pt-BR" sz="2000" u="none" cap="none" strike="noStrike">
                <a:solidFill>
                  <a:srgbClr val="D8D8D8"/>
                </a:solidFill>
                <a:latin typeface="Candara"/>
                <a:ea typeface="Candara"/>
                <a:cs typeface="Candara"/>
                <a:sym typeface="Candara"/>
              </a:rPr>
              <a:t>O NodeXL pode ser baixado diretamente no link </a:t>
            </a:r>
            <a:r>
              <a:rPr b="0" i="0" lang="pt-BR" sz="2000" u="sng" cap="none" strike="noStrike">
                <a:solidFill>
                  <a:schemeClr val="hlink"/>
                </a:solidFill>
                <a:latin typeface="Candara"/>
                <a:ea typeface="Candara"/>
                <a:cs typeface="Candara"/>
                <a:sym typeface="Candara"/>
                <a:hlinkClick r:id="rId3"/>
              </a:rPr>
              <a:t>https://nodexl.codeplex.com/</a:t>
            </a:r>
            <a:r>
              <a:rPr b="0" i="0" lang="pt-BR" sz="2000" u="none" cap="none" strike="noStrike">
                <a:solidFill>
                  <a:srgbClr val="D8D8D8"/>
                </a:solidFill>
                <a:latin typeface="Candara"/>
                <a:ea typeface="Candara"/>
                <a:cs typeface="Candara"/>
                <a:sym typeface="Candara"/>
              </a:rPr>
              <a:t> na parte de DOWNLOADS, após instalado, para utiliza-lo é necessário abrir o programa pelo arquivo de nome NodeXLGraph que ele gera.</a:t>
            </a:r>
          </a:p>
          <a:p>
            <a:pPr indent="-228600" lvl="0" marL="228600" marR="0" rtl="0" algn="l">
              <a:lnSpc>
                <a:spcPct val="90000"/>
              </a:lnSpc>
              <a:spcBef>
                <a:spcPts val="1800"/>
              </a:spcBef>
              <a:buClr>
                <a:schemeClr val="accent1"/>
              </a:buClr>
              <a:buSzPct val="100000"/>
              <a:buFont typeface="Arial"/>
              <a:buChar char="•"/>
            </a:pPr>
            <a:r>
              <a:rPr b="0" i="0" lang="pt-BR" sz="2000" u="none" cap="none" strike="noStrike">
                <a:solidFill>
                  <a:srgbClr val="D8D8D8"/>
                </a:solidFill>
                <a:latin typeface="Candara"/>
                <a:ea typeface="Candara"/>
                <a:cs typeface="Candara"/>
                <a:sym typeface="Candara"/>
              </a:rPr>
              <a:t>Após a instalação e abrir o arquivo é só acessar a ABA NodeXL BASIC ao lado de DESIGN, ir em import do lado direito embaixo de Arquivo. Selecionar a rede social desejada(No caso da versão free, só é possível minerar do Twitter). </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1524000" y="457200"/>
            <a:ext cx="9144000" cy="11430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accent1"/>
              </a:buClr>
              <a:buSzPct val="25000"/>
              <a:buFont typeface="Consolas"/>
              <a:buNone/>
            </a:pPr>
            <a:r>
              <a:rPr b="0" i="0" lang="pt-BR" sz="3400" u="none" cap="none" strike="noStrike">
                <a:solidFill>
                  <a:schemeClr val="accent1"/>
                </a:solidFill>
                <a:latin typeface="Consolas"/>
                <a:ea typeface="Consolas"/>
                <a:cs typeface="Consolas"/>
                <a:sym typeface="Consolas"/>
              </a:rPr>
              <a:t>Como utilizar o NodeXL</a:t>
            </a:r>
          </a:p>
        </p:txBody>
      </p:sp>
      <p:sp>
        <p:nvSpPr>
          <p:cNvPr id="115" name="Shape 115"/>
          <p:cNvSpPr txBox="1"/>
          <p:nvPr>
            <p:ph idx="1" type="body"/>
          </p:nvPr>
        </p:nvSpPr>
        <p:spPr>
          <a:xfrm>
            <a:off x="152400" y="1905000"/>
            <a:ext cx="6934199" cy="49530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b="0" i="0" lang="pt-BR" sz="2000" u="none" cap="none" strike="noStrike">
                <a:solidFill>
                  <a:srgbClr val="D8D8D8"/>
                </a:solidFill>
                <a:latin typeface="Candara"/>
                <a:ea typeface="Candara"/>
                <a:cs typeface="Candara"/>
                <a:sym typeface="Candara"/>
              </a:rPr>
              <a:t>O NodeXL requer o Office 2007, ou 2010 ou 2013. Outras versões como a 2008 do MAC ou anteriores a versão 2007 também não funcionam. Usuários do MAC podem utilizar o NODEXL em uma máquina virtual ou na nuvem.</a:t>
            </a:r>
          </a:p>
          <a:p>
            <a:pPr indent="-228600" lvl="0" marL="228600" marR="0" rtl="0" algn="l">
              <a:lnSpc>
                <a:spcPct val="90000"/>
              </a:lnSpc>
              <a:spcBef>
                <a:spcPts val="1800"/>
              </a:spcBef>
              <a:spcAft>
                <a:spcPts val="0"/>
              </a:spcAft>
              <a:buClr>
                <a:schemeClr val="accent1"/>
              </a:buClr>
              <a:buSzPct val="100000"/>
              <a:buFont typeface="Arial"/>
              <a:buChar char="•"/>
            </a:pPr>
            <a:r>
              <a:rPr b="0" i="0" lang="pt-BR" sz="2000" u="none" cap="none" strike="noStrike">
                <a:solidFill>
                  <a:srgbClr val="D8D8D8"/>
                </a:solidFill>
                <a:latin typeface="Candara"/>
                <a:ea typeface="Candara"/>
                <a:cs typeface="Candara"/>
                <a:sym typeface="Candara"/>
              </a:rPr>
              <a:t>O NodeXL pode ser baixado diretamente no link </a:t>
            </a:r>
            <a:r>
              <a:rPr b="0" i="0" lang="pt-BR" sz="2000" u="sng" cap="none" strike="noStrike">
                <a:solidFill>
                  <a:schemeClr val="hlink"/>
                </a:solidFill>
                <a:latin typeface="Candara"/>
                <a:ea typeface="Candara"/>
                <a:cs typeface="Candara"/>
                <a:sym typeface="Candara"/>
                <a:hlinkClick r:id="rId3"/>
              </a:rPr>
              <a:t>https://nodexl.codeplex.com/</a:t>
            </a:r>
            <a:r>
              <a:rPr b="0" i="0" lang="pt-BR" sz="2000" u="none" cap="none" strike="noStrike">
                <a:solidFill>
                  <a:srgbClr val="D8D8D8"/>
                </a:solidFill>
                <a:latin typeface="Candara"/>
                <a:ea typeface="Candara"/>
                <a:cs typeface="Candara"/>
                <a:sym typeface="Candara"/>
              </a:rPr>
              <a:t> na parte de DOWNLOADS, após instalado, para utiliza-lo é necessário abrir o programa pelo arquivo de nome NodeXLGraph que ele gera.</a:t>
            </a:r>
          </a:p>
          <a:p>
            <a:pPr indent="-228600" lvl="0" marL="228600" marR="0" rtl="0" algn="l">
              <a:lnSpc>
                <a:spcPct val="90000"/>
              </a:lnSpc>
              <a:spcBef>
                <a:spcPts val="1800"/>
              </a:spcBef>
              <a:buClr>
                <a:schemeClr val="accent1"/>
              </a:buClr>
              <a:buSzPct val="100000"/>
              <a:buFont typeface="Arial"/>
              <a:buChar char="•"/>
            </a:pPr>
            <a:r>
              <a:rPr b="0" i="0" lang="pt-BR" sz="2000" u="none" cap="none" strike="noStrike">
                <a:solidFill>
                  <a:srgbClr val="D8D8D8"/>
                </a:solidFill>
                <a:latin typeface="Candara"/>
                <a:ea typeface="Candara"/>
                <a:cs typeface="Candara"/>
                <a:sym typeface="Candara"/>
              </a:rPr>
              <a:t>Após a instalação e abrir o arquivo é só acessar a ABA NodeXL BASIC ao lado de DESIGN, ir em import do lado direito embaixo de Arquivo. Selecionar a rede social desejada(No caso da versão free, só é possível minerar do Twitter).  E digitar o que deseja minerar do Twitter com base nos filtros disponíveis como os da imagem ao lado.</a:t>
            </a:r>
          </a:p>
        </p:txBody>
      </p:sp>
      <p:pic>
        <p:nvPicPr>
          <p:cNvPr id="116" name="Shape 116"/>
          <p:cNvPicPr preferRelativeResize="0"/>
          <p:nvPr/>
        </p:nvPicPr>
        <p:blipFill rotWithShape="1">
          <a:blip r:embed="rId4">
            <a:alphaModFix/>
          </a:blip>
          <a:srcRect b="0" l="0" r="0" t="0"/>
          <a:stretch/>
        </p:blipFill>
        <p:spPr>
          <a:xfrm>
            <a:off x="7543800" y="1600200"/>
            <a:ext cx="4176397" cy="5105399"/>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1524000" y="0"/>
            <a:ext cx="9144000" cy="11430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accent1"/>
              </a:buClr>
              <a:buSzPct val="25000"/>
              <a:buFont typeface="Consolas"/>
              <a:buNone/>
            </a:pPr>
            <a:r>
              <a:rPr b="0" i="0" lang="pt-BR" sz="3400" u="none" cap="none" strike="noStrike">
                <a:solidFill>
                  <a:schemeClr val="accent1"/>
                </a:solidFill>
                <a:latin typeface="Consolas"/>
                <a:ea typeface="Consolas"/>
                <a:cs typeface="Consolas"/>
                <a:sym typeface="Consolas"/>
              </a:rPr>
              <a:t>Resultados</a:t>
            </a:r>
          </a:p>
        </p:txBody>
      </p:sp>
      <p:sp>
        <p:nvSpPr>
          <p:cNvPr id="123" name="Shape 123"/>
          <p:cNvSpPr txBox="1"/>
          <p:nvPr>
            <p:ph idx="1" type="body"/>
          </p:nvPr>
        </p:nvSpPr>
        <p:spPr>
          <a:xfrm>
            <a:off x="1539921" y="1447800"/>
            <a:ext cx="9144000" cy="4267199"/>
          </a:xfrm>
          <a:prstGeom prst="rect">
            <a:avLst/>
          </a:prstGeom>
          <a:noFill/>
          <a:ln>
            <a:noFill/>
          </a:ln>
        </p:spPr>
        <p:txBody>
          <a:bodyPr anchorCtr="0" anchor="t" bIns="45700" lIns="91425" rIns="91425" tIns="45700">
            <a:noAutofit/>
          </a:bodyPr>
          <a:lstStyle/>
          <a:p>
            <a:pPr indent="-228600" lvl="0" marL="228600" marR="0" rtl="0" algn="ctr">
              <a:lnSpc>
                <a:spcPct val="90000"/>
              </a:lnSpc>
              <a:spcBef>
                <a:spcPts val="0"/>
              </a:spcBef>
              <a:buClr>
                <a:schemeClr val="accent1"/>
              </a:buClr>
              <a:buSzPct val="100000"/>
              <a:buFont typeface="Arial"/>
              <a:buChar char="•"/>
            </a:pPr>
            <a:r>
              <a:rPr b="0" i="0" lang="pt-BR" sz="2000" u="none" cap="none" strike="noStrike">
                <a:solidFill>
                  <a:srgbClr val="D8D8D8"/>
                </a:solidFill>
                <a:latin typeface="Candara"/>
                <a:ea typeface="Candara"/>
                <a:cs typeface="Candara"/>
                <a:sym typeface="Candara"/>
              </a:rPr>
              <a:t>Após preencher e mandar minerar, o programa retorna uma base de dados com várias informações referentes aos tweets, como data, imagens, quem mandou, de onde mandou, Hashtags utilizadas, entre outras</a:t>
            </a:r>
          </a:p>
        </p:txBody>
      </p:sp>
      <p:pic>
        <p:nvPicPr>
          <p:cNvPr id="124" name="Shape 124"/>
          <p:cNvPicPr preferRelativeResize="0"/>
          <p:nvPr/>
        </p:nvPicPr>
        <p:blipFill rotWithShape="1">
          <a:blip r:embed="rId3">
            <a:alphaModFix/>
          </a:blip>
          <a:srcRect b="0" l="0" r="0" t="0"/>
          <a:stretch/>
        </p:blipFill>
        <p:spPr>
          <a:xfrm>
            <a:off x="2095500" y="2438400"/>
            <a:ext cx="8001000" cy="4276725"/>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1524000" y="457200"/>
            <a:ext cx="9144000" cy="1143000"/>
          </a:xfrm>
          <a:prstGeom prst="rect">
            <a:avLst/>
          </a:prstGeom>
        </p:spPr>
        <p:txBody>
          <a:bodyPr anchorCtr="0" anchor="b" bIns="91425" lIns="91425" rIns="91425" tIns="91425">
            <a:noAutofit/>
          </a:bodyPr>
          <a:lstStyle/>
          <a:p>
            <a:pPr lvl="0">
              <a:spcBef>
                <a:spcPts val="0"/>
              </a:spcBef>
              <a:buNone/>
            </a:pPr>
            <a:r>
              <a:rPr lang="pt-BR"/>
              <a:t>Print da Tabela com os dados no Banco</a:t>
            </a:r>
          </a:p>
        </p:txBody>
      </p:sp>
      <p:sp>
        <p:nvSpPr>
          <p:cNvPr id="131" name="Shape 131"/>
          <p:cNvSpPr txBox="1"/>
          <p:nvPr>
            <p:ph idx="1" type="body"/>
          </p:nvPr>
        </p:nvSpPr>
        <p:spPr>
          <a:xfrm>
            <a:off x="1524000" y="1828800"/>
            <a:ext cx="9144000" cy="4267200"/>
          </a:xfrm>
          <a:prstGeom prst="rect">
            <a:avLst/>
          </a:prstGeom>
        </p:spPr>
        <p:txBody>
          <a:bodyPr anchorCtr="0" anchor="t" bIns="91425" lIns="91425" rIns="91425" tIns="91425">
            <a:noAutofit/>
          </a:bodyPr>
          <a:lstStyle/>
          <a:p>
            <a:pPr lvl="0">
              <a:spcBef>
                <a:spcPts val="0"/>
              </a:spcBef>
              <a:buNone/>
            </a:pPr>
            <a:r>
              <a:t/>
            </a:r>
            <a:endParaRPr/>
          </a:p>
        </p:txBody>
      </p:sp>
      <p:pic>
        <p:nvPicPr>
          <p:cNvPr id="132" name="Shape 132"/>
          <p:cNvPicPr preferRelativeResize="0"/>
          <p:nvPr/>
        </p:nvPicPr>
        <p:blipFill>
          <a:blip r:embed="rId3">
            <a:alphaModFix/>
          </a:blip>
          <a:stretch>
            <a:fillRect/>
          </a:stretch>
        </p:blipFill>
        <p:spPr>
          <a:xfrm>
            <a:off x="710550" y="1872849"/>
            <a:ext cx="10951150" cy="3853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1524000" y="457200"/>
            <a:ext cx="9144000" cy="1143000"/>
          </a:xfrm>
          <a:prstGeom prst="rect">
            <a:avLst/>
          </a:prstGeom>
        </p:spPr>
        <p:txBody>
          <a:bodyPr anchorCtr="0" anchor="b" bIns="91425" lIns="91425" rIns="91425" tIns="91425">
            <a:noAutofit/>
          </a:bodyPr>
          <a:lstStyle/>
          <a:p>
            <a:pPr lvl="0">
              <a:spcBef>
                <a:spcPts val="0"/>
              </a:spcBef>
              <a:buNone/>
            </a:pPr>
            <a:r>
              <a:rPr lang="pt-BR"/>
              <a:t>Procedimento</a:t>
            </a:r>
          </a:p>
        </p:txBody>
      </p:sp>
      <p:sp>
        <p:nvSpPr>
          <p:cNvPr id="139" name="Shape 139"/>
          <p:cNvSpPr txBox="1"/>
          <p:nvPr>
            <p:ph idx="1" type="body"/>
          </p:nvPr>
        </p:nvSpPr>
        <p:spPr>
          <a:xfrm>
            <a:off x="1524000" y="1828800"/>
            <a:ext cx="9144000" cy="4267200"/>
          </a:xfrm>
          <a:prstGeom prst="rect">
            <a:avLst/>
          </a:prstGeom>
        </p:spPr>
        <p:txBody>
          <a:bodyPr anchorCtr="0" anchor="t" bIns="91425" lIns="91425" rIns="91425" tIns="91425">
            <a:noAutofit/>
          </a:bodyPr>
          <a:lstStyle/>
          <a:p>
            <a:pPr lvl="0">
              <a:spcBef>
                <a:spcPts val="0"/>
              </a:spcBef>
              <a:buNone/>
            </a:pPr>
            <a:r>
              <a:rPr lang="pt-BR"/>
              <a:t>Foi configurado no pentaho para ser feito a inserção no banco de dados através de um arquivo CSV é feita a conexão do banco com o pentaho e depois de criar o ambiente de transformação assim chamado no pentaho basta dar play.</a:t>
            </a:r>
          </a:p>
          <a:p>
            <a:pPr lvl="0">
              <a:spcBef>
                <a:spcPts val="0"/>
              </a:spcBef>
              <a:buNone/>
            </a:pPr>
            <a:r>
              <a:rPr lang="pt-BR"/>
              <a:t>Detalhes: Insira um CSV input file,  insira um componente transform e  um componente table output, selecione no CSV input file, o arquivo que vai ser feito a extração do dado, clica em obter campos, no table output clique em Get fields to select e em table output selecione o banco onde será salvo e a tabela caso ela já exista, se não existir escolha o nome, clique em SQL confirme feche e dê play.</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1524000" y="457200"/>
            <a:ext cx="9144000" cy="11430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accent1"/>
              </a:buClr>
              <a:buSzPct val="25000"/>
              <a:buFont typeface="Consolas"/>
              <a:buNone/>
            </a:pPr>
            <a:r>
              <a:rPr b="0" i="0" lang="pt-BR" sz="3400" u="none" cap="none" strike="noStrike">
                <a:solidFill>
                  <a:schemeClr val="accent1"/>
                </a:solidFill>
                <a:latin typeface="Consolas"/>
                <a:ea typeface="Consolas"/>
                <a:cs typeface="Consolas"/>
                <a:sym typeface="Consolas"/>
              </a:rPr>
              <a:t>Conclusão</a:t>
            </a:r>
          </a:p>
        </p:txBody>
      </p:sp>
      <p:sp>
        <p:nvSpPr>
          <p:cNvPr id="145" name="Shape 145"/>
          <p:cNvSpPr txBox="1"/>
          <p:nvPr>
            <p:ph idx="1" type="body"/>
          </p:nvPr>
        </p:nvSpPr>
        <p:spPr>
          <a:xfrm>
            <a:off x="1524000" y="1828800"/>
            <a:ext cx="9144000" cy="4267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accent1"/>
              </a:buClr>
              <a:buSzPct val="100000"/>
              <a:buFont typeface="Arial"/>
              <a:buChar char="•"/>
            </a:pPr>
            <a:r>
              <a:rPr b="0" i="0" lang="pt-BR" sz="2000" u="none" cap="none" strike="noStrike">
                <a:solidFill>
                  <a:srgbClr val="D8D8D8"/>
                </a:solidFill>
                <a:latin typeface="Candara"/>
                <a:ea typeface="Candara"/>
                <a:cs typeface="Candara"/>
                <a:sym typeface="Candara"/>
              </a:rPr>
              <a:t>O NodeXL é uma ferramenta muito fácil de utilizar com uma grande variedade de recursos, onde até mesmo que nunca programou consegue fazer uma mineração eficiente de dados de redes sociais, isso tudo sem programar nem uma linha. Outro grande diferencial da ferramenta é poder analisar os dados no próprio programa, através de Grafos e estatísticas, através do programa você consegue até mesmo fazer um filtro maior dos dados do seu interesse para o banco através da junção de dados repetidos e outras opções.</a:t>
            </a: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ador tecnológico 16x9">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