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8" r:id="rId7"/>
    <p:sldId id="263" r:id="rId8"/>
    <p:sldId id="269" r:id="rId9"/>
    <p:sldId id="264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6C01-25B3-49EC-BEE0-341F2E03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4D2CBC-0421-41DB-86B5-2BC7C17D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F8744-2E29-41D8-A543-5FB53E9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DD786-AE84-4AE7-98F7-13B8FCD9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708E8-764B-44CA-8EDF-0C1A8C4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0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3EB0-90C1-45E5-B561-C4728E66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257321-9125-4928-868A-979C0904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B83DD-3E50-49EC-919D-ACED3C55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29B7E-7882-4C99-AD29-8EBC0DBF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34722-5397-4EAA-9D54-69E1A224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F5DC1E-0E99-4565-AF67-20F6E64E2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E3806A-6EEF-48DD-917F-CC9E54C6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65AFC-E6E9-4275-8189-D3575CA3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95AEF-4590-4133-93A0-1BA8E39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29416-40F5-4FE8-A1D3-ED72B4CD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4F77-4DA0-4543-8627-E408CF2E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99F2B-50EC-47EB-9DD1-6C72C10C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F58C3-7B3D-445E-8C3D-FC1358C2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C948F-BFCE-4EC3-BE32-15EC3E96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A4B6B-A0F0-4A3E-A950-C36324F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172E4-4E96-4634-AE0B-AB91D4BB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9531B-916E-421D-AFA2-C4545829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5521F-1D16-429F-83E2-D7625D1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26936-4024-4DCA-B27B-564D356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59539-47EE-4547-B762-811961FE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E6E84-DA01-4C4E-AC06-87122708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30B80-C624-483C-BE2B-7709E0FF5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ECF82-D2FE-46B5-BE98-D85E2AC1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C1468-0915-43F2-A7E3-8307729F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94925-3D0C-4A06-8352-891D29DD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9D4E2-67EF-4561-A784-32FF85D6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3E3CC-7A61-4416-BA05-651A9A4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D0542-D317-473E-AB32-009527C7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57E0CA-207E-4021-BD2F-06B23AC96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9F7A1B-320E-468A-A64E-7F0FBA37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3F380E-D8F2-42E6-B70C-5BD3EEAE6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C9DF21-E984-45F3-835C-5BD8106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226B4D-5A8A-4739-A850-348B8B35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A150A7-C05D-4D48-BD7E-5F655D42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38351-25D3-4BAC-BB97-C5AB9BDD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84EFB7-D898-49B7-AC23-97856723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9AD883-21ED-477F-8A46-3D90CAFB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1FEB8D-EB6B-43CB-A48C-6FDE1435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FED81C-9E6A-467D-AE52-B73B5E35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2C4CF-AE3D-4BD0-8997-E42852EB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892754-E904-4DD6-86CE-E4E97FD5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0DD22-5E69-49FA-89FF-6B8FF925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D8CCD-9012-4FF2-A105-98B1DCD2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1C66AC-F5B6-4AB4-9E10-D5B11C26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5121A-6180-479D-B07E-C97ACE90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86C44-C7BE-4C26-9C31-B5BF8748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B292D-4768-42F6-BF9C-9DCDEAC6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60BED-01CA-4C15-97DC-CE37A6F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10A685-7E43-407D-B2AC-3761E9E7C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7230DD-96CA-4787-9970-63F3077B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188D9-75EF-4525-B52E-0CEB0A4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01D5D-58E3-48D9-AF89-5CCCC231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162A70-5869-41C4-9DD9-2D578E37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4AC408-7022-4805-A96E-88A2AEC9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E16530-83D0-4E7E-8766-488583F6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56E27-0952-4E45-ADD8-7C0FC9D2C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E046-4B89-4F03-924D-6C1B599B1D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E4BF5-B46D-4AF4-BFAE-7BFE25E5E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2DBD6-5A6A-4D14-8F0B-FDDB1FE3D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DD38-981A-4CA5-9407-8EB03E0A73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2B4D-140D-4819-A887-B9DA13423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0" y="1041400"/>
            <a:ext cx="5733143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DevOps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45636F-E8FF-4FBA-97C7-9604E8768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27" y="3718152"/>
            <a:ext cx="5733143" cy="1655762"/>
          </a:xfrm>
        </p:spPr>
        <p:txBody>
          <a:bodyPr>
            <a:normAutofit/>
          </a:bodyPr>
          <a:lstStyle/>
          <a:p>
            <a:r>
              <a:rPr lang="en-US" dirty="0"/>
              <a:t>Carlos X. Tacuri</a:t>
            </a:r>
          </a:p>
        </p:txBody>
      </p:sp>
    </p:spTree>
    <p:extLst>
      <p:ext uri="{BB962C8B-B14F-4D97-AF65-F5344CB8AC3E}">
        <p14:creationId xmlns:p14="http://schemas.microsoft.com/office/powerpoint/2010/main" val="311572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E2AB4-0710-44E8-9FE3-BF56A45E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Power</a:t>
            </a:r>
            <a:r>
              <a:rPr lang="es-MX" dirty="0"/>
              <a:t> BI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B890D2-3C8A-45C3-BB2D-49C4C6C96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463" y="1875030"/>
            <a:ext cx="5224350" cy="3054717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5C3628-B4BD-4972-889A-7BB84915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7" y="1571703"/>
            <a:ext cx="6283442" cy="35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B62EB-8D3A-4442-9510-0D84DC150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6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A8B7E-05ED-48D7-B88B-CAE64BAC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spc="-5" dirty="0"/>
              <a:t>¿Qué es DevOps 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58645-B608-446F-9890-B4FB257F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Development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+ </a:t>
            </a:r>
            <a:r>
              <a:rPr lang="es-ES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Operations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, designa la unión de personas, procesos y tecnología para ofrecer valor a los clientes de forma constante.</a:t>
            </a:r>
          </a:p>
          <a:p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P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ermite que los roles que antes estaban aislados se coordinen y colaboren para producir productos mejores y más confiables.</a:t>
            </a:r>
          </a:p>
          <a:p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L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os equipos adquieren la capacidad de responder mejor a las necesidades de los clientes, aumenta la confianza en las aplicaciones que crean y se alcanzan los objetivos empresariales en menos tiempo.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2903-8DC1-4776-9DEC-8A2245C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spc="-5" dirty="0"/>
              <a:t>¿</a:t>
            </a:r>
            <a:r>
              <a:rPr lang="es-ES" sz="4400" spc="-5" dirty="0"/>
              <a:t>Qué es Azure DevOps?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6A31E-45B5-45F4-AEC9-7C23AD36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Conjunto de herramientas y servicios que nos ayudan en la administración del ciclo de vida de los proyectos de desarrollo de software</a:t>
            </a:r>
            <a:r>
              <a:rPr lang="es-PE" dirty="0">
                <a:solidFill>
                  <a:srgbClr val="4C4C51"/>
                </a:solidFill>
                <a:latin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AD51D-EAEC-4D98-B556-D462286D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2" y="2403115"/>
            <a:ext cx="8862875" cy="43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1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8599-3D43-4C8B-A67C-F4C9E9B4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Integración</a:t>
            </a:r>
            <a:r>
              <a:rPr lang="en-US" dirty="0"/>
              <a:t> Continua – CI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A7A77D-B7FD-4E09-9261-6CF44DB4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40"/>
          <a:stretch/>
        </p:blipFill>
        <p:spPr>
          <a:xfrm>
            <a:off x="6305806" y="1345695"/>
            <a:ext cx="5272657" cy="4540021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E33EBC6-D0E4-44C1-8B48-AAA387B7F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91"/>
          <a:stretch/>
        </p:blipFill>
        <p:spPr>
          <a:xfrm>
            <a:off x="838200" y="1690688"/>
            <a:ext cx="4793617" cy="41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DBD9-11C4-453C-9343-C8C581E5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Entrega</a:t>
            </a:r>
            <a:r>
              <a:rPr lang="en-US" dirty="0"/>
              <a:t> Continua -  CD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22A1CE2B-6619-4A6B-9B51-3584486A1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975"/>
          <a:stretch/>
        </p:blipFill>
        <p:spPr>
          <a:xfrm>
            <a:off x="799365" y="5195522"/>
            <a:ext cx="7143750" cy="117865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FFD50F-8B6F-40E2-9B11-3F594E2C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14"/>
            <a:ext cx="7182585" cy="37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238BF-7273-4EB8-8012-168A5B9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4879A-7C77-4A92-B0C0-F8130997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una herramienta de ingeniería de datos basada en la nube que se utiliza para procesar y transformar cantidades masivas de datos y explorar los datos a través de modelos de aprendizaje automático.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dmite Python, Scala, R, Java y SQL, además de marcos y bibliotecas de ciencia de datos, como </a:t>
            </a:r>
            <a:r>
              <a:rPr lang="es-MX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MX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5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A832-B88B-4591-9E38-007B8AE3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F50C6FF-3D7F-4B92-95AA-BBB17BD3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3492" y="1690688"/>
            <a:ext cx="9229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0C9BD-271A-4FBB-BF0C-674B1F30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- Schema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B4E5AF-2ACF-4459-8DB0-A13AAE08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79" y="1401418"/>
            <a:ext cx="6861534" cy="4839777"/>
          </a:xfrm>
        </p:spPr>
      </p:pic>
    </p:spTree>
    <p:extLst>
      <p:ext uri="{BB962C8B-B14F-4D97-AF65-F5344CB8AC3E}">
        <p14:creationId xmlns:p14="http://schemas.microsoft.com/office/powerpoint/2010/main" val="280164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E2C0E-6C91-465D-A10E-809BE5D6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- Notebook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DED1C6A-70B3-4163-96C0-CFFFD061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58"/>
          <a:stretch/>
        </p:blipFill>
        <p:spPr>
          <a:xfrm>
            <a:off x="948178" y="1828800"/>
            <a:ext cx="9525001" cy="4535258"/>
          </a:xfrm>
        </p:spPr>
      </p:pic>
    </p:spTree>
    <p:extLst>
      <p:ext uri="{BB962C8B-B14F-4D97-AF65-F5344CB8AC3E}">
        <p14:creationId xmlns:p14="http://schemas.microsoft.com/office/powerpoint/2010/main" val="785461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202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de Office</vt:lpstr>
      <vt:lpstr>DevOps</vt:lpstr>
      <vt:lpstr>¿Qué es DevOps ?</vt:lpstr>
      <vt:lpstr>¿Qué es Azure DevOps?</vt:lpstr>
      <vt:lpstr>Integración Continua – CI</vt:lpstr>
      <vt:lpstr>Entrega Continua -  CD</vt:lpstr>
      <vt:lpstr>Azure Databricks</vt:lpstr>
      <vt:lpstr>Azure Databricks</vt:lpstr>
      <vt:lpstr>Azure Databricks - Schema</vt:lpstr>
      <vt:lpstr>Azure Databricks - Notebook</vt:lpstr>
      <vt:lpstr>Power BI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Carlos Xavier Tacuri</dc:creator>
  <cp:lastModifiedBy>Carlos Xavier Tacuri</cp:lastModifiedBy>
  <cp:revision>25</cp:revision>
  <dcterms:created xsi:type="dcterms:W3CDTF">2021-11-07T23:10:20Z</dcterms:created>
  <dcterms:modified xsi:type="dcterms:W3CDTF">2021-11-08T03:39:50Z</dcterms:modified>
</cp:coreProperties>
</file>