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Poppins"/>
      <p:regular r:id="rId21"/>
      <p:bold r:id="rId22"/>
      <p:italic r:id="rId23"/>
      <p:boldItalic r:id="rId24"/>
    </p:embeddedFont>
    <p:embeddedFont>
      <p:font typeface="Poppins Light"/>
      <p:regular r:id="rId25"/>
      <p:bold r:id="rId26"/>
      <p:italic r:id="rId27"/>
      <p:boldItalic r:id="rId28"/>
    </p:embeddedFont>
    <p:embeddedFont>
      <p:font typeface="Poppins Medium"/>
      <p:regular r:id="rId29"/>
      <p:bold r:id="rId30"/>
      <p:italic r:id="rId31"/>
      <p:boldItalic r:id="rId32"/>
    </p:embeddedFont>
    <p:embeddedFont>
      <p:font typeface="Poppins Black"/>
      <p:bold r:id="rId33"/>
      <p:boldItalic r:id="rId34"/>
    </p:embeddedFont>
    <p:embeddedFont>
      <p:font typeface="Poppins SemiBold"/>
      <p:regular r:id="rId35"/>
      <p:bold r:id="rId36"/>
      <p:italic r:id="rId37"/>
      <p:boldItalic r:id="rId38"/>
    </p:embeddedFont>
    <p:embeddedFont>
      <p:font typeface="Poppins ExtraBold"/>
      <p:bold r:id="rId39"/>
      <p:boldItalic r:id="rId40"/>
    </p:embeddedFont>
    <p:embeddedFont>
      <p:font typeface="Source Sans Pr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613602-1F09-497A-991E-EAD736EA3FD5}">
  <a:tblStyle styleId="{44613602-1F09-497A-991E-EAD736EA3F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ExtraBold-boldItalic.fntdata"/><Relationship Id="rId20" Type="http://schemas.openxmlformats.org/officeDocument/2006/relationships/font" Target="fonts/Roboto-boldItalic.fntdata"/><Relationship Id="rId42" Type="http://schemas.openxmlformats.org/officeDocument/2006/relationships/font" Target="fonts/SourceSansPro-bold.fntdata"/><Relationship Id="rId41" Type="http://schemas.openxmlformats.org/officeDocument/2006/relationships/font" Target="fonts/SourceSansPro-regular.fntdata"/><Relationship Id="rId22" Type="http://schemas.openxmlformats.org/officeDocument/2006/relationships/font" Target="fonts/Poppins-bold.fntdata"/><Relationship Id="rId44" Type="http://schemas.openxmlformats.org/officeDocument/2006/relationships/font" Target="fonts/SourceSansPro-boldItalic.fntdata"/><Relationship Id="rId21" Type="http://schemas.openxmlformats.org/officeDocument/2006/relationships/font" Target="fonts/Poppins-regular.fntdata"/><Relationship Id="rId43" Type="http://schemas.openxmlformats.org/officeDocument/2006/relationships/font" Target="fonts/SourceSansPro-italic.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Light-bold.fntdata"/><Relationship Id="rId25" Type="http://schemas.openxmlformats.org/officeDocument/2006/relationships/font" Target="fonts/PoppinsLight-regular.fntdata"/><Relationship Id="rId28" Type="http://schemas.openxmlformats.org/officeDocument/2006/relationships/font" Target="fonts/PoppinsLight-boldItalic.fntdata"/><Relationship Id="rId27" Type="http://schemas.openxmlformats.org/officeDocument/2006/relationships/font" Target="fonts/Poppins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Medium-italic.fntdata"/><Relationship Id="rId30" Type="http://schemas.openxmlformats.org/officeDocument/2006/relationships/font" Target="fonts/PoppinsMedium-bold.fntdata"/><Relationship Id="rId11" Type="http://schemas.openxmlformats.org/officeDocument/2006/relationships/slide" Target="slides/slide5.xml"/><Relationship Id="rId33" Type="http://schemas.openxmlformats.org/officeDocument/2006/relationships/font" Target="fonts/PoppinsBlack-bold.fntdata"/><Relationship Id="rId10" Type="http://schemas.openxmlformats.org/officeDocument/2006/relationships/slide" Target="slides/slide4.xml"/><Relationship Id="rId32" Type="http://schemas.openxmlformats.org/officeDocument/2006/relationships/font" Target="fonts/PoppinsMedium-boldItalic.fntdata"/><Relationship Id="rId13" Type="http://schemas.openxmlformats.org/officeDocument/2006/relationships/slide" Target="slides/slide7.xml"/><Relationship Id="rId35" Type="http://schemas.openxmlformats.org/officeDocument/2006/relationships/font" Target="fonts/PoppinsSemiBold-regular.fntdata"/><Relationship Id="rId12" Type="http://schemas.openxmlformats.org/officeDocument/2006/relationships/slide" Target="slides/slide6.xml"/><Relationship Id="rId34" Type="http://schemas.openxmlformats.org/officeDocument/2006/relationships/font" Target="fonts/PoppinsBlack-boldItalic.fntdata"/><Relationship Id="rId15" Type="http://schemas.openxmlformats.org/officeDocument/2006/relationships/slide" Target="slides/slide9.xml"/><Relationship Id="rId37" Type="http://schemas.openxmlformats.org/officeDocument/2006/relationships/font" Target="fonts/PoppinsSemiBold-italic.fntdata"/><Relationship Id="rId14" Type="http://schemas.openxmlformats.org/officeDocument/2006/relationships/slide" Target="slides/slide8.xml"/><Relationship Id="rId36" Type="http://schemas.openxmlformats.org/officeDocument/2006/relationships/font" Target="fonts/PoppinsSemiBold-bold.fntdata"/><Relationship Id="rId17" Type="http://schemas.openxmlformats.org/officeDocument/2006/relationships/font" Target="fonts/Roboto-regular.fntdata"/><Relationship Id="rId39" Type="http://schemas.openxmlformats.org/officeDocument/2006/relationships/font" Target="fonts/PoppinsExtraBold-bold.fntdata"/><Relationship Id="rId16" Type="http://schemas.openxmlformats.org/officeDocument/2006/relationships/slide" Target="slides/slide10.xml"/><Relationship Id="rId38" Type="http://schemas.openxmlformats.org/officeDocument/2006/relationships/font" Target="fonts/PoppinsSemiBold-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7" name="Shape 3417"/>
        <p:cNvGrpSpPr/>
        <p:nvPr/>
      </p:nvGrpSpPr>
      <p:grpSpPr>
        <a:xfrm>
          <a:off x="0" y="0"/>
          <a:ext cx="0" cy="0"/>
          <a:chOff x="0" y="0"/>
          <a:chExt cx="0" cy="0"/>
        </a:xfrm>
      </p:grpSpPr>
      <p:sp>
        <p:nvSpPr>
          <p:cNvPr id="3418" name="Google Shape;34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19" name="Google Shape;34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g14630f3a379_0_3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5" name="Google Shape;3475;g14630f3a379_0_3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3" name="Shape 3423"/>
        <p:cNvGrpSpPr/>
        <p:nvPr/>
      </p:nvGrpSpPr>
      <p:grpSpPr>
        <a:xfrm>
          <a:off x="0" y="0"/>
          <a:ext cx="0" cy="0"/>
          <a:chOff x="0" y="0"/>
          <a:chExt cx="0" cy="0"/>
        </a:xfrm>
      </p:grpSpPr>
      <p:sp>
        <p:nvSpPr>
          <p:cNvPr id="3424" name="Google Shape;3424;g14630f3a379_0_3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5" name="Google Shape;3425;g14630f3a379_0_3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9" name="Shape 3429"/>
        <p:cNvGrpSpPr/>
        <p:nvPr/>
      </p:nvGrpSpPr>
      <p:grpSpPr>
        <a:xfrm>
          <a:off x="0" y="0"/>
          <a:ext cx="0" cy="0"/>
          <a:chOff x="0" y="0"/>
          <a:chExt cx="0" cy="0"/>
        </a:xfrm>
      </p:grpSpPr>
      <p:sp>
        <p:nvSpPr>
          <p:cNvPr id="3430" name="Google Shape;3430;g14630f3a379_0_3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1" name="Google Shape;3431;g14630f3a379_0_3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5" name="Shape 3435"/>
        <p:cNvGrpSpPr/>
        <p:nvPr/>
      </p:nvGrpSpPr>
      <p:grpSpPr>
        <a:xfrm>
          <a:off x="0" y="0"/>
          <a:ext cx="0" cy="0"/>
          <a:chOff x="0" y="0"/>
          <a:chExt cx="0" cy="0"/>
        </a:xfrm>
      </p:grpSpPr>
      <p:sp>
        <p:nvSpPr>
          <p:cNvPr id="3436" name="Google Shape;3436;g14630f3a379_0_3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7" name="Google Shape;3437;g14630f3a379_0_3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1" name="Shape 3441"/>
        <p:cNvGrpSpPr/>
        <p:nvPr/>
      </p:nvGrpSpPr>
      <p:grpSpPr>
        <a:xfrm>
          <a:off x="0" y="0"/>
          <a:ext cx="0" cy="0"/>
          <a:chOff x="0" y="0"/>
          <a:chExt cx="0" cy="0"/>
        </a:xfrm>
      </p:grpSpPr>
      <p:sp>
        <p:nvSpPr>
          <p:cNvPr id="3442" name="Google Shape;3442;g14630f3a379_0_3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3" name="Google Shape;3443;g14630f3a379_0_3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7" name="Shape 3447"/>
        <p:cNvGrpSpPr/>
        <p:nvPr/>
      </p:nvGrpSpPr>
      <p:grpSpPr>
        <a:xfrm>
          <a:off x="0" y="0"/>
          <a:ext cx="0" cy="0"/>
          <a:chOff x="0" y="0"/>
          <a:chExt cx="0" cy="0"/>
        </a:xfrm>
      </p:grpSpPr>
      <p:sp>
        <p:nvSpPr>
          <p:cNvPr id="3448" name="Google Shape;3448;g14630f3a379_0_3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9" name="Google Shape;3449;g14630f3a379_0_3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4" name="Shape 3454"/>
        <p:cNvGrpSpPr/>
        <p:nvPr/>
      </p:nvGrpSpPr>
      <p:grpSpPr>
        <a:xfrm>
          <a:off x="0" y="0"/>
          <a:ext cx="0" cy="0"/>
          <a:chOff x="0" y="0"/>
          <a:chExt cx="0" cy="0"/>
        </a:xfrm>
      </p:grpSpPr>
      <p:sp>
        <p:nvSpPr>
          <p:cNvPr id="3455" name="Google Shape;3455;g14630f3a379_0_3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6" name="Google Shape;3456;g14630f3a379_0_3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0" name="Shape 3460"/>
        <p:cNvGrpSpPr/>
        <p:nvPr/>
      </p:nvGrpSpPr>
      <p:grpSpPr>
        <a:xfrm>
          <a:off x="0" y="0"/>
          <a:ext cx="0" cy="0"/>
          <a:chOff x="0" y="0"/>
          <a:chExt cx="0" cy="0"/>
        </a:xfrm>
      </p:grpSpPr>
      <p:sp>
        <p:nvSpPr>
          <p:cNvPr id="3461" name="Google Shape;3461;g14630f3a379_0_3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2" name="Google Shape;3462;g14630f3a379_0_3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6" name="Shape 3466"/>
        <p:cNvGrpSpPr/>
        <p:nvPr/>
      </p:nvGrpSpPr>
      <p:grpSpPr>
        <a:xfrm>
          <a:off x="0" y="0"/>
          <a:ext cx="0" cy="0"/>
          <a:chOff x="0" y="0"/>
          <a:chExt cx="0" cy="0"/>
        </a:xfrm>
      </p:grpSpPr>
      <p:sp>
        <p:nvSpPr>
          <p:cNvPr id="3467" name="Google Shape;3467;g14630f3a379_0_3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8" name="Google Shape;3468;g14630f3a379_0_3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671100"/>
            <a:ext cx="77154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b="1"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2" type="sldNum"/>
          </p:nvPr>
        </p:nvSpPr>
        <p:spPr>
          <a:xfrm>
            <a:off x="8472458" y="5044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11" name="Google Shape;11;p2"/>
          <p:cNvGrpSpPr/>
          <p:nvPr/>
        </p:nvGrpSpPr>
        <p:grpSpPr>
          <a:xfrm rot="-5236622">
            <a:off x="6412169" y="-1130828"/>
            <a:ext cx="1853898" cy="1381869"/>
            <a:chOff x="4500175" y="3779525"/>
            <a:chExt cx="1136425" cy="847075"/>
          </a:xfrm>
        </p:grpSpPr>
        <p:sp>
          <p:nvSpPr>
            <p:cNvPr id="12" name="Google Shape;12;p2"/>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rot="10800000">
            <a:off x="-580802" y="-652655"/>
            <a:ext cx="4033310" cy="2216956"/>
            <a:chOff x="4178350" y="2375050"/>
            <a:chExt cx="938350" cy="515775"/>
          </a:xfrm>
        </p:grpSpPr>
        <p:sp>
          <p:nvSpPr>
            <p:cNvPr id="24" name="Google Shape;24;p2"/>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3452488" y="317625"/>
            <a:ext cx="700450" cy="636075"/>
            <a:chOff x="3652400" y="3788700"/>
            <a:chExt cx="700450" cy="636075"/>
          </a:xfrm>
        </p:grpSpPr>
        <p:sp>
          <p:nvSpPr>
            <p:cNvPr id="32" name="Google Shape;32;p2"/>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2"/>
          <p:cNvGrpSpPr/>
          <p:nvPr/>
        </p:nvGrpSpPr>
        <p:grpSpPr>
          <a:xfrm flipH="1">
            <a:off x="4705939" y="3402680"/>
            <a:ext cx="5889385" cy="2656239"/>
            <a:chOff x="5619200" y="4458200"/>
            <a:chExt cx="1647150" cy="742900"/>
          </a:xfrm>
        </p:grpSpPr>
        <p:sp>
          <p:nvSpPr>
            <p:cNvPr id="48" name="Google Shape;48;p2"/>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2"/>
          <p:cNvGrpSpPr/>
          <p:nvPr/>
        </p:nvGrpSpPr>
        <p:grpSpPr>
          <a:xfrm rot="-2025439">
            <a:off x="5809038" y="4575903"/>
            <a:ext cx="1019004" cy="1634769"/>
            <a:chOff x="2402100" y="3854125"/>
            <a:chExt cx="435600" cy="698825"/>
          </a:xfrm>
        </p:grpSpPr>
        <p:sp>
          <p:nvSpPr>
            <p:cNvPr id="54" name="Google Shape;54;p2"/>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2"/>
          <p:cNvGrpSpPr/>
          <p:nvPr/>
        </p:nvGrpSpPr>
        <p:grpSpPr>
          <a:xfrm>
            <a:off x="-1158528" y="4518079"/>
            <a:ext cx="3672418" cy="1331055"/>
            <a:chOff x="-1068128" y="3996204"/>
            <a:chExt cx="3672418" cy="1331055"/>
          </a:xfrm>
        </p:grpSpPr>
        <p:sp>
          <p:nvSpPr>
            <p:cNvPr id="68" name="Google Shape;68;p2"/>
            <p:cNvSpPr/>
            <p:nvPr/>
          </p:nvSpPr>
          <p:spPr>
            <a:xfrm rot="-10594719">
              <a:off x="-1038001" y="4102993"/>
              <a:ext cx="3612164" cy="1117479"/>
            </a:xfrm>
            <a:custGeom>
              <a:rect b="b" l="l" r="r" t="t"/>
              <a:pathLst>
                <a:path extrusionOk="0" h="19192" w="62034">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800178" y="4304942"/>
              <a:ext cx="2873315" cy="818933"/>
              <a:chOff x="-800178" y="4304942"/>
              <a:chExt cx="2873315" cy="818933"/>
            </a:xfrm>
          </p:grpSpPr>
          <p:sp>
            <p:nvSpPr>
              <p:cNvPr id="70" name="Google Shape;70;p2"/>
              <p:cNvSpPr/>
              <p:nvPr/>
            </p:nvSpPr>
            <p:spPr>
              <a:xfrm rot="-10594719">
                <a:off x="1780944" y="5070486"/>
                <a:ext cx="126240" cy="49667"/>
              </a:xfrm>
              <a:custGeom>
                <a:rect b="b" l="l" r="r" t="t"/>
                <a:pathLst>
                  <a:path extrusionOk="0" h="853" w="2168">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594719">
                <a:off x="1565235" y="5016770"/>
                <a:ext cx="124668" cy="49551"/>
              </a:xfrm>
              <a:custGeom>
                <a:rect b="b" l="l" r="r" t="t"/>
                <a:pathLst>
                  <a:path extrusionOk="0" h="851" w="2141">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594719">
                <a:off x="1976086" y="4955828"/>
                <a:ext cx="95786" cy="45242"/>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594719">
                <a:off x="1773296" y="4958228"/>
                <a:ext cx="95786" cy="45184"/>
              </a:xfrm>
              <a:custGeom>
                <a:rect b="b" l="l" r="r" t="t"/>
                <a:pathLst>
                  <a:path extrusionOk="0" h="776" w="1645">
                    <a:moveTo>
                      <a:pt x="900" y="0"/>
                    </a:moveTo>
                    <a:cubicBezTo>
                      <a:pt x="249" y="0"/>
                      <a:pt x="1" y="776"/>
                      <a:pt x="776" y="776"/>
                    </a:cubicBezTo>
                    <a:cubicBezTo>
                      <a:pt x="1397" y="776"/>
                      <a:pt x="1645"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594719">
                <a:off x="1864326" y="4858253"/>
                <a:ext cx="126473" cy="45999"/>
              </a:xfrm>
              <a:custGeom>
                <a:rect b="b" l="l" r="r" t="t"/>
                <a:pathLst>
                  <a:path extrusionOk="0" h="790" w="2172">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594719">
                <a:off x="1635557" y="4850249"/>
                <a:ext cx="88566" cy="25328"/>
              </a:xfrm>
              <a:custGeom>
                <a:rect b="b" l="l" r="r" t="t"/>
                <a:pathLst>
                  <a:path extrusionOk="0" h="435" w="1521">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594719">
                <a:off x="1326281" y="4893132"/>
                <a:ext cx="144524" cy="58168"/>
              </a:xfrm>
              <a:custGeom>
                <a:rect b="b" l="l" r="r" t="t"/>
                <a:pathLst>
                  <a:path extrusionOk="0" h="999" w="2482">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594719">
                <a:off x="1377624" y="4771551"/>
                <a:ext cx="112090" cy="34645"/>
              </a:xfrm>
              <a:custGeom>
                <a:rect b="b" l="l" r="r" t="t"/>
                <a:pathLst>
                  <a:path extrusionOk="0" h="595" w="1925">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594719">
                <a:off x="1803282" y="4697382"/>
                <a:ext cx="112032" cy="48211"/>
              </a:xfrm>
              <a:custGeom>
                <a:rect b="b" l="l" r="r" t="t"/>
                <a:pathLst>
                  <a:path extrusionOk="0" h="828" w="1924">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594719">
                <a:off x="1895778" y="4578886"/>
                <a:ext cx="113837" cy="36159"/>
              </a:xfrm>
              <a:custGeom>
                <a:rect b="b" l="l" r="r" t="t"/>
                <a:pathLst>
                  <a:path extrusionOk="0" h="621" w="1955">
                    <a:moveTo>
                      <a:pt x="1210" y="1"/>
                    </a:moveTo>
                    <a:cubicBezTo>
                      <a:pt x="807" y="1"/>
                      <a:pt x="1" y="621"/>
                      <a:pt x="745" y="621"/>
                    </a:cubicBezTo>
                    <a:cubicBezTo>
                      <a:pt x="1148" y="621"/>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594719">
                <a:off x="1667823" y="4452968"/>
                <a:ext cx="119311" cy="43903"/>
              </a:xfrm>
              <a:custGeom>
                <a:rect b="b" l="l" r="r" t="t"/>
                <a:pathLst>
                  <a:path extrusionOk="0" h="754" w="2049">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594719">
                <a:off x="1579763" y="4538236"/>
                <a:ext cx="113896" cy="34412"/>
              </a:xfrm>
              <a:custGeom>
                <a:rect b="b" l="l" r="r" t="t"/>
                <a:pathLst>
                  <a:path extrusionOk="0" h="591" w="1956">
                    <a:moveTo>
                      <a:pt x="1211" y="1"/>
                    </a:moveTo>
                    <a:cubicBezTo>
                      <a:pt x="838" y="1"/>
                      <a:pt x="1" y="590"/>
                      <a:pt x="776" y="590"/>
                    </a:cubicBezTo>
                    <a:cubicBezTo>
                      <a:pt x="1149" y="590"/>
                      <a:pt x="1955"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594719">
                <a:off x="1579808" y="4655738"/>
                <a:ext cx="106675" cy="39652"/>
              </a:xfrm>
              <a:custGeom>
                <a:rect b="b" l="l" r="r" t="t"/>
                <a:pathLst>
                  <a:path extrusionOk="0" h="681" w="1832">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594719">
                <a:off x="1253171" y="4536196"/>
                <a:ext cx="131888" cy="69813"/>
              </a:xfrm>
              <a:custGeom>
                <a:rect b="b" l="l" r="r" t="t"/>
                <a:pathLst>
                  <a:path extrusionOk="0" h="1199" w="2265">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594719">
                <a:off x="1324781" y="4401406"/>
                <a:ext cx="110227" cy="62419"/>
              </a:xfrm>
              <a:custGeom>
                <a:rect b="b" l="l" r="r" t="t"/>
                <a:pathLst>
                  <a:path extrusionOk="0" h="1072" w="1893">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594719">
                <a:off x="1535351" y="4341719"/>
                <a:ext cx="103007" cy="37556"/>
              </a:xfrm>
              <a:custGeom>
                <a:rect b="b" l="l" r="r" t="t"/>
                <a:pathLst>
                  <a:path extrusionOk="0" h="645" w="1769">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594719">
                <a:off x="1118834" y="4308400"/>
                <a:ext cx="117506" cy="54616"/>
              </a:xfrm>
              <a:custGeom>
                <a:rect b="b" l="l" r="r" t="t"/>
                <a:pathLst>
                  <a:path extrusionOk="0" h="938" w="2018">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594719">
                <a:off x="780859" y="4335661"/>
                <a:ext cx="95786" cy="48037"/>
              </a:xfrm>
              <a:custGeom>
                <a:rect b="b" l="l" r="r" t="t"/>
                <a:pathLst>
                  <a:path extrusionOk="0" h="825" w="1645">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594719">
                <a:off x="896926" y="4426275"/>
                <a:ext cx="104812" cy="39303"/>
              </a:xfrm>
              <a:custGeom>
                <a:rect b="b" l="l" r="r" t="t"/>
                <a:pathLst>
                  <a:path extrusionOk="0" h="675" w="180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594719">
                <a:off x="1035410" y="4484473"/>
                <a:ext cx="146329" cy="74355"/>
              </a:xfrm>
              <a:custGeom>
                <a:rect b="b" l="l" r="r" t="t"/>
                <a:pathLst>
                  <a:path extrusionOk="0" h="1277" w="2513">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594719">
                <a:off x="1152901" y="4685992"/>
                <a:ext cx="99397" cy="36450"/>
              </a:xfrm>
              <a:custGeom>
                <a:rect b="b" l="l" r="r" t="t"/>
                <a:pathLst>
                  <a:path extrusionOk="0" h="626" w="1707">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594719">
                <a:off x="1100228" y="4854235"/>
                <a:ext cx="153608" cy="70337"/>
              </a:xfrm>
              <a:custGeom>
                <a:rect b="b" l="l" r="r" t="t"/>
                <a:pathLst>
                  <a:path extrusionOk="0" h="1208" w="2638">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594719">
                <a:off x="909141" y="4699932"/>
                <a:ext cx="84956" cy="50657"/>
              </a:xfrm>
              <a:custGeom>
                <a:rect b="b" l="l" r="r" t="t"/>
                <a:pathLst>
                  <a:path extrusionOk="0" h="870" w="1459">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594719">
                <a:off x="661505" y="4790849"/>
                <a:ext cx="119253" cy="43961"/>
              </a:xfrm>
              <a:custGeom>
                <a:rect b="b" l="l" r="r" t="t"/>
                <a:pathLst>
                  <a:path extrusionOk="0" h="755" w="2048">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594719">
                <a:off x="716042" y="4640466"/>
                <a:ext cx="115642" cy="32548"/>
              </a:xfrm>
              <a:custGeom>
                <a:rect b="b" l="l" r="r" t="t"/>
                <a:pathLst>
                  <a:path extrusionOk="0" h="559" w="1986">
                    <a:moveTo>
                      <a:pt x="1210" y="0"/>
                    </a:moveTo>
                    <a:cubicBezTo>
                      <a:pt x="838" y="0"/>
                      <a:pt x="0" y="559"/>
                      <a:pt x="776" y="559"/>
                    </a:cubicBezTo>
                    <a:cubicBezTo>
                      <a:pt x="1148" y="559"/>
                      <a:pt x="1985" y="0"/>
                      <a:pt x="1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594719">
                <a:off x="596313" y="4488004"/>
                <a:ext cx="97591" cy="45242"/>
              </a:xfrm>
              <a:custGeom>
                <a:rect b="b" l="l" r="r" t="t"/>
                <a:pathLst>
                  <a:path extrusionOk="0" h="777" w="1676">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594719">
                <a:off x="411673" y="4405110"/>
                <a:ext cx="113837" cy="32548"/>
              </a:xfrm>
              <a:custGeom>
                <a:rect b="b" l="l" r="r" t="t"/>
                <a:pathLst>
                  <a:path extrusionOk="0" h="559" w="1955">
                    <a:moveTo>
                      <a:pt x="1210" y="1"/>
                    </a:moveTo>
                    <a:cubicBezTo>
                      <a:pt x="807" y="1"/>
                      <a:pt x="0" y="559"/>
                      <a:pt x="745" y="559"/>
                    </a:cubicBezTo>
                    <a:cubicBezTo>
                      <a:pt x="1148" y="559"/>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rot="-10594719">
                <a:off x="260348" y="4417234"/>
                <a:ext cx="95786" cy="45184"/>
              </a:xfrm>
              <a:custGeom>
                <a:rect b="b" l="l" r="r" t="t"/>
                <a:pathLst>
                  <a:path extrusionOk="0" h="776" w="1645">
                    <a:moveTo>
                      <a:pt x="869" y="0"/>
                    </a:moveTo>
                    <a:cubicBezTo>
                      <a:pt x="248" y="0"/>
                      <a:pt x="0" y="776"/>
                      <a:pt x="776" y="776"/>
                    </a:cubicBezTo>
                    <a:cubicBezTo>
                      <a:pt x="1396" y="776"/>
                      <a:pt x="1644"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rot="-10594719">
                <a:off x="298549" y="4538806"/>
                <a:ext cx="92176" cy="38255"/>
              </a:xfrm>
              <a:custGeom>
                <a:rect b="b" l="l" r="r" t="t"/>
                <a:pathLst>
                  <a:path extrusionOk="0" h="657" w="1583">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rot="-10594719">
                <a:off x="400126" y="4620999"/>
                <a:ext cx="95786" cy="46989"/>
              </a:xfrm>
              <a:custGeom>
                <a:rect b="b" l="l" r="r" t="t"/>
                <a:pathLst>
                  <a:path extrusionOk="0" h="807" w="1645">
                    <a:moveTo>
                      <a:pt x="869" y="0"/>
                    </a:moveTo>
                    <a:cubicBezTo>
                      <a:pt x="249" y="0"/>
                      <a:pt x="1" y="807"/>
                      <a:pt x="776" y="807"/>
                    </a:cubicBezTo>
                    <a:cubicBezTo>
                      <a:pt x="1397" y="807"/>
                      <a:pt x="1645"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rot="-10594719">
                <a:off x="569542" y="4609361"/>
                <a:ext cx="93981" cy="32548"/>
              </a:xfrm>
              <a:custGeom>
                <a:rect b="b" l="l" r="r" t="t"/>
                <a:pathLst>
                  <a:path extrusionOk="0" h="559" w="1614">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rot="-10594719">
                <a:off x="262558" y="4750610"/>
                <a:ext cx="176259" cy="32781"/>
              </a:xfrm>
              <a:custGeom>
                <a:rect b="b" l="l" r="r" t="t"/>
                <a:pathLst>
                  <a:path extrusionOk="0" h="563" w="3027">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rot="-10594719">
                <a:off x="61020" y="4723690"/>
                <a:ext cx="93981" cy="47047"/>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rot="-10594719">
                <a:off x="-30399" y="4853917"/>
                <a:ext cx="124260" cy="31792"/>
              </a:xfrm>
              <a:custGeom>
                <a:rect b="b" l="l" r="r" t="t"/>
                <a:pathLst>
                  <a:path extrusionOk="0" h="546" w="2134">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rot="-10594719">
                <a:off x="111684" y="4611706"/>
                <a:ext cx="130083" cy="31035"/>
              </a:xfrm>
              <a:custGeom>
                <a:rect b="b" l="l" r="r" t="t"/>
                <a:pathLst>
                  <a:path extrusionOk="0" h="533" w="2234">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10594719">
                <a:off x="86956" y="4479838"/>
                <a:ext cx="115701" cy="30743"/>
              </a:xfrm>
              <a:custGeom>
                <a:rect b="b" l="l" r="r" t="t"/>
                <a:pathLst>
                  <a:path extrusionOk="0" h="528" w="1987">
                    <a:moveTo>
                      <a:pt x="1211" y="1"/>
                    </a:moveTo>
                    <a:cubicBezTo>
                      <a:pt x="869" y="1"/>
                      <a:pt x="1" y="528"/>
                      <a:pt x="745" y="528"/>
                    </a:cubicBezTo>
                    <a:cubicBezTo>
                      <a:pt x="1118" y="528"/>
                      <a:pt x="1986"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10594719">
                <a:off x="62376" y="4370819"/>
                <a:ext cx="90371" cy="41923"/>
              </a:xfrm>
              <a:custGeom>
                <a:rect b="b" l="l" r="r" t="t"/>
                <a:pathLst>
                  <a:path extrusionOk="0" h="720" w="1552">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rot="-10594719">
                <a:off x="-212795" y="4459478"/>
                <a:ext cx="93981" cy="50599"/>
              </a:xfrm>
              <a:custGeom>
                <a:rect b="b" l="l" r="r" t="t"/>
                <a:pathLst>
                  <a:path extrusionOk="0" h="869" w="1614">
                    <a:moveTo>
                      <a:pt x="869" y="0"/>
                    </a:moveTo>
                    <a:cubicBezTo>
                      <a:pt x="217" y="0"/>
                      <a:pt x="0" y="869"/>
                      <a:pt x="776" y="869"/>
                    </a:cubicBezTo>
                    <a:cubicBezTo>
                      <a:pt x="1427" y="869"/>
                      <a:pt x="161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rot="-10594719">
                <a:off x="-145853" y="4541382"/>
                <a:ext cx="112032" cy="69580"/>
              </a:xfrm>
              <a:custGeom>
                <a:rect b="b" l="l" r="r" t="t"/>
                <a:pathLst>
                  <a:path extrusionOk="0" h="1195" w="1924">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rot="-10594719">
                <a:off x="-117570" y="4693484"/>
                <a:ext cx="106617" cy="28938"/>
              </a:xfrm>
              <a:custGeom>
                <a:rect b="b" l="l" r="r" t="t"/>
                <a:pathLst>
                  <a:path extrusionOk="0" h="497" w="1831">
                    <a:moveTo>
                      <a:pt x="1272" y="0"/>
                    </a:moveTo>
                    <a:cubicBezTo>
                      <a:pt x="1024" y="0"/>
                      <a:pt x="0" y="496"/>
                      <a:pt x="527" y="496"/>
                    </a:cubicBezTo>
                    <a:cubicBezTo>
                      <a:pt x="807" y="496"/>
                      <a:pt x="1830" y="0"/>
                      <a:pt x="12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rot="-10594719">
                <a:off x="-219900" y="4883379"/>
                <a:ext cx="128336" cy="46406"/>
              </a:xfrm>
              <a:custGeom>
                <a:rect b="b" l="l" r="r" t="t"/>
                <a:pathLst>
                  <a:path extrusionOk="0" h="797" w="2204">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rot="-10594719">
                <a:off x="-435485" y="4915741"/>
                <a:ext cx="135557" cy="51705"/>
              </a:xfrm>
              <a:custGeom>
                <a:rect b="b" l="l" r="r" t="t"/>
                <a:pathLst>
                  <a:path extrusionOk="0" h="888" w="2328">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rot="-10594719">
                <a:off x="-367530" y="4751000"/>
                <a:ext cx="106617" cy="44776"/>
              </a:xfrm>
              <a:custGeom>
                <a:rect b="b" l="l" r="r" t="t"/>
                <a:pathLst>
                  <a:path extrusionOk="0" h="769" w="1831">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rot="-10594719">
                <a:off x="-335072" y="4573098"/>
                <a:ext cx="84956" cy="40060"/>
              </a:xfrm>
              <a:custGeom>
                <a:rect b="b" l="l" r="r" t="t"/>
                <a:pathLst>
                  <a:path extrusionOk="0" h="688" w="1459">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rot="-10594719">
                <a:off x="-414983" y="4513806"/>
                <a:ext cx="77735" cy="47047"/>
              </a:xfrm>
              <a:custGeom>
                <a:rect b="b" l="l" r="r" t="t"/>
                <a:pathLst>
                  <a:path extrusionOk="0" h="808" w="1335">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rot="-10594719">
                <a:off x="-638248" y="4580252"/>
                <a:ext cx="83500" cy="47862"/>
              </a:xfrm>
              <a:custGeom>
                <a:rect b="b" l="l" r="r" t="t"/>
                <a:pathLst>
                  <a:path extrusionOk="0" h="822" w="1434">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rot="-10594719">
                <a:off x="-500255" y="4633121"/>
                <a:ext cx="108422" cy="58750"/>
              </a:xfrm>
              <a:custGeom>
                <a:rect b="b" l="l" r="r" t="t"/>
                <a:pathLst>
                  <a:path extrusionOk="0" h="1009" w="1862">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rot="-10594719">
                <a:off x="-591684" y="4775174"/>
                <a:ext cx="79541" cy="47687"/>
              </a:xfrm>
              <a:custGeom>
                <a:rect b="b" l="l" r="r" t="t"/>
                <a:pathLst>
                  <a:path extrusionOk="0" h="819" w="1366">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rot="-10594719">
                <a:off x="-638440" y="4931436"/>
                <a:ext cx="149997" cy="31035"/>
              </a:xfrm>
              <a:custGeom>
                <a:rect b="b" l="l" r="r" t="t"/>
                <a:pathLst>
                  <a:path extrusionOk="0" h="533" w="2576">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rot="-10594719">
                <a:off x="-799362" y="4868291"/>
                <a:ext cx="115642" cy="30802"/>
              </a:xfrm>
              <a:custGeom>
                <a:rect b="b" l="l" r="r" t="t"/>
                <a:pathLst>
                  <a:path extrusionOk="0" h="529" w="1986">
                    <a:moveTo>
                      <a:pt x="1241" y="1"/>
                    </a:moveTo>
                    <a:cubicBezTo>
                      <a:pt x="869" y="1"/>
                      <a:pt x="0" y="528"/>
                      <a:pt x="776" y="528"/>
                    </a:cubicBezTo>
                    <a:cubicBezTo>
                      <a:pt x="1117" y="528"/>
                      <a:pt x="1985"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rot="-10594719">
                <a:off x="-732763" y="4721604"/>
                <a:ext cx="113022" cy="51472"/>
              </a:xfrm>
              <a:custGeom>
                <a:rect b="b" l="l" r="r" t="t"/>
                <a:pathLst>
                  <a:path extrusionOk="0" h="884" w="1941">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rot="-10594719">
                <a:off x="-778463" y="4637919"/>
                <a:ext cx="113837" cy="34354"/>
              </a:xfrm>
              <a:custGeom>
                <a:rect b="b" l="l" r="r" t="t"/>
                <a:pathLst>
                  <a:path extrusionOk="0" h="590" w="1955">
                    <a:moveTo>
                      <a:pt x="1179" y="0"/>
                    </a:moveTo>
                    <a:cubicBezTo>
                      <a:pt x="807" y="0"/>
                      <a:pt x="0" y="590"/>
                      <a:pt x="745" y="590"/>
                    </a:cubicBezTo>
                    <a:cubicBezTo>
                      <a:pt x="1117" y="590"/>
                      <a:pt x="1954"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2"/>
          <p:cNvSpPr/>
          <p:nvPr/>
        </p:nvSpPr>
        <p:spPr>
          <a:xfrm>
            <a:off x="2704413" y="823175"/>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374525" y="3965675"/>
            <a:ext cx="288500" cy="241875"/>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2"/>
          <p:cNvGrpSpPr/>
          <p:nvPr/>
        </p:nvGrpSpPr>
        <p:grpSpPr>
          <a:xfrm rot="1244207">
            <a:off x="-372671" y="3628390"/>
            <a:ext cx="2662557" cy="2828651"/>
            <a:chOff x="4159600" y="887163"/>
            <a:chExt cx="1265600" cy="1344550"/>
          </a:xfrm>
        </p:grpSpPr>
        <p:sp>
          <p:nvSpPr>
            <p:cNvPr id="125" name="Google Shape;125;p2"/>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
          <p:cNvSpPr/>
          <p:nvPr/>
        </p:nvSpPr>
        <p:spPr>
          <a:xfrm>
            <a:off x="3386474" y="4207551"/>
            <a:ext cx="1735861" cy="1552202"/>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4614075" y="3790830"/>
            <a:ext cx="378603" cy="315912"/>
          </a:xfrm>
          <a:custGeom>
            <a:rect b="b" l="l" r="r" t="t"/>
            <a:pathLst>
              <a:path extrusionOk="0" h="9655" w="11571">
                <a:moveTo>
                  <a:pt x="5435" y="1"/>
                </a:moveTo>
                <a:cubicBezTo>
                  <a:pt x="4747" y="1"/>
                  <a:pt x="4054" y="115"/>
                  <a:pt x="3382" y="346"/>
                </a:cubicBezTo>
                <a:lnTo>
                  <a:pt x="3719" y="273"/>
                </a:lnTo>
                <a:lnTo>
                  <a:pt x="3719" y="273"/>
                </a:lnTo>
                <a:cubicBezTo>
                  <a:pt x="2253" y="703"/>
                  <a:pt x="929" y="1720"/>
                  <a:pt x="404" y="3137"/>
                </a:cubicBezTo>
                <a:cubicBezTo>
                  <a:pt x="1" y="4316"/>
                  <a:pt x="94" y="5619"/>
                  <a:pt x="714" y="6705"/>
                </a:cubicBezTo>
                <a:cubicBezTo>
                  <a:pt x="1303" y="7790"/>
                  <a:pt x="2234" y="8628"/>
                  <a:pt x="3382" y="9124"/>
                </a:cubicBezTo>
                <a:cubicBezTo>
                  <a:pt x="4160" y="9476"/>
                  <a:pt x="5019" y="9654"/>
                  <a:pt x="5873" y="9654"/>
                </a:cubicBezTo>
                <a:cubicBezTo>
                  <a:pt x="7130" y="9654"/>
                  <a:pt x="8377" y="9267"/>
                  <a:pt x="9337" y="8473"/>
                </a:cubicBezTo>
                <a:cubicBezTo>
                  <a:pt x="10950" y="7139"/>
                  <a:pt x="11571" y="4595"/>
                  <a:pt x="10547" y="2765"/>
                </a:cubicBezTo>
                <a:cubicBezTo>
                  <a:pt x="10206" y="2207"/>
                  <a:pt x="9741" y="1680"/>
                  <a:pt x="9213" y="1276"/>
                </a:cubicBezTo>
                <a:cubicBezTo>
                  <a:pt x="8105" y="435"/>
                  <a:pt x="6780" y="1"/>
                  <a:pt x="5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
          <p:cNvGrpSpPr/>
          <p:nvPr/>
        </p:nvGrpSpPr>
        <p:grpSpPr>
          <a:xfrm rot="3920554">
            <a:off x="-179243" y="1935436"/>
            <a:ext cx="1063055" cy="1875071"/>
            <a:chOff x="2797700" y="3217325"/>
            <a:chExt cx="682725" cy="1204225"/>
          </a:xfrm>
        </p:grpSpPr>
        <p:sp>
          <p:nvSpPr>
            <p:cNvPr id="233" name="Google Shape;233;p2"/>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
          <p:cNvGrpSpPr/>
          <p:nvPr/>
        </p:nvGrpSpPr>
        <p:grpSpPr>
          <a:xfrm rot="9764690">
            <a:off x="3560732" y="-1783669"/>
            <a:ext cx="1546779" cy="2481535"/>
            <a:chOff x="2402100" y="3854125"/>
            <a:chExt cx="435600" cy="698825"/>
          </a:xfrm>
        </p:grpSpPr>
        <p:sp>
          <p:nvSpPr>
            <p:cNvPr id="241" name="Google Shape;241;p2"/>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
          <p:cNvSpPr/>
          <p:nvPr/>
        </p:nvSpPr>
        <p:spPr>
          <a:xfrm rot="10673898">
            <a:off x="2204422" y="-744575"/>
            <a:ext cx="1468370" cy="1312998"/>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
          <p:cNvGrpSpPr/>
          <p:nvPr/>
        </p:nvGrpSpPr>
        <p:grpSpPr>
          <a:xfrm rot="-6923304">
            <a:off x="7577465" y="-582491"/>
            <a:ext cx="2662542" cy="2828636"/>
            <a:chOff x="4159600" y="887163"/>
            <a:chExt cx="1265600" cy="1344550"/>
          </a:xfrm>
        </p:grpSpPr>
        <p:sp>
          <p:nvSpPr>
            <p:cNvPr id="256" name="Google Shape;256;p2"/>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
          <p:cNvGrpSpPr/>
          <p:nvPr/>
        </p:nvGrpSpPr>
        <p:grpSpPr>
          <a:xfrm rot="8977348">
            <a:off x="-337299" y="-798513"/>
            <a:ext cx="885679" cy="1420878"/>
            <a:chOff x="2402100" y="3854125"/>
            <a:chExt cx="435600" cy="698825"/>
          </a:xfrm>
        </p:grpSpPr>
        <p:sp>
          <p:nvSpPr>
            <p:cNvPr id="362" name="Google Shape;362;p2"/>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
          <p:cNvGrpSpPr/>
          <p:nvPr/>
        </p:nvGrpSpPr>
        <p:grpSpPr>
          <a:xfrm rot="8607250">
            <a:off x="-672758" y="-130852"/>
            <a:ext cx="1219989" cy="1925352"/>
            <a:chOff x="322650" y="2571325"/>
            <a:chExt cx="573100" cy="904450"/>
          </a:xfrm>
        </p:grpSpPr>
        <p:sp>
          <p:nvSpPr>
            <p:cNvPr id="376" name="Google Shape;376;p2"/>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
          <p:cNvGrpSpPr/>
          <p:nvPr/>
        </p:nvGrpSpPr>
        <p:grpSpPr>
          <a:xfrm>
            <a:off x="2642400" y="3965675"/>
            <a:ext cx="700450" cy="636075"/>
            <a:chOff x="3652400" y="3788700"/>
            <a:chExt cx="700450" cy="636075"/>
          </a:xfrm>
        </p:grpSpPr>
        <p:sp>
          <p:nvSpPr>
            <p:cNvPr id="384" name="Google Shape;384;p2"/>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
          <p:cNvGrpSpPr/>
          <p:nvPr/>
        </p:nvGrpSpPr>
        <p:grpSpPr>
          <a:xfrm rot="-1616840">
            <a:off x="2268132" y="4366221"/>
            <a:ext cx="1018996" cy="1634756"/>
            <a:chOff x="2402100" y="3854125"/>
            <a:chExt cx="435600" cy="698825"/>
          </a:xfrm>
        </p:grpSpPr>
        <p:sp>
          <p:nvSpPr>
            <p:cNvPr id="400" name="Google Shape;400;p2"/>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
          <p:cNvGrpSpPr/>
          <p:nvPr/>
        </p:nvGrpSpPr>
        <p:grpSpPr>
          <a:xfrm rot="-10030981">
            <a:off x="5435049" y="-829610"/>
            <a:ext cx="1062999" cy="1874972"/>
            <a:chOff x="2797700" y="3217325"/>
            <a:chExt cx="682725" cy="1204225"/>
          </a:xfrm>
        </p:grpSpPr>
        <p:sp>
          <p:nvSpPr>
            <p:cNvPr id="414" name="Google Shape;414;p2"/>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2"/>
          <p:cNvSpPr txBox="1"/>
          <p:nvPr>
            <p:ph idx="1" type="subTitle"/>
          </p:nvPr>
        </p:nvSpPr>
        <p:spPr>
          <a:xfrm>
            <a:off x="714300" y="2673702"/>
            <a:ext cx="7715400" cy="5193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500"/>
            </a:lvl1pPr>
            <a:lvl2pPr lvl="1">
              <a:spcBef>
                <a:spcPts val="1600"/>
              </a:spcBef>
              <a:spcAft>
                <a:spcPts val="0"/>
              </a:spcAft>
              <a:buSzPts val="1500"/>
              <a:buNone/>
              <a:defRPr sz="1500"/>
            </a:lvl2pPr>
            <a:lvl3pPr lvl="2">
              <a:spcBef>
                <a:spcPts val="1600"/>
              </a:spcBef>
              <a:spcAft>
                <a:spcPts val="0"/>
              </a:spcAft>
              <a:buSzPts val="1500"/>
              <a:buNone/>
              <a:defRPr sz="1500"/>
            </a:lvl3pPr>
            <a:lvl4pPr lvl="3">
              <a:spcBef>
                <a:spcPts val="1600"/>
              </a:spcBef>
              <a:spcAft>
                <a:spcPts val="0"/>
              </a:spcAft>
              <a:buSzPts val="1500"/>
              <a:buNone/>
              <a:defRPr sz="1500"/>
            </a:lvl4pPr>
            <a:lvl5pPr lvl="4">
              <a:spcBef>
                <a:spcPts val="1600"/>
              </a:spcBef>
              <a:spcAft>
                <a:spcPts val="0"/>
              </a:spcAft>
              <a:buSzPts val="1500"/>
              <a:buNone/>
              <a:defRPr sz="1500"/>
            </a:lvl5pPr>
            <a:lvl6pPr lvl="5">
              <a:spcBef>
                <a:spcPts val="1600"/>
              </a:spcBef>
              <a:spcAft>
                <a:spcPts val="0"/>
              </a:spcAft>
              <a:buSzPts val="1500"/>
              <a:buNone/>
              <a:defRPr sz="1500"/>
            </a:lvl6pPr>
            <a:lvl7pPr lvl="6">
              <a:spcBef>
                <a:spcPts val="1600"/>
              </a:spcBef>
              <a:spcAft>
                <a:spcPts val="0"/>
              </a:spcAft>
              <a:buSzPts val="1500"/>
              <a:buNone/>
              <a:defRPr sz="1500"/>
            </a:lvl7pPr>
            <a:lvl8pPr lvl="7">
              <a:spcBef>
                <a:spcPts val="1600"/>
              </a:spcBef>
              <a:spcAft>
                <a:spcPts val="0"/>
              </a:spcAft>
              <a:buSzPts val="1500"/>
              <a:buNone/>
              <a:defRPr sz="1500"/>
            </a:lvl8pPr>
            <a:lvl9pPr lvl="8">
              <a:spcBef>
                <a:spcPts val="1600"/>
              </a:spcBef>
              <a:spcAft>
                <a:spcPts val="1600"/>
              </a:spcAft>
              <a:buSzPts val="1500"/>
              <a:buNone/>
              <a:defRPr sz="1500"/>
            </a:lvl9pPr>
          </a:lstStyle>
          <a:p/>
        </p:txBody>
      </p:sp>
      <p:sp>
        <p:nvSpPr>
          <p:cNvPr id="422" name="Google Shape;422;p2"/>
          <p:cNvSpPr/>
          <p:nvPr/>
        </p:nvSpPr>
        <p:spPr>
          <a:xfrm>
            <a:off x="7982063" y="1998775"/>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
          <p:cNvGrpSpPr/>
          <p:nvPr/>
        </p:nvGrpSpPr>
        <p:grpSpPr>
          <a:xfrm>
            <a:off x="6692763" y="3965663"/>
            <a:ext cx="610325" cy="417350"/>
            <a:chOff x="364525" y="2023775"/>
            <a:chExt cx="610325" cy="417350"/>
          </a:xfrm>
        </p:grpSpPr>
        <p:sp>
          <p:nvSpPr>
            <p:cNvPr id="424" name="Google Shape;424;p2"/>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
          <p:cNvGrpSpPr/>
          <p:nvPr/>
        </p:nvGrpSpPr>
        <p:grpSpPr>
          <a:xfrm rot="901471">
            <a:off x="7869994" y="2465501"/>
            <a:ext cx="1481075" cy="2494684"/>
            <a:chOff x="3026750" y="1552825"/>
            <a:chExt cx="1108700" cy="1867600"/>
          </a:xfrm>
        </p:grpSpPr>
        <p:sp>
          <p:nvSpPr>
            <p:cNvPr id="433" name="Google Shape;433;p2"/>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2" name="Shape 1362"/>
        <p:cNvGrpSpPr/>
        <p:nvPr/>
      </p:nvGrpSpPr>
      <p:grpSpPr>
        <a:xfrm>
          <a:off x="0" y="0"/>
          <a:ext cx="0" cy="0"/>
          <a:chOff x="0" y="0"/>
          <a:chExt cx="0" cy="0"/>
        </a:xfrm>
      </p:grpSpPr>
      <p:sp>
        <p:nvSpPr>
          <p:cNvPr id="1363" name="Google Shape;1363;p11"/>
          <p:cNvSpPr txBox="1"/>
          <p:nvPr>
            <p:ph hasCustomPrompt="1" type="title"/>
          </p:nvPr>
        </p:nvSpPr>
        <p:spPr>
          <a:xfrm>
            <a:off x="714300" y="1106125"/>
            <a:ext cx="77154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b="1" sz="7200"/>
            </a:lvl1pPr>
            <a:lvl2pPr lvl="1" algn="ctr">
              <a:spcBef>
                <a:spcPts val="0"/>
              </a:spcBef>
              <a:spcAft>
                <a:spcPts val="0"/>
              </a:spcAft>
              <a:buSzPts val="11300"/>
              <a:buNone/>
              <a:defRPr sz="11300"/>
            </a:lvl2pPr>
            <a:lvl3pPr lvl="2" algn="ctr">
              <a:spcBef>
                <a:spcPts val="0"/>
              </a:spcBef>
              <a:spcAft>
                <a:spcPts val="0"/>
              </a:spcAft>
              <a:buSzPts val="11300"/>
              <a:buNone/>
              <a:defRPr sz="11300"/>
            </a:lvl3pPr>
            <a:lvl4pPr lvl="3" algn="ctr">
              <a:spcBef>
                <a:spcPts val="0"/>
              </a:spcBef>
              <a:spcAft>
                <a:spcPts val="0"/>
              </a:spcAft>
              <a:buSzPts val="11300"/>
              <a:buNone/>
              <a:defRPr sz="11300"/>
            </a:lvl4pPr>
            <a:lvl5pPr lvl="4" algn="ctr">
              <a:spcBef>
                <a:spcPts val="0"/>
              </a:spcBef>
              <a:spcAft>
                <a:spcPts val="0"/>
              </a:spcAft>
              <a:buSzPts val="11300"/>
              <a:buNone/>
              <a:defRPr sz="11300"/>
            </a:lvl5pPr>
            <a:lvl6pPr lvl="5" algn="ctr">
              <a:spcBef>
                <a:spcPts val="0"/>
              </a:spcBef>
              <a:spcAft>
                <a:spcPts val="0"/>
              </a:spcAft>
              <a:buSzPts val="11300"/>
              <a:buNone/>
              <a:defRPr sz="11300"/>
            </a:lvl6pPr>
            <a:lvl7pPr lvl="6" algn="ctr">
              <a:spcBef>
                <a:spcPts val="0"/>
              </a:spcBef>
              <a:spcAft>
                <a:spcPts val="0"/>
              </a:spcAft>
              <a:buSzPts val="11300"/>
              <a:buNone/>
              <a:defRPr sz="11300"/>
            </a:lvl7pPr>
            <a:lvl8pPr lvl="7" algn="ctr">
              <a:spcBef>
                <a:spcPts val="0"/>
              </a:spcBef>
              <a:spcAft>
                <a:spcPts val="0"/>
              </a:spcAft>
              <a:buSzPts val="11300"/>
              <a:buNone/>
              <a:defRPr sz="11300"/>
            </a:lvl8pPr>
            <a:lvl9pPr lvl="8" algn="ctr">
              <a:spcBef>
                <a:spcPts val="0"/>
              </a:spcBef>
              <a:spcAft>
                <a:spcPts val="0"/>
              </a:spcAft>
              <a:buSzPts val="11300"/>
              <a:buNone/>
              <a:defRPr sz="11300"/>
            </a:lvl9pPr>
          </a:lstStyle>
          <a:p>
            <a:r>
              <a:t>xx%</a:t>
            </a:r>
          </a:p>
        </p:txBody>
      </p:sp>
      <p:sp>
        <p:nvSpPr>
          <p:cNvPr id="1364" name="Google Shape;1364;p11"/>
          <p:cNvSpPr txBox="1"/>
          <p:nvPr>
            <p:ph idx="1" type="body"/>
          </p:nvPr>
        </p:nvSpPr>
        <p:spPr>
          <a:xfrm>
            <a:off x="714300" y="2895050"/>
            <a:ext cx="77154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sz="1600"/>
            </a:lvl1pPr>
            <a:lvl2pPr indent="-273050" lvl="1" marL="914400" algn="ctr">
              <a:spcBef>
                <a:spcPts val="1600"/>
              </a:spcBef>
              <a:spcAft>
                <a:spcPts val="0"/>
              </a:spcAft>
              <a:buSzPts val="700"/>
              <a:buChar char="○"/>
              <a:defRPr sz="700"/>
            </a:lvl2pPr>
            <a:lvl3pPr indent="-273050" lvl="2" marL="1371600" algn="ctr">
              <a:spcBef>
                <a:spcPts val="1600"/>
              </a:spcBef>
              <a:spcAft>
                <a:spcPts val="0"/>
              </a:spcAft>
              <a:buSzPts val="700"/>
              <a:buChar char="■"/>
              <a:defRPr sz="700"/>
            </a:lvl3pPr>
            <a:lvl4pPr indent="-273050" lvl="3" marL="1828800" algn="ctr">
              <a:spcBef>
                <a:spcPts val="1600"/>
              </a:spcBef>
              <a:spcAft>
                <a:spcPts val="0"/>
              </a:spcAft>
              <a:buSzPts val="700"/>
              <a:buChar char="●"/>
              <a:defRPr sz="700"/>
            </a:lvl4pPr>
            <a:lvl5pPr indent="-273050" lvl="4" marL="2286000" algn="ctr">
              <a:spcBef>
                <a:spcPts val="1600"/>
              </a:spcBef>
              <a:spcAft>
                <a:spcPts val="0"/>
              </a:spcAft>
              <a:buSzPts val="700"/>
              <a:buChar char="○"/>
              <a:defRPr sz="700"/>
            </a:lvl5pPr>
            <a:lvl6pPr indent="-273050" lvl="5" marL="2743200" algn="ctr">
              <a:spcBef>
                <a:spcPts val="1600"/>
              </a:spcBef>
              <a:spcAft>
                <a:spcPts val="0"/>
              </a:spcAft>
              <a:buSzPts val="700"/>
              <a:buChar char="■"/>
              <a:defRPr sz="700"/>
            </a:lvl6pPr>
            <a:lvl7pPr indent="-273050" lvl="6" marL="3200400" algn="ctr">
              <a:spcBef>
                <a:spcPts val="1600"/>
              </a:spcBef>
              <a:spcAft>
                <a:spcPts val="0"/>
              </a:spcAft>
              <a:buSzPts val="700"/>
              <a:buChar char="●"/>
              <a:defRPr sz="700"/>
            </a:lvl7pPr>
            <a:lvl8pPr indent="-273050" lvl="7" marL="3657600" algn="ctr">
              <a:spcBef>
                <a:spcPts val="1600"/>
              </a:spcBef>
              <a:spcAft>
                <a:spcPts val="0"/>
              </a:spcAft>
              <a:buSzPts val="700"/>
              <a:buChar char="○"/>
              <a:defRPr sz="700"/>
            </a:lvl8pPr>
            <a:lvl9pPr indent="-273050" lvl="8" marL="4114800" algn="ctr">
              <a:spcBef>
                <a:spcPts val="1600"/>
              </a:spcBef>
              <a:spcAft>
                <a:spcPts val="1600"/>
              </a:spcAft>
              <a:buSzPts val="700"/>
              <a:buChar char="■"/>
              <a:defRPr sz="700"/>
            </a:lvl9pPr>
          </a:lstStyle>
          <a:p/>
        </p:txBody>
      </p:sp>
      <p:sp>
        <p:nvSpPr>
          <p:cNvPr id="1365" name="Google Shape;136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1366" name="Google Shape;1366;p11"/>
          <p:cNvGrpSpPr/>
          <p:nvPr/>
        </p:nvGrpSpPr>
        <p:grpSpPr>
          <a:xfrm>
            <a:off x="-1395361" y="3069630"/>
            <a:ext cx="5889385" cy="2656239"/>
            <a:chOff x="5619200" y="4458200"/>
            <a:chExt cx="1647150" cy="742900"/>
          </a:xfrm>
        </p:grpSpPr>
        <p:sp>
          <p:nvSpPr>
            <p:cNvPr id="1367" name="Google Shape;1367;p11"/>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11"/>
          <p:cNvGrpSpPr/>
          <p:nvPr/>
        </p:nvGrpSpPr>
        <p:grpSpPr>
          <a:xfrm rot="10800000">
            <a:off x="-455846" y="-473186"/>
            <a:ext cx="1481112" cy="2494740"/>
            <a:chOff x="3026750" y="1552825"/>
            <a:chExt cx="1108700" cy="1867600"/>
          </a:xfrm>
        </p:grpSpPr>
        <p:sp>
          <p:nvSpPr>
            <p:cNvPr id="1373" name="Google Shape;1373;p11"/>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11"/>
          <p:cNvGrpSpPr/>
          <p:nvPr/>
        </p:nvGrpSpPr>
        <p:grpSpPr>
          <a:xfrm flipH="1" rot="10800000">
            <a:off x="5666089" y="-544904"/>
            <a:ext cx="4078069" cy="2428630"/>
            <a:chOff x="4178350" y="2375050"/>
            <a:chExt cx="938350" cy="515775"/>
          </a:xfrm>
        </p:grpSpPr>
        <p:sp>
          <p:nvSpPr>
            <p:cNvPr id="1393" name="Google Shape;1393;p11"/>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1"/>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11"/>
          <p:cNvGrpSpPr/>
          <p:nvPr/>
        </p:nvGrpSpPr>
        <p:grpSpPr>
          <a:xfrm rot="-8303019">
            <a:off x="7548876" y="301633"/>
            <a:ext cx="2662537" cy="2828630"/>
            <a:chOff x="4159600" y="887163"/>
            <a:chExt cx="1265600" cy="1344550"/>
          </a:xfrm>
        </p:grpSpPr>
        <p:sp>
          <p:nvSpPr>
            <p:cNvPr id="1401" name="Google Shape;1401;p11"/>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1"/>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1"/>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1"/>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1"/>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1"/>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1"/>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1"/>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1"/>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1"/>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1"/>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1"/>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1"/>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1"/>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1"/>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1"/>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1"/>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1"/>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1"/>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1"/>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1"/>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1"/>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1"/>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1"/>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1"/>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1"/>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1"/>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1"/>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1"/>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1"/>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1"/>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1"/>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1"/>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1"/>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1"/>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1"/>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1"/>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1"/>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1"/>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1"/>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1"/>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1"/>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1"/>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1"/>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1"/>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1"/>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1"/>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1"/>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1"/>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1"/>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1"/>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1"/>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1"/>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1"/>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1"/>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1"/>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1"/>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1"/>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1"/>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1"/>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1"/>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1"/>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1"/>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1"/>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1"/>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1"/>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1"/>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1"/>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11"/>
          <p:cNvSpPr/>
          <p:nvPr/>
        </p:nvSpPr>
        <p:spPr>
          <a:xfrm rot="900256">
            <a:off x="4082698" y="3959745"/>
            <a:ext cx="1751642" cy="1566076"/>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11"/>
          <p:cNvGrpSpPr/>
          <p:nvPr/>
        </p:nvGrpSpPr>
        <p:grpSpPr>
          <a:xfrm rot="10800000">
            <a:off x="4996947" y="-738449"/>
            <a:ext cx="1010203" cy="1594184"/>
            <a:chOff x="322650" y="2571325"/>
            <a:chExt cx="573100" cy="904450"/>
          </a:xfrm>
        </p:grpSpPr>
        <p:sp>
          <p:nvSpPr>
            <p:cNvPr id="1508" name="Google Shape;1508;p11"/>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1"/>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1"/>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1"/>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1"/>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1"/>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11"/>
          <p:cNvGrpSpPr/>
          <p:nvPr/>
        </p:nvGrpSpPr>
        <p:grpSpPr>
          <a:xfrm>
            <a:off x="364063" y="2647938"/>
            <a:ext cx="700450" cy="636075"/>
            <a:chOff x="3652400" y="3788700"/>
            <a:chExt cx="700450" cy="636075"/>
          </a:xfrm>
        </p:grpSpPr>
        <p:sp>
          <p:nvSpPr>
            <p:cNvPr id="1516" name="Google Shape;1516;p11"/>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1"/>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1"/>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1"/>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1"/>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1"/>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1"/>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1"/>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1"/>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1"/>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1"/>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1"/>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1"/>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1"/>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1"/>
          <p:cNvSpPr/>
          <p:nvPr/>
        </p:nvSpPr>
        <p:spPr>
          <a:xfrm>
            <a:off x="1619163" y="229025"/>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2" name="Google Shape;1532;p11"/>
          <p:cNvGrpSpPr/>
          <p:nvPr/>
        </p:nvGrpSpPr>
        <p:grpSpPr>
          <a:xfrm rot="-1403899">
            <a:off x="905145" y="4196311"/>
            <a:ext cx="1168303" cy="1874471"/>
            <a:chOff x="2402100" y="3854125"/>
            <a:chExt cx="435600" cy="698825"/>
          </a:xfrm>
        </p:grpSpPr>
        <p:sp>
          <p:nvSpPr>
            <p:cNvPr id="1533" name="Google Shape;1533;p11"/>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1"/>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1"/>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1"/>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1"/>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1"/>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1"/>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6" name="Google Shape;1546;p11"/>
          <p:cNvSpPr/>
          <p:nvPr/>
        </p:nvSpPr>
        <p:spPr>
          <a:xfrm>
            <a:off x="8093875" y="3519575"/>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7" name="Google Shape;1547;p11"/>
          <p:cNvGrpSpPr/>
          <p:nvPr/>
        </p:nvGrpSpPr>
        <p:grpSpPr>
          <a:xfrm>
            <a:off x="6784683" y="4041419"/>
            <a:ext cx="2073648" cy="1872714"/>
            <a:chOff x="1992250" y="544500"/>
            <a:chExt cx="1080250" cy="975575"/>
          </a:xfrm>
        </p:grpSpPr>
        <p:sp>
          <p:nvSpPr>
            <p:cNvPr id="1548" name="Google Shape;1548;p11"/>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1"/>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1"/>
          <p:cNvGrpSpPr/>
          <p:nvPr/>
        </p:nvGrpSpPr>
        <p:grpSpPr>
          <a:xfrm flipH="1" rot="-1971140">
            <a:off x="7655162" y="3911948"/>
            <a:ext cx="1853974" cy="1381926"/>
            <a:chOff x="4500175" y="3779525"/>
            <a:chExt cx="1136425" cy="847075"/>
          </a:xfrm>
        </p:grpSpPr>
        <p:sp>
          <p:nvSpPr>
            <p:cNvPr id="1551" name="Google Shape;1551;p11"/>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1"/>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1"/>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1"/>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1"/>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11"/>
          <p:cNvGrpSpPr/>
          <p:nvPr/>
        </p:nvGrpSpPr>
        <p:grpSpPr>
          <a:xfrm rot="8728791">
            <a:off x="2127854" y="-397679"/>
            <a:ext cx="589483" cy="1039759"/>
            <a:chOff x="2797700" y="3217325"/>
            <a:chExt cx="682725" cy="1204225"/>
          </a:xfrm>
        </p:grpSpPr>
        <p:sp>
          <p:nvSpPr>
            <p:cNvPr id="1563" name="Google Shape;1563;p11"/>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1"/>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1"/>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0" name="Shape 1570"/>
        <p:cNvGrpSpPr/>
        <p:nvPr/>
      </p:nvGrpSpPr>
      <p:grpSpPr>
        <a:xfrm>
          <a:off x="0" y="0"/>
          <a:ext cx="0" cy="0"/>
          <a:chOff x="0" y="0"/>
          <a:chExt cx="0" cy="0"/>
        </a:xfrm>
      </p:grpSpPr>
      <p:sp>
        <p:nvSpPr>
          <p:cNvPr id="1571" name="Google Shape;157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72" name="Shape 1572"/>
        <p:cNvGrpSpPr/>
        <p:nvPr/>
      </p:nvGrpSpPr>
      <p:grpSpPr>
        <a:xfrm>
          <a:off x="0" y="0"/>
          <a:ext cx="0" cy="0"/>
          <a:chOff x="0" y="0"/>
          <a:chExt cx="0" cy="0"/>
        </a:xfrm>
      </p:grpSpPr>
      <p:sp>
        <p:nvSpPr>
          <p:cNvPr id="1573" name="Google Shape;1573;p13"/>
          <p:cNvSpPr txBox="1"/>
          <p:nvPr>
            <p:ph type="title"/>
          </p:nvPr>
        </p:nvSpPr>
        <p:spPr>
          <a:xfrm>
            <a:off x="1126050" y="1239475"/>
            <a:ext cx="2986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p:txBody>
      </p:sp>
      <p:sp>
        <p:nvSpPr>
          <p:cNvPr id="1574" name="Google Shape;1574;p13"/>
          <p:cNvSpPr txBox="1"/>
          <p:nvPr>
            <p:ph hasCustomPrompt="1" idx="2" type="title"/>
          </p:nvPr>
        </p:nvSpPr>
        <p:spPr>
          <a:xfrm>
            <a:off x="1314300" y="409575"/>
            <a:ext cx="26100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11000"/>
              <a:buFont typeface="Poppins"/>
              <a:buNone/>
              <a:defRPr b="1" sz="11000">
                <a:latin typeface="Poppins"/>
                <a:ea typeface="Poppins"/>
                <a:cs typeface="Poppins"/>
                <a:sym typeface="Poppins"/>
              </a:defRPr>
            </a:lvl2pPr>
            <a:lvl3pPr lvl="2" rtl="0" algn="ctr">
              <a:spcBef>
                <a:spcPts val="0"/>
              </a:spcBef>
              <a:spcAft>
                <a:spcPts val="0"/>
              </a:spcAft>
              <a:buSzPts val="11000"/>
              <a:buFont typeface="Poppins"/>
              <a:buNone/>
              <a:defRPr b="1" sz="11000">
                <a:latin typeface="Poppins"/>
                <a:ea typeface="Poppins"/>
                <a:cs typeface="Poppins"/>
                <a:sym typeface="Poppins"/>
              </a:defRPr>
            </a:lvl3pPr>
            <a:lvl4pPr lvl="3" rtl="0" algn="ctr">
              <a:spcBef>
                <a:spcPts val="0"/>
              </a:spcBef>
              <a:spcAft>
                <a:spcPts val="0"/>
              </a:spcAft>
              <a:buSzPts val="11000"/>
              <a:buFont typeface="Poppins"/>
              <a:buNone/>
              <a:defRPr b="1" sz="11000">
                <a:latin typeface="Poppins"/>
                <a:ea typeface="Poppins"/>
                <a:cs typeface="Poppins"/>
                <a:sym typeface="Poppins"/>
              </a:defRPr>
            </a:lvl4pPr>
            <a:lvl5pPr lvl="4" rtl="0" algn="ctr">
              <a:spcBef>
                <a:spcPts val="0"/>
              </a:spcBef>
              <a:spcAft>
                <a:spcPts val="0"/>
              </a:spcAft>
              <a:buSzPts val="11000"/>
              <a:buFont typeface="Poppins"/>
              <a:buNone/>
              <a:defRPr b="1" sz="11000">
                <a:latin typeface="Poppins"/>
                <a:ea typeface="Poppins"/>
                <a:cs typeface="Poppins"/>
                <a:sym typeface="Poppins"/>
              </a:defRPr>
            </a:lvl5pPr>
            <a:lvl6pPr lvl="5" rtl="0" algn="ctr">
              <a:spcBef>
                <a:spcPts val="0"/>
              </a:spcBef>
              <a:spcAft>
                <a:spcPts val="0"/>
              </a:spcAft>
              <a:buSzPts val="11000"/>
              <a:buFont typeface="Poppins"/>
              <a:buNone/>
              <a:defRPr b="1" sz="11000">
                <a:latin typeface="Poppins"/>
                <a:ea typeface="Poppins"/>
                <a:cs typeface="Poppins"/>
                <a:sym typeface="Poppins"/>
              </a:defRPr>
            </a:lvl6pPr>
            <a:lvl7pPr lvl="6" rtl="0" algn="ctr">
              <a:spcBef>
                <a:spcPts val="0"/>
              </a:spcBef>
              <a:spcAft>
                <a:spcPts val="0"/>
              </a:spcAft>
              <a:buSzPts val="11000"/>
              <a:buFont typeface="Poppins"/>
              <a:buNone/>
              <a:defRPr b="1" sz="11000">
                <a:latin typeface="Poppins"/>
                <a:ea typeface="Poppins"/>
                <a:cs typeface="Poppins"/>
                <a:sym typeface="Poppins"/>
              </a:defRPr>
            </a:lvl7pPr>
            <a:lvl8pPr lvl="7" rtl="0" algn="ctr">
              <a:spcBef>
                <a:spcPts val="0"/>
              </a:spcBef>
              <a:spcAft>
                <a:spcPts val="0"/>
              </a:spcAft>
              <a:buSzPts val="11000"/>
              <a:buFont typeface="Poppins"/>
              <a:buNone/>
              <a:defRPr b="1" sz="11000">
                <a:latin typeface="Poppins"/>
                <a:ea typeface="Poppins"/>
                <a:cs typeface="Poppins"/>
                <a:sym typeface="Poppins"/>
              </a:defRPr>
            </a:lvl8pPr>
            <a:lvl9pPr lvl="8" rtl="0" algn="ctr">
              <a:spcBef>
                <a:spcPts val="0"/>
              </a:spcBef>
              <a:spcAft>
                <a:spcPts val="0"/>
              </a:spcAft>
              <a:buSzPts val="11000"/>
              <a:buFont typeface="Poppins"/>
              <a:buNone/>
              <a:defRPr b="1" sz="11000">
                <a:latin typeface="Poppins"/>
                <a:ea typeface="Poppins"/>
                <a:cs typeface="Poppins"/>
                <a:sym typeface="Poppins"/>
              </a:defRPr>
            </a:lvl9pPr>
          </a:lstStyle>
          <a:p>
            <a:r>
              <a:t>xx%</a:t>
            </a:r>
          </a:p>
        </p:txBody>
      </p:sp>
      <p:sp>
        <p:nvSpPr>
          <p:cNvPr id="1575" name="Google Shape;1575;p13"/>
          <p:cNvSpPr txBox="1"/>
          <p:nvPr>
            <p:ph idx="1" type="subTitle"/>
          </p:nvPr>
        </p:nvSpPr>
        <p:spPr>
          <a:xfrm>
            <a:off x="1370850" y="1676400"/>
            <a:ext cx="2496900" cy="738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76" name="Google Shape;1576;p13"/>
          <p:cNvSpPr txBox="1"/>
          <p:nvPr>
            <p:ph idx="3" type="title"/>
          </p:nvPr>
        </p:nvSpPr>
        <p:spPr>
          <a:xfrm>
            <a:off x="5012250" y="1239475"/>
            <a:ext cx="298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7" name="Google Shape;1577;p13"/>
          <p:cNvSpPr txBox="1"/>
          <p:nvPr>
            <p:ph hasCustomPrompt="1" idx="4" type="title"/>
          </p:nvPr>
        </p:nvSpPr>
        <p:spPr>
          <a:xfrm>
            <a:off x="5200500" y="409575"/>
            <a:ext cx="26100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11000"/>
              <a:buFont typeface="Poppins"/>
              <a:buNone/>
              <a:defRPr b="1" sz="11000">
                <a:latin typeface="Poppins"/>
                <a:ea typeface="Poppins"/>
                <a:cs typeface="Poppins"/>
                <a:sym typeface="Poppins"/>
              </a:defRPr>
            </a:lvl2pPr>
            <a:lvl3pPr lvl="2" rtl="0" algn="ctr">
              <a:spcBef>
                <a:spcPts val="0"/>
              </a:spcBef>
              <a:spcAft>
                <a:spcPts val="0"/>
              </a:spcAft>
              <a:buSzPts val="11000"/>
              <a:buFont typeface="Poppins"/>
              <a:buNone/>
              <a:defRPr b="1" sz="11000">
                <a:latin typeface="Poppins"/>
                <a:ea typeface="Poppins"/>
                <a:cs typeface="Poppins"/>
                <a:sym typeface="Poppins"/>
              </a:defRPr>
            </a:lvl3pPr>
            <a:lvl4pPr lvl="3" rtl="0" algn="ctr">
              <a:spcBef>
                <a:spcPts val="0"/>
              </a:spcBef>
              <a:spcAft>
                <a:spcPts val="0"/>
              </a:spcAft>
              <a:buSzPts val="11000"/>
              <a:buFont typeface="Poppins"/>
              <a:buNone/>
              <a:defRPr b="1" sz="11000">
                <a:latin typeface="Poppins"/>
                <a:ea typeface="Poppins"/>
                <a:cs typeface="Poppins"/>
                <a:sym typeface="Poppins"/>
              </a:defRPr>
            </a:lvl4pPr>
            <a:lvl5pPr lvl="4" rtl="0" algn="ctr">
              <a:spcBef>
                <a:spcPts val="0"/>
              </a:spcBef>
              <a:spcAft>
                <a:spcPts val="0"/>
              </a:spcAft>
              <a:buSzPts val="11000"/>
              <a:buFont typeface="Poppins"/>
              <a:buNone/>
              <a:defRPr b="1" sz="11000">
                <a:latin typeface="Poppins"/>
                <a:ea typeface="Poppins"/>
                <a:cs typeface="Poppins"/>
                <a:sym typeface="Poppins"/>
              </a:defRPr>
            </a:lvl5pPr>
            <a:lvl6pPr lvl="5" rtl="0" algn="ctr">
              <a:spcBef>
                <a:spcPts val="0"/>
              </a:spcBef>
              <a:spcAft>
                <a:spcPts val="0"/>
              </a:spcAft>
              <a:buSzPts val="11000"/>
              <a:buFont typeface="Poppins"/>
              <a:buNone/>
              <a:defRPr b="1" sz="11000">
                <a:latin typeface="Poppins"/>
                <a:ea typeface="Poppins"/>
                <a:cs typeface="Poppins"/>
                <a:sym typeface="Poppins"/>
              </a:defRPr>
            </a:lvl6pPr>
            <a:lvl7pPr lvl="6" rtl="0" algn="ctr">
              <a:spcBef>
                <a:spcPts val="0"/>
              </a:spcBef>
              <a:spcAft>
                <a:spcPts val="0"/>
              </a:spcAft>
              <a:buSzPts val="11000"/>
              <a:buFont typeface="Poppins"/>
              <a:buNone/>
              <a:defRPr b="1" sz="11000">
                <a:latin typeface="Poppins"/>
                <a:ea typeface="Poppins"/>
                <a:cs typeface="Poppins"/>
                <a:sym typeface="Poppins"/>
              </a:defRPr>
            </a:lvl7pPr>
            <a:lvl8pPr lvl="7" rtl="0" algn="ctr">
              <a:spcBef>
                <a:spcPts val="0"/>
              </a:spcBef>
              <a:spcAft>
                <a:spcPts val="0"/>
              </a:spcAft>
              <a:buSzPts val="11000"/>
              <a:buFont typeface="Poppins"/>
              <a:buNone/>
              <a:defRPr b="1" sz="11000">
                <a:latin typeface="Poppins"/>
                <a:ea typeface="Poppins"/>
                <a:cs typeface="Poppins"/>
                <a:sym typeface="Poppins"/>
              </a:defRPr>
            </a:lvl8pPr>
            <a:lvl9pPr lvl="8" rtl="0" algn="ctr">
              <a:spcBef>
                <a:spcPts val="0"/>
              </a:spcBef>
              <a:spcAft>
                <a:spcPts val="0"/>
              </a:spcAft>
              <a:buSzPts val="11000"/>
              <a:buFont typeface="Poppins"/>
              <a:buNone/>
              <a:defRPr b="1" sz="11000">
                <a:latin typeface="Poppins"/>
                <a:ea typeface="Poppins"/>
                <a:cs typeface="Poppins"/>
                <a:sym typeface="Poppins"/>
              </a:defRPr>
            </a:lvl9pPr>
          </a:lstStyle>
          <a:p>
            <a:r>
              <a:t>xx%</a:t>
            </a:r>
          </a:p>
        </p:txBody>
      </p:sp>
      <p:sp>
        <p:nvSpPr>
          <p:cNvPr id="1578" name="Google Shape;1578;p13"/>
          <p:cNvSpPr txBox="1"/>
          <p:nvPr>
            <p:ph idx="5" type="subTitle"/>
          </p:nvPr>
        </p:nvSpPr>
        <p:spPr>
          <a:xfrm>
            <a:off x="5257050" y="1676400"/>
            <a:ext cx="24969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9" name="Google Shape;1579;p13"/>
          <p:cNvSpPr txBox="1"/>
          <p:nvPr>
            <p:ph idx="6" type="title"/>
          </p:nvPr>
        </p:nvSpPr>
        <p:spPr>
          <a:xfrm>
            <a:off x="1126050" y="3274675"/>
            <a:ext cx="298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80" name="Google Shape;1580;p13"/>
          <p:cNvSpPr txBox="1"/>
          <p:nvPr>
            <p:ph hasCustomPrompt="1" idx="7" type="title"/>
          </p:nvPr>
        </p:nvSpPr>
        <p:spPr>
          <a:xfrm>
            <a:off x="1314300" y="2444775"/>
            <a:ext cx="26100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11000"/>
              <a:buFont typeface="Poppins"/>
              <a:buNone/>
              <a:defRPr b="1" sz="11000">
                <a:latin typeface="Poppins"/>
                <a:ea typeface="Poppins"/>
                <a:cs typeface="Poppins"/>
                <a:sym typeface="Poppins"/>
              </a:defRPr>
            </a:lvl2pPr>
            <a:lvl3pPr lvl="2" rtl="0" algn="ctr">
              <a:spcBef>
                <a:spcPts val="0"/>
              </a:spcBef>
              <a:spcAft>
                <a:spcPts val="0"/>
              </a:spcAft>
              <a:buSzPts val="11000"/>
              <a:buFont typeface="Poppins"/>
              <a:buNone/>
              <a:defRPr b="1" sz="11000">
                <a:latin typeface="Poppins"/>
                <a:ea typeface="Poppins"/>
                <a:cs typeface="Poppins"/>
                <a:sym typeface="Poppins"/>
              </a:defRPr>
            </a:lvl3pPr>
            <a:lvl4pPr lvl="3" rtl="0" algn="ctr">
              <a:spcBef>
                <a:spcPts val="0"/>
              </a:spcBef>
              <a:spcAft>
                <a:spcPts val="0"/>
              </a:spcAft>
              <a:buSzPts val="11000"/>
              <a:buFont typeface="Poppins"/>
              <a:buNone/>
              <a:defRPr b="1" sz="11000">
                <a:latin typeface="Poppins"/>
                <a:ea typeface="Poppins"/>
                <a:cs typeface="Poppins"/>
                <a:sym typeface="Poppins"/>
              </a:defRPr>
            </a:lvl4pPr>
            <a:lvl5pPr lvl="4" rtl="0" algn="ctr">
              <a:spcBef>
                <a:spcPts val="0"/>
              </a:spcBef>
              <a:spcAft>
                <a:spcPts val="0"/>
              </a:spcAft>
              <a:buSzPts val="11000"/>
              <a:buFont typeface="Poppins"/>
              <a:buNone/>
              <a:defRPr b="1" sz="11000">
                <a:latin typeface="Poppins"/>
                <a:ea typeface="Poppins"/>
                <a:cs typeface="Poppins"/>
                <a:sym typeface="Poppins"/>
              </a:defRPr>
            </a:lvl5pPr>
            <a:lvl6pPr lvl="5" rtl="0" algn="ctr">
              <a:spcBef>
                <a:spcPts val="0"/>
              </a:spcBef>
              <a:spcAft>
                <a:spcPts val="0"/>
              </a:spcAft>
              <a:buSzPts val="11000"/>
              <a:buFont typeface="Poppins"/>
              <a:buNone/>
              <a:defRPr b="1" sz="11000">
                <a:latin typeface="Poppins"/>
                <a:ea typeface="Poppins"/>
                <a:cs typeface="Poppins"/>
                <a:sym typeface="Poppins"/>
              </a:defRPr>
            </a:lvl6pPr>
            <a:lvl7pPr lvl="6" rtl="0" algn="ctr">
              <a:spcBef>
                <a:spcPts val="0"/>
              </a:spcBef>
              <a:spcAft>
                <a:spcPts val="0"/>
              </a:spcAft>
              <a:buSzPts val="11000"/>
              <a:buFont typeface="Poppins"/>
              <a:buNone/>
              <a:defRPr b="1" sz="11000">
                <a:latin typeface="Poppins"/>
                <a:ea typeface="Poppins"/>
                <a:cs typeface="Poppins"/>
                <a:sym typeface="Poppins"/>
              </a:defRPr>
            </a:lvl7pPr>
            <a:lvl8pPr lvl="7" rtl="0" algn="ctr">
              <a:spcBef>
                <a:spcPts val="0"/>
              </a:spcBef>
              <a:spcAft>
                <a:spcPts val="0"/>
              </a:spcAft>
              <a:buSzPts val="11000"/>
              <a:buFont typeface="Poppins"/>
              <a:buNone/>
              <a:defRPr b="1" sz="11000">
                <a:latin typeface="Poppins"/>
                <a:ea typeface="Poppins"/>
                <a:cs typeface="Poppins"/>
                <a:sym typeface="Poppins"/>
              </a:defRPr>
            </a:lvl8pPr>
            <a:lvl9pPr lvl="8" rtl="0" algn="ctr">
              <a:spcBef>
                <a:spcPts val="0"/>
              </a:spcBef>
              <a:spcAft>
                <a:spcPts val="0"/>
              </a:spcAft>
              <a:buSzPts val="11000"/>
              <a:buFont typeface="Poppins"/>
              <a:buNone/>
              <a:defRPr b="1" sz="11000">
                <a:latin typeface="Poppins"/>
                <a:ea typeface="Poppins"/>
                <a:cs typeface="Poppins"/>
                <a:sym typeface="Poppins"/>
              </a:defRPr>
            </a:lvl9pPr>
          </a:lstStyle>
          <a:p>
            <a:r>
              <a:t>xx%</a:t>
            </a:r>
          </a:p>
        </p:txBody>
      </p:sp>
      <p:sp>
        <p:nvSpPr>
          <p:cNvPr id="1581" name="Google Shape;1581;p13"/>
          <p:cNvSpPr txBox="1"/>
          <p:nvPr>
            <p:ph idx="8" type="subTitle"/>
          </p:nvPr>
        </p:nvSpPr>
        <p:spPr>
          <a:xfrm>
            <a:off x="1370850" y="3711600"/>
            <a:ext cx="24969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2" name="Google Shape;1582;p13"/>
          <p:cNvSpPr txBox="1"/>
          <p:nvPr>
            <p:ph idx="9" type="title"/>
          </p:nvPr>
        </p:nvSpPr>
        <p:spPr>
          <a:xfrm>
            <a:off x="5012250" y="3274675"/>
            <a:ext cx="298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83" name="Google Shape;1583;p13"/>
          <p:cNvSpPr txBox="1"/>
          <p:nvPr>
            <p:ph hasCustomPrompt="1" idx="13" type="title"/>
          </p:nvPr>
        </p:nvSpPr>
        <p:spPr>
          <a:xfrm>
            <a:off x="5200500" y="2444775"/>
            <a:ext cx="26100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11000"/>
              <a:buFont typeface="Poppins"/>
              <a:buNone/>
              <a:defRPr b="1" sz="11000">
                <a:latin typeface="Poppins"/>
                <a:ea typeface="Poppins"/>
                <a:cs typeface="Poppins"/>
                <a:sym typeface="Poppins"/>
              </a:defRPr>
            </a:lvl2pPr>
            <a:lvl3pPr lvl="2" rtl="0" algn="ctr">
              <a:spcBef>
                <a:spcPts val="0"/>
              </a:spcBef>
              <a:spcAft>
                <a:spcPts val="0"/>
              </a:spcAft>
              <a:buSzPts val="11000"/>
              <a:buFont typeface="Poppins"/>
              <a:buNone/>
              <a:defRPr b="1" sz="11000">
                <a:latin typeface="Poppins"/>
                <a:ea typeface="Poppins"/>
                <a:cs typeface="Poppins"/>
                <a:sym typeface="Poppins"/>
              </a:defRPr>
            </a:lvl3pPr>
            <a:lvl4pPr lvl="3" rtl="0" algn="ctr">
              <a:spcBef>
                <a:spcPts val="0"/>
              </a:spcBef>
              <a:spcAft>
                <a:spcPts val="0"/>
              </a:spcAft>
              <a:buSzPts val="11000"/>
              <a:buFont typeface="Poppins"/>
              <a:buNone/>
              <a:defRPr b="1" sz="11000">
                <a:latin typeface="Poppins"/>
                <a:ea typeface="Poppins"/>
                <a:cs typeface="Poppins"/>
                <a:sym typeface="Poppins"/>
              </a:defRPr>
            </a:lvl4pPr>
            <a:lvl5pPr lvl="4" rtl="0" algn="ctr">
              <a:spcBef>
                <a:spcPts val="0"/>
              </a:spcBef>
              <a:spcAft>
                <a:spcPts val="0"/>
              </a:spcAft>
              <a:buSzPts val="11000"/>
              <a:buFont typeface="Poppins"/>
              <a:buNone/>
              <a:defRPr b="1" sz="11000">
                <a:latin typeface="Poppins"/>
                <a:ea typeface="Poppins"/>
                <a:cs typeface="Poppins"/>
                <a:sym typeface="Poppins"/>
              </a:defRPr>
            </a:lvl5pPr>
            <a:lvl6pPr lvl="5" rtl="0" algn="ctr">
              <a:spcBef>
                <a:spcPts val="0"/>
              </a:spcBef>
              <a:spcAft>
                <a:spcPts val="0"/>
              </a:spcAft>
              <a:buSzPts val="11000"/>
              <a:buFont typeface="Poppins"/>
              <a:buNone/>
              <a:defRPr b="1" sz="11000">
                <a:latin typeface="Poppins"/>
                <a:ea typeface="Poppins"/>
                <a:cs typeface="Poppins"/>
                <a:sym typeface="Poppins"/>
              </a:defRPr>
            </a:lvl6pPr>
            <a:lvl7pPr lvl="6" rtl="0" algn="ctr">
              <a:spcBef>
                <a:spcPts val="0"/>
              </a:spcBef>
              <a:spcAft>
                <a:spcPts val="0"/>
              </a:spcAft>
              <a:buSzPts val="11000"/>
              <a:buFont typeface="Poppins"/>
              <a:buNone/>
              <a:defRPr b="1" sz="11000">
                <a:latin typeface="Poppins"/>
                <a:ea typeface="Poppins"/>
                <a:cs typeface="Poppins"/>
                <a:sym typeface="Poppins"/>
              </a:defRPr>
            </a:lvl7pPr>
            <a:lvl8pPr lvl="7" rtl="0" algn="ctr">
              <a:spcBef>
                <a:spcPts val="0"/>
              </a:spcBef>
              <a:spcAft>
                <a:spcPts val="0"/>
              </a:spcAft>
              <a:buSzPts val="11000"/>
              <a:buFont typeface="Poppins"/>
              <a:buNone/>
              <a:defRPr b="1" sz="11000">
                <a:latin typeface="Poppins"/>
                <a:ea typeface="Poppins"/>
                <a:cs typeface="Poppins"/>
                <a:sym typeface="Poppins"/>
              </a:defRPr>
            </a:lvl8pPr>
            <a:lvl9pPr lvl="8" rtl="0" algn="ctr">
              <a:spcBef>
                <a:spcPts val="0"/>
              </a:spcBef>
              <a:spcAft>
                <a:spcPts val="0"/>
              </a:spcAft>
              <a:buSzPts val="11000"/>
              <a:buFont typeface="Poppins"/>
              <a:buNone/>
              <a:defRPr b="1" sz="11000">
                <a:latin typeface="Poppins"/>
                <a:ea typeface="Poppins"/>
                <a:cs typeface="Poppins"/>
                <a:sym typeface="Poppins"/>
              </a:defRPr>
            </a:lvl9pPr>
          </a:lstStyle>
          <a:p>
            <a:r>
              <a:t>xx%</a:t>
            </a:r>
          </a:p>
        </p:txBody>
      </p:sp>
      <p:sp>
        <p:nvSpPr>
          <p:cNvPr id="1584" name="Google Shape;1584;p13"/>
          <p:cNvSpPr txBox="1"/>
          <p:nvPr>
            <p:ph idx="14" type="subTitle"/>
          </p:nvPr>
        </p:nvSpPr>
        <p:spPr>
          <a:xfrm>
            <a:off x="5257050" y="3711600"/>
            <a:ext cx="24969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585" name="Google Shape;1585;p13"/>
          <p:cNvGrpSpPr/>
          <p:nvPr/>
        </p:nvGrpSpPr>
        <p:grpSpPr>
          <a:xfrm>
            <a:off x="-1289914" y="3847378"/>
            <a:ext cx="5081458" cy="2291921"/>
            <a:chOff x="5619200" y="4458200"/>
            <a:chExt cx="1647150" cy="742900"/>
          </a:xfrm>
        </p:grpSpPr>
        <p:sp>
          <p:nvSpPr>
            <p:cNvPr id="1586" name="Google Shape;1586;p13"/>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3"/>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3"/>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3"/>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3"/>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13"/>
          <p:cNvGrpSpPr/>
          <p:nvPr/>
        </p:nvGrpSpPr>
        <p:grpSpPr>
          <a:xfrm flipH="1" rot="10800000">
            <a:off x="6148690" y="-1042184"/>
            <a:ext cx="4256731" cy="2205454"/>
            <a:chOff x="4178350" y="2375050"/>
            <a:chExt cx="938350" cy="515775"/>
          </a:xfrm>
        </p:grpSpPr>
        <p:sp>
          <p:nvSpPr>
            <p:cNvPr id="1592" name="Google Shape;1592;p13"/>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3"/>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3"/>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3"/>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13"/>
          <p:cNvGrpSpPr/>
          <p:nvPr/>
        </p:nvGrpSpPr>
        <p:grpSpPr>
          <a:xfrm>
            <a:off x="111850" y="1207775"/>
            <a:ext cx="700450" cy="636075"/>
            <a:chOff x="3652400" y="3788700"/>
            <a:chExt cx="700450" cy="636075"/>
          </a:xfrm>
        </p:grpSpPr>
        <p:sp>
          <p:nvSpPr>
            <p:cNvPr id="1600" name="Google Shape;1600;p13"/>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3"/>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3"/>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3"/>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3"/>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3"/>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3"/>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3"/>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3"/>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3"/>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3"/>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3"/>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3"/>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3"/>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3"/>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5" name="Google Shape;1615;p13"/>
          <p:cNvGrpSpPr/>
          <p:nvPr/>
        </p:nvGrpSpPr>
        <p:grpSpPr>
          <a:xfrm rot="-2328237">
            <a:off x="8085383" y="4198637"/>
            <a:ext cx="1546773" cy="2481612"/>
            <a:chOff x="2402100" y="3854125"/>
            <a:chExt cx="435600" cy="698825"/>
          </a:xfrm>
        </p:grpSpPr>
        <p:sp>
          <p:nvSpPr>
            <p:cNvPr id="1616" name="Google Shape;1616;p13"/>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3"/>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3"/>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3"/>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3"/>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3"/>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3"/>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3"/>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3"/>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3"/>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3"/>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3"/>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3"/>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p13"/>
          <p:cNvSpPr/>
          <p:nvPr/>
        </p:nvSpPr>
        <p:spPr>
          <a:xfrm rot="10156090">
            <a:off x="-272109" y="-268359"/>
            <a:ext cx="1468398" cy="1313024"/>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13"/>
          <p:cNvGrpSpPr/>
          <p:nvPr/>
        </p:nvGrpSpPr>
        <p:grpSpPr>
          <a:xfrm rot="-1366232">
            <a:off x="8503460" y="3280683"/>
            <a:ext cx="1014294" cy="1600729"/>
            <a:chOff x="322650" y="2571325"/>
            <a:chExt cx="573100" cy="904450"/>
          </a:xfrm>
        </p:grpSpPr>
        <p:sp>
          <p:nvSpPr>
            <p:cNvPr id="1631" name="Google Shape;1631;p13"/>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3"/>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3"/>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3"/>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3"/>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3"/>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3"/>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8" name="Google Shape;1638;p13"/>
          <p:cNvGrpSpPr/>
          <p:nvPr/>
        </p:nvGrpSpPr>
        <p:grpSpPr>
          <a:xfrm>
            <a:off x="8429688" y="975913"/>
            <a:ext cx="610325" cy="417350"/>
            <a:chOff x="364525" y="2023775"/>
            <a:chExt cx="610325" cy="417350"/>
          </a:xfrm>
        </p:grpSpPr>
        <p:sp>
          <p:nvSpPr>
            <p:cNvPr id="1639" name="Google Shape;1639;p13"/>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3"/>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3"/>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3"/>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3"/>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3"/>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3"/>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3"/>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9">
    <p:spTree>
      <p:nvGrpSpPr>
        <p:cNvPr id="1647" name="Shape 1647"/>
        <p:cNvGrpSpPr/>
        <p:nvPr/>
      </p:nvGrpSpPr>
      <p:grpSpPr>
        <a:xfrm>
          <a:off x="0" y="0"/>
          <a:ext cx="0" cy="0"/>
          <a:chOff x="0" y="0"/>
          <a:chExt cx="0" cy="0"/>
        </a:xfrm>
      </p:grpSpPr>
      <p:grpSp>
        <p:nvGrpSpPr>
          <p:cNvPr id="1648" name="Google Shape;1648;p14"/>
          <p:cNvGrpSpPr/>
          <p:nvPr/>
        </p:nvGrpSpPr>
        <p:grpSpPr>
          <a:xfrm flipH="1" rot="10800000">
            <a:off x="-2094831" y="-848617"/>
            <a:ext cx="6467864" cy="2656239"/>
            <a:chOff x="5619200" y="4458200"/>
            <a:chExt cx="1647150" cy="742900"/>
          </a:xfrm>
        </p:grpSpPr>
        <p:sp>
          <p:nvSpPr>
            <p:cNvPr id="1649" name="Google Shape;1649;p14"/>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4"/>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4"/>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4"/>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4"/>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4" name="Google Shape;1654;p14"/>
          <p:cNvGrpSpPr/>
          <p:nvPr/>
        </p:nvGrpSpPr>
        <p:grpSpPr>
          <a:xfrm>
            <a:off x="170572" y="3531890"/>
            <a:ext cx="4519000" cy="2428630"/>
            <a:chOff x="4178350" y="2375050"/>
            <a:chExt cx="938350" cy="515775"/>
          </a:xfrm>
        </p:grpSpPr>
        <p:sp>
          <p:nvSpPr>
            <p:cNvPr id="1655" name="Google Shape;1655;p14"/>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4"/>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4"/>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4"/>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4"/>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4"/>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4"/>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14"/>
          <p:cNvGrpSpPr/>
          <p:nvPr/>
        </p:nvGrpSpPr>
        <p:grpSpPr>
          <a:xfrm rot="-423650">
            <a:off x="-1188125" y="3188595"/>
            <a:ext cx="2662512" cy="2828603"/>
            <a:chOff x="4159600" y="887163"/>
            <a:chExt cx="1265600" cy="1344550"/>
          </a:xfrm>
        </p:grpSpPr>
        <p:sp>
          <p:nvSpPr>
            <p:cNvPr id="1663" name="Google Shape;1663;p14"/>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4"/>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4"/>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4"/>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4"/>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4"/>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4"/>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4"/>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4"/>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4"/>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4"/>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4"/>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4"/>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4"/>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4"/>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4"/>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4"/>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4"/>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4"/>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4"/>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4"/>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4"/>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4"/>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4"/>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4"/>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4"/>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4"/>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4"/>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4"/>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4"/>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4"/>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4"/>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4"/>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4"/>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4"/>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4"/>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4"/>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4"/>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4"/>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4"/>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4"/>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4"/>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4"/>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4"/>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4"/>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4"/>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4"/>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4"/>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4"/>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4"/>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4"/>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4"/>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4"/>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4"/>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4"/>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4"/>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4"/>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4"/>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4"/>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4"/>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4"/>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4"/>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4"/>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4"/>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4"/>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4"/>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4"/>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4"/>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4"/>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4"/>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4"/>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4"/>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4"/>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4"/>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4"/>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4"/>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4"/>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4"/>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4"/>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4"/>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4"/>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4"/>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4"/>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4"/>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14"/>
          <p:cNvGrpSpPr/>
          <p:nvPr/>
        </p:nvGrpSpPr>
        <p:grpSpPr>
          <a:xfrm rot="-10163243">
            <a:off x="-354404" y="-133329"/>
            <a:ext cx="1386418" cy="2334096"/>
            <a:chOff x="3026750" y="1552825"/>
            <a:chExt cx="1108700" cy="1867600"/>
          </a:xfrm>
        </p:grpSpPr>
        <p:sp>
          <p:nvSpPr>
            <p:cNvPr id="1769" name="Google Shape;1769;p14"/>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4"/>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4"/>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4"/>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4"/>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4"/>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4"/>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4"/>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4"/>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4"/>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4"/>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4"/>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4"/>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4"/>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4"/>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4"/>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4"/>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4"/>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8" name="Google Shape;1788;p14"/>
          <p:cNvGrpSpPr/>
          <p:nvPr/>
        </p:nvGrpSpPr>
        <p:grpSpPr>
          <a:xfrm rot="-10011506">
            <a:off x="8529635" y="-341539"/>
            <a:ext cx="922899" cy="1480674"/>
            <a:chOff x="2402100" y="3854125"/>
            <a:chExt cx="435600" cy="698825"/>
          </a:xfrm>
        </p:grpSpPr>
        <p:sp>
          <p:nvSpPr>
            <p:cNvPr id="1789" name="Google Shape;1789;p14"/>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4"/>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4"/>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4"/>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4"/>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4"/>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4"/>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4"/>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4"/>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4"/>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4"/>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4"/>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14"/>
          <p:cNvGrpSpPr/>
          <p:nvPr/>
        </p:nvGrpSpPr>
        <p:grpSpPr>
          <a:xfrm>
            <a:off x="8495813" y="4058044"/>
            <a:ext cx="846716" cy="1493480"/>
            <a:chOff x="2797700" y="3217325"/>
            <a:chExt cx="682725" cy="1204225"/>
          </a:xfrm>
        </p:grpSpPr>
        <p:sp>
          <p:nvSpPr>
            <p:cNvPr id="1803" name="Google Shape;1803;p14"/>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4"/>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4"/>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4"/>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4"/>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4"/>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4"/>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0" name="Google Shape;1810;p14"/>
          <p:cNvGrpSpPr/>
          <p:nvPr/>
        </p:nvGrpSpPr>
        <p:grpSpPr>
          <a:xfrm rot="10800000">
            <a:off x="7485622" y="-1132524"/>
            <a:ext cx="1010203" cy="1594184"/>
            <a:chOff x="322650" y="2571325"/>
            <a:chExt cx="573100" cy="904450"/>
          </a:xfrm>
        </p:grpSpPr>
        <p:sp>
          <p:nvSpPr>
            <p:cNvPr id="1811" name="Google Shape;1811;p14"/>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4"/>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4"/>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4"/>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4"/>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4"/>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4"/>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14"/>
          <p:cNvGrpSpPr/>
          <p:nvPr/>
        </p:nvGrpSpPr>
        <p:grpSpPr>
          <a:xfrm>
            <a:off x="2881963" y="715675"/>
            <a:ext cx="700450" cy="636075"/>
            <a:chOff x="3652400" y="3788700"/>
            <a:chExt cx="700450" cy="636075"/>
          </a:xfrm>
        </p:grpSpPr>
        <p:sp>
          <p:nvSpPr>
            <p:cNvPr id="1819" name="Google Shape;1819;p14"/>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4"/>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4"/>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4"/>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4"/>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4"/>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4"/>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4"/>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4"/>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4"/>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4"/>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4"/>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4"/>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4"/>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4"/>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14"/>
          <p:cNvSpPr txBox="1"/>
          <p:nvPr>
            <p:ph idx="1" type="body"/>
          </p:nvPr>
        </p:nvSpPr>
        <p:spPr>
          <a:xfrm>
            <a:off x="829125" y="2205750"/>
            <a:ext cx="3201900" cy="913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gn="r">
              <a:spcBef>
                <a:spcPts val="1600"/>
              </a:spcBef>
              <a:spcAft>
                <a:spcPts val="0"/>
              </a:spcAft>
              <a:buSzPts val="1400"/>
              <a:buChar char="○"/>
              <a:defRPr/>
            </a:lvl2pPr>
            <a:lvl3pPr indent="-317500" lvl="2" marL="1371600" rtl="0" algn="r">
              <a:spcBef>
                <a:spcPts val="1600"/>
              </a:spcBef>
              <a:spcAft>
                <a:spcPts val="0"/>
              </a:spcAft>
              <a:buSzPts val="1400"/>
              <a:buChar char="■"/>
              <a:defRPr/>
            </a:lvl3pPr>
            <a:lvl4pPr indent="-317500" lvl="3" marL="1828800" rtl="0" algn="r">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lgn="r">
              <a:spcBef>
                <a:spcPts val="1600"/>
              </a:spcBef>
              <a:spcAft>
                <a:spcPts val="0"/>
              </a:spcAft>
              <a:buSzPts val="1400"/>
              <a:buChar char="■"/>
              <a:defRPr/>
            </a:lvl6pPr>
            <a:lvl7pPr indent="-317500" lvl="6" marL="3200400" rtl="0" algn="r">
              <a:spcBef>
                <a:spcPts val="1600"/>
              </a:spcBef>
              <a:spcAft>
                <a:spcPts val="0"/>
              </a:spcAft>
              <a:buSzPts val="1400"/>
              <a:buChar char="●"/>
              <a:defRPr/>
            </a:lvl7pPr>
            <a:lvl8pPr indent="-317500" lvl="7" marL="3657600" rtl="0" algn="r">
              <a:spcBef>
                <a:spcPts val="1600"/>
              </a:spcBef>
              <a:spcAft>
                <a:spcPts val="0"/>
              </a:spcAft>
              <a:buSzPts val="1400"/>
              <a:buChar char="○"/>
              <a:defRPr/>
            </a:lvl8pPr>
            <a:lvl9pPr indent="-317500" lvl="8" marL="4114800" rtl="0" algn="r">
              <a:spcBef>
                <a:spcPts val="1600"/>
              </a:spcBef>
              <a:spcAft>
                <a:spcPts val="1600"/>
              </a:spcAft>
              <a:buSzPts val="1400"/>
              <a:buChar char="■"/>
              <a:defRPr/>
            </a:lvl9pPr>
          </a:lstStyle>
          <a:p/>
        </p:txBody>
      </p:sp>
      <p:sp>
        <p:nvSpPr>
          <p:cNvPr id="1835" name="Google Shape;1835;p14"/>
          <p:cNvSpPr txBox="1"/>
          <p:nvPr>
            <p:ph type="title"/>
          </p:nvPr>
        </p:nvSpPr>
        <p:spPr>
          <a:xfrm>
            <a:off x="5319900" y="1757163"/>
            <a:ext cx="3109800" cy="14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b="1" sz="3700"/>
            </a:lvl1pPr>
            <a:lvl2pPr lvl="1" rtl="0" algn="r">
              <a:spcBef>
                <a:spcPts val="0"/>
              </a:spcBef>
              <a:spcAft>
                <a:spcPts val="0"/>
              </a:spcAft>
              <a:buSzPts val="3700"/>
              <a:buNone/>
              <a:defRPr sz="3700"/>
            </a:lvl2pPr>
            <a:lvl3pPr lvl="2" rtl="0" algn="r">
              <a:spcBef>
                <a:spcPts val="0"/>
              </a:spcBef>
              <a:spcAft>
                <a:spcPts val="0"/>
              </a:spcAft>
              <a:buSzPts val="3700"/>
              <a:buNone/>
              <a:defRPr sz="3700"/>
            </a:lvl3pPr>
            <a:lvl4pPr lvl="3" rtl="0" algn="r">
              <a:spcBef>
                <a:spcPts val="0"/>
              </a:spcBef>
              <a:spcAft>
                <a:spcPts val="0"/>
              </a:spcAft>
              <a:buSzPts val="3700"/>
              <a:buNone/>
              <a:defRPr sz="3700"/>
            </a:lvl4pPr>
            <a:lvl5pPr lvl="4" rtl="0" algn="r">
              <a:spcBef>
                <a:spcPts val="0"/>
              </a:spcBef>
              <a:spcAft>
                <a:spcPts val="0"/>
              </a:spcAft>
              <a:buSzPts val="3700"/>
              <a:buNone/>
              <a:defRPr sz="3700"/>
            </a:lvl5pPr>
            <a:lvl6pPr lvl="5" rtl="0" algn="r">
              <a:spcBef>
                <a:spcPts val="0"/>
              </a:spcBef>
              <a:spcAft>
                <a:spcPts val="0"/>
              </a:spcAft>
              <a:buSzPts val="3700"/>
              <a:buNone/>
              <a:defRPr sz="3700"/>
            </a:lvl6pPr>
            <a:lvl7pPr lvl="6" rtl="0" algn="r">
              <a:spcBef>
                <a:spcPts val="0"/>
              </a:spcBef>
              <a:spcAft>
                <a:spcPts val="0"/>
              </a:spcAft>
              <a:buSzPts val="3700"/>
              <a:buNone/>
              <a:defRPr sz="3700"/>
            </a:lvl7pPr>
            <a:lvl8pPr lvl="7" rtl="0" algn="r">
              <a:spcBef>
                <a:spcPts val="0"/>
              </a:spcBef>
              <a:spcAft>
                <a:spcPts val="0"/>
              </a:spcAft>
              <a:buSzPts val="3700"/>
              <a:buNone/>
              <a:defRPr sz="3700"/>
            </a:lvl8pPr>
            <a:lvl9pPr lvl="8" rtl="0" algn="r">
              <a:spcBef>
                <a:spcPts val="0"/>
              </a:spcBef>
              <a:spcAft>
                <a:spcPts val="0"/>
              </a:spcAft>
              <a:buSzPts val="3700"/>
              <a:buNone/>
              <a:defRPr sz="3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
    <p:spTree>
      <p:nvGrpSpPr>
        <p:cNvPr id="1836" name="Shape 1836"/>
        <p:cNvGrpSpPr/>
        <p:nvPr/>
      </p:nvGrpSpPr>
      <p:grpSpPr>
        <a:xfrm>
          <a:off x="0" y="0"/>
          <a:ext cx="0" cy="0"/>
          <a:chOff x="0" y="0"/>
          <a:chExt cx="0" cy="0"/>
        </a:xfrm>
      </p:grpSpPr>
      <p:sp>
        <p:nvSpPr>
          <p:cNvPr id="1837" name="Google Shape;1837;p15"/>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38" name="Google Shape;1838;p15"/>
          <p:cNvSpPr txBox="1"/>
          <p:nvPr>
            <p:ph idx="2" type="title"/>
          </p:nvPr>
        </p:nvSpPr>
        <p:spPr>
          <a:xfrm>
            <a:off x="714299" y="2322989"/>
            <a:ext cx="1751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sz="1500">
                <a:latin typeface="Poppins SemiBold"/>
                <a:ea typeface="Poppins SemiBold"/>
                <a:cs typeface="Poppins SemiBold"/>
                <a:sym typeface="Poppins SemiBold"/>
              </a:defRPr>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1839" name="Google Shape;1839;p15"/>
          <p:cNvSpPr txBox="1"/>
          <p:nvPr>
            <p:ph idx="1" type="subTitle"/>
          </p:nvPr>
        </p:nvSpPr>
        <p:spPr>
          <a:xfrm>
            <a:off x="857852" y="2659451"/>
            <a:ext cx="1464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sp>
        <p:nvSpPr>
          <p:cNvPr id="1840" name="Google Shape;1840;p15"/>
          <p:cNvSpPr txBox="1"/>
          <p:nvPr>
            <p:ph idx="3" type="title"/>
          </p:nvPr>
        </p:nvSpPr>
        <p:spPr>
          <a:xfrm>
            <a:off x="2731844" y="2322989"/>
            <a:ext cx="1751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sz="1500">
                <a:latin typeface="Poppins SemiBold"/>
                <a:ea typeface="Poppins SemiBold"/>
                <a:cs typeface="Poppins SemiBold"/>
                <a:sym typeface="Poppins SemiBold"/>
              </a:defRPr>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1841" name="Google Shape;1841;p15"/>
          <p:cNvSpPr txBox="1"/>
          <p:nvPr>
            <p:ph idx="4" type="subTitle"/>
          </p:nvPr>
        </p:nvSpPr>
        <p:spPr>
          <a:xfrm>
            <a:off x="2875396" y="2659451"/>
            <a:ext cx="1464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grpSp>
        <p:nvGrpSpPr>
          <p:cNvPr id="1842" name="Google Shape;1842;p15"/>
          <p:cNvGrpSpPr/>
          <p:nvPr/>
        </p:nvGrpSpPr>
        <p:grpSpPr>
          <a:xfrm rot="10800000">
            <a:off x="4391614" y="-1062620"/>
            <a:ext cx="5889385" cy="2656239"/>
            <a:chOff x="5619200" y="4458200"/>
            <a:chExt cx="1647150" cy="742900"/>
          </a:xfrm>
        </p:grpSpPr>
        <p:sp>
          <p:nvSpPr>
            <p:cNvPr id="1843" name="Google Shape;1843;p15"/>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5"/>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5"/>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5"/>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5"/>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15"/>
          <p:cNvGrpSpPr/>
          <p:nvPr/>
        </p:nvGrpSpPr>
        <p:grpSpPr>
          <a:xfrm flipH="1">
            <a:off x="-486278" y="4432054"/>
            <a:ext cx="3239372" cy="1780558"/>
            <a:chOff x="4178350" y="2375050"/>
            <a:chExt cx="938350" cy="515775"/>
          </a:xfrm>
        </p:grpSpPr>
        <p:sp>
          <p:nvSpPr>
            <p:cNvPr id="1849" name="Google Shape;1849;p15"/>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5"/>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5"/>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5"/>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5"/>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5"/>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5"/>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6" name="Google Shape;1856;p15"/>
          <p:cNvGrpSpPr/>
          <p:nvPr/>
        </p:nvGrpSpPr>
        <p:grpSpPr>
          <a:xfrm rot="-1180163">
            <a:off x="8111627" y="4505386"/>
            <a:ext cx="1089543" cy="1748178"/>
            <a:chOff x="2402100" y="3854125"/>
            <a:chExt cx="435600" cy="698825"/>
          </a:xfrm>
        </p:grpSpPr>
        <p:sp>
          <p:nvSpPr>
            <p:cNvPr id="1857" name="Google Shape;1857;p15"/>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5"/>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5"/>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5"/>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5"/>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5"/>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5"/>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5"/>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5"/>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5"/>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5"/>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5"/>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5"/>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15"/>
          <p:cNvGrpSpPr/>
          <p:nvPr/>
        </p:nvGrpSpPr>
        <p:grpSpPr>
          <a:xfrm rot="-8100000">
            <a:off x="-90095" y="-641248"/>
            <a:ext cx="830250" cy="1464437"/>
            <a:chOff x="2797700" y="3217325"/>
            <a:chExt cx="682725" cy="1204225"/>
          </a:xfrm>
        </p:grpSpPr>
        <p:sp>
          <p:nvSpPr>
            <p:cNvPr id="1871" name="Google Shape;1871;p15"/>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5"/>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5"/>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5"/>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5"/>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5"/>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5"/>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8" name="Google Shape;1878;p15"/>
          <p:cNvGrpSpPr/>
          <p:nvPr/>
        </p:nvGrpSpPr>
        <p:grpSpPr>
          <a:xfrm>
            <a:off x="2095563" y="4602888"/>
            <a:ext cx="700450" cy="636075"/>
            <a:chOff x="3652400" y="3788700"/>
            <a:chExt cx="700450" cy="636075"/>
          </a:xfrm>
        </p:grpSpPr>
        <p:sp>
          <p:nvSpPr>
            <p:cNvPr id="1879" name="Google Shape;1879;p15"/>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5"/>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5"/>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5"/>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5"/>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5"/>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5"/>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5"/>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5"/>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5"/>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5"/>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5"/>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5"/>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5"/>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5"/>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15"/>
          <p:cNvGrpSpPr/>
          <p:nvPr/>
        </p:nvGrpSpPr>
        <p:grpSpPr>
          <a:xfrm rot="9629822">
            <a:off x="7970529" y="-832671"/>
            <a:ext cx="1010225" cy="1594224"/>
            <a:chOff x="322650" y="2571325"/>
            <a:chExt cx="573100" cy="904450"/>
          </a:xfrm>
        </p:grpSpPr>
        <p:sp>
          <p:nvSpPr>
            <p:cNvPr id="1895" name="Google Shape;1895;p15"/>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5"/>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5"/>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5"/>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5"/>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5"/>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5"/>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15"/>
          <p:cNvGrpSpPr/>
          <p:nvPr/>
        </p:nvGrpSpPr>
        <p:grpSpPr>
          <a:xfrm flipH="1" rot="-4956298">
            <a:off x="8404143" y="4116790"/>
            <a:ext cx="1304099" cy="972225"/>
            <a:chOff x="4500175" y="3779525"/>
            <a:chExt cx="1136425" cy="847075"/>
          </a:xfrm>
        </p:grpSpPr>
        <p:sp>
          <p:nvSpPr>
            <p:cNvPr id="1903" name="Google Shape;1903;p15"/>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5"/>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5"/>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5"/>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5"/>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5"/>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5"/>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5"/>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5"/>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5"/>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5"/>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15"/>
          <p:cNvSpPr txBox="1"/>
          <p:nvPr>
            <p:ph idx="5" type="title"/>
          </p:nvPr>
        </p:nvSpPr>
        <p:spPr>
          <a:xfrm>
            <a:off x="4705044" y="2322989"/>
            <a:ext cx="1751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sz="1500">
                <a:latin typeface="Poppins SemiBold"/>
                <a:ea typeface="Poppins SemiBold"/>
                <a:cs typeface="Poppins SemiBold"/>
                <a:sym typeface="Poppins SemiBold"/>
              </a:defRPr>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1915" name="Google Shape;1915;p15"/>
          <p:cNvSpPr txBox="1"/>
          <p:nvPr>
            <p:ph idx="6" type="subTitle"/>
          </p:nvPr>
        </p:nvSpPr>
        <p:spPr>
          <a:xfrm>
            <a:off x="4848597" y="2659451"/>
            <a:ext cx="1464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sp>
        <p:nvSpPr>
          <p:cNvPr id="1916" name="Google Shape;1916;p15"/>
          <p:cNvSpPr txBox="1"/>
          <p:nvPr>
            <p:ph idx="7" type="title"/>
          </p:nvPr>
        </p:nvSpPr>
        <p:spPr>
          <a:xfrm>
            <a:off x="6678235" y="2322989"/>
            <a:ext cx="1751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sz="1500">
                <a:latin typeface="Poppins SemiBold"/>
                <a:ea typeface="Poppins SemiBold"/>
                <a:cs typeface="Poppins SemiBold"/>
                <a:sym typeface="Poppins SemiBold"/>
              </a:defRPr>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1917" name="Google Shape;1917;p15"/>
          <p:cNvSpPr txBox="1"/>
          <p:nvPr>
            <p:ph idx="8" type="subTitle"/>
          </p:nvPr>
        </p:nvSpPr>
        <p:spPr>
          <a:xfrm>
            <a:off x="6821939" y="2659451"/>
            <a:ext cx="1464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918" name="Shape 1918"/>
        <p:cNvGrpSpPr/>
        <p:nvPr/>
      </p:nvGrpSpPr>
      <p:grpSpPr>
        <a:xfrm>
          <a:off x="0" y="0"/>
          <a:ext cx="0" cy="0"/>
          <a:chOff x="0" y="0"/>
          <a:chExt cx="0" cy="0"/>
        </a:xfrm>
      </p:grpSpPr>
      <p:sp>
        <p:nvSpPr>
          <p:cNvPr id="1919" name="Google Shape;1919;p16"/>
          <p:cNvSpPr txBox="1"/>
          <p:nvPr>
            <p:ph type="title"/>
          </p:nvPr>
        </p:nvSpPr>
        <p:spPr>
          <a:xfrm>
            <a:off x="714300" y="54575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0" name="Google Shape;1920;p16"/>
          <p:cNvSpPr txBox="1"/>
          <p:nvPr>
            <p:ph idx="1" type="body"/>
          </p:nvPr>
        </p:nvSpPr>
        <p:spPr>
          <a:xfrm>
            <a:off x="714300" y="1734450"/>
            <a:ext cx="2808000" cy="2508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1921" name="Google Shape;1921;p16"/>
          <p:cNvGrpSpPr/>
          <p:nvPr/>
        </p:nvGrpSpPr>
        <p:grpSpPr>
          <a:xfrm flipH="1">
            <a:off x="-830528" y="3821441"/>
            <a:ext cx="3239372" cy="1780558"/>
            <a:chOff x="4178350" y="2375050"/>
            <a:chExt cx="938350" cy="515775"/>
          </a:xfrm>
        </p:grpSpPr>
        <p:sp>
          <p:nvSpPr>
            <p:cNvPr id="1922" name="Google Shape;1922;p16"/>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6"/>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6"/>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6"/>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6"/>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6"/>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6"/>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16"/>
          <p:cNvGrpSpPr/>
          <p:nvPr/>
        </p:nvGrpSpPr>
        <p:grpSpPr>
          <a:xfrm>
            <a:off x="1816335" y="3884955"/>
            <a:ext cx="881125" cy="1554173"/>
            <a:chOff x="2797700" y="3217325"/>
            <a:chExt cx="682725" cy="1204225"/>
          </a:xfrm>
        </p:grpSpPr>
        <p:sp>
          <p:nvSpPr>
            <p:cNvPr id="1930" name="Google Shape;1930;p16"/>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6"/>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6"/>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6"/>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6"/>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7" name="Google Shape;1937;p16"/>
          <p:cNvSpPr/>
          <p:nvPr/>
        </p:nvSpPr>
        <p:spPr>
          <a:xfrm>
            <a:off x="79575" y="3338363"/>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8" name="Google Shape;1938;p16"/>
          <p:cNvGrpSpPr/>
          <p:nvPr/>
        </p:nvGrpSpPr>
        <p:grpSpPr>
          <a:xfrm rot="9556908">
            <a:off x="2671536" y="-1109002"/>
            <a:ext cx="1044883" cy="1676392"/>
            <a:chOff x="2402100" y="3854125"/>
            <a:chExt cx="435600" cy="698825"/>
          </a:xfrm>
        </p:grpSpPr>
        <p:sp>
          <p:nvSpPr>
            <p:cNvPr id="1939" name="Google Shape;1939;p16"/>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6"/>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6"/>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6"/>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6"/>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6"/>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6"/>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6"/>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6"/>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6"/>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2" name="Google Shape;1952;p16"/>
          <p:cNvSpPr txBox="1"/>
          <p:nvPr>
            <p:ph idx="2" type="title"/>
          </p:nvPr>
        </p:nvSpPr>
        <p:spPr>
          <a:xfrm>
            <a:off x="714300" y="899125"/>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1900"/>
              <a:buFont typeface="Poppins Medium"/>
              <a:buNone/>
              <a:defRPr sz="1900">
                <a:solidFill>
                  <a:schemeClr val="lt2"/>
                </a:solidFill>
                <a:latin typeface="Poppins Medium"/>
                <a:ea typeface="Poppins Medium"/>
                <a:cs typeface="Poppins Medium"/>
                <a:sym typeface="Poppi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1953" name="Shape 1953"/>
        <p:cNvGrpSpPr/>
        <p:nvPr/>
      </p:nvGrpSpPr>
      <p:grpSpPr>
        <a:xfrm>
          <a:off x="0" y="0"/>
          <a:ext cx="0" cy="0"/>
          <a:chOff x="0" y="0"/>
          <a:chExt cx="0" cy="0"/>
        </a:xfrm>
      </p:grpSpPr>
      <p:sp>
        <p:nvSpPr>
          <p:cNvPr id="1954" name="Google Shape;1954;p17"/>
          <p:cNvSpPr txBox="1"/>
          <p:nvPr>
            <p:ph type="title"/>
          </p:nvPr>
        </p:nvSpPr>
        <p:spPr>
          <a:xfrm>
            <a:off x="5621700" y="545750"/>
            <a:ext cx="28080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55" name="Google Shape;1955;p17"/>
          <p:cNvSpPr txBox="1"/>
          <p:nvPr>
            <p:ph idx="1" type="body"/>
          </p:nvPr>
        </p:nvSpPr>
        <p:spPr>
          <a:xfrm>
            <a:off x="5621700" y="1734450"/>
            <a:ext cx="2808000" cy="2508600"/>
          </a:xfrm>
          <a:prstGeom prst="rect">
            <a:avLst/>
          </a:prstGeom>
        </p:spPr>
        <p:txBody>
          <a:bodyPr anchorCtr="0" anchor="t" bIns="91425" lIns="91425" spcFirstLastPara="1" rIns="91425" wrap="square" tIns="91425">
            <a:noAutofit/>
          </a:bodyPr>
          <a:lstStyle>
            <a:lvl1pPr indent="-304800" lvl="0" marL="457200" rtl="0" algn="r">
              <a:spcBef>
                <a:spcPts val="0"/>
              </a:spcBef>
              <a:spcAft>
                <a:spcPts val="0"/>
              </a:spcAft>
              <a:buSzPts val="1200"/>
              <a:buChar char="●"/>
              <a:defRPr sz="1200"/>
            </a:lvl1pPr>
            <a:lvl2pPr indent="-304800" lvl="1" marL="914400" rtl="0" algn="r">
              <a:spcBef>
                <a:spcPts val="1600"/>
              </a:spcBef>
              <a:spcAft>
                <a:spcPts val="0"/>
              </a:spcAft>
              <a:buSzPts val="1200"/>
              <a:buChar char="○"/>
              <a:defRPr sz="1200"/>
            </a:lvl2pPr>
            <a:lvl3pPr indent="-304800" lvl="2" marL="1371600" rtl="0" algn="r">
              <a:spcBef>
                <a:spcPts val="1600"/>
              </a:spcBef>
              <a:spcAft>
                <a:spcPts val="0"/>
              </a:spcAft>
              <a:buSzPts val="1200"/>
              <a:buChar char="■"/>
              <a:defRPr sz="1200"/>
            </a:lvl3pPr>
            <a:lvl4pPr indent="-304800" lvl="3" marL="1828800" rtl="0" algn="r">
              <a:spcBef>
                <a:spcPts val="1600"/>
              </a:spcBef>
              <a:spcAft>
                <a:spcPts val="0"/>
              </a:spcAft>
              <a:buSzPts val="1200"/>
              <a:buChar char="●"/>
              <a:defRPr sz="1200"/>
            </a:lvl4pPr>
            <a:lvl5pPr indent="-304800" lvl="4" marL="2286000" rtl="0" algn="r">
              <a:spcBef>
                <a:spcPts val="1600"/>
              </a:spcBef>
              <a:spcAft>
                <a:spcPts val="0"/>
              </a:spcAft>
              <a:buSzPts val="1200"/>
              <a:buChar char="○"/>
              <a:defRPr sz="1200"/>
            </a:lvl5pPr>
            <a:lvl6pPr indent="-304800" lvl="5" marL="2743200" rtl="0" algn="r">
              <a:spcBef>
                <a:spcPts val="1600"/>
              </a:spcBef>
              <a:spcAft>
                <a:spcPts val="0"/>
              </a:spcAft>
              <a:buSzPts val="1200"/>
              <a:buChar char="■"/>
              <a:defRPr sz="1200"/>
            </a:lvl6pPr>
            <a:lvl7pPr indent="-304800" lvl="6" marL="3200400" rtl="0" algn="r">
              <a:spcBef>
                <a:spcPts val="1600"/>
              </a:spcBef>
              <a:spcAft>
                <a:spcPts val="0"/>
              </a:spcAft>
              <a:buSzPts val="1200"/>
              <a:buChar char="●"/>
              <a:defRPr sz="1200"/>
            </a:lvl7pPr>
            <a:lvl8pPr indent="-304800" lvl="7" marL="3657600" rtl="0" algn="r">
              <a:spcBef>
                <a:spcPts val="1600"/>
              </a:spcBef>
              <a:spcAft>
                <a:spcPts val="0"/>
              </a:spcAft>
              <a:buSzPts val="1200"/>
              <a:buChar char="○"/>
              <a:defRPr sz="1200"/>
            </a:lvl8pPr>
            <a:lvl9pPr indent="-304800" lvl="8" marL="4114800" rtl="0" algn="r">
              <a:spcBef>
                <a:spcPts val="1600"/>
              </a:spcBef>
              <a:spcAft>
                <a:spcPts val="1600"/>
              </a:spcAft>
              <a:buSzPts val="1200"/>
              <a:buChar char="■"/>
              <a:defRPr sz="1200"/>
            </a:lvl9pPr>
          </a:lstStyle>
          <a:p/>
        </p:txBody>
      </p:sp>
      <p:sp>
        <p:nvSpPr>
          <p:cNvPr id="1956" name="Google Shape;1956;p17"/>
          <p:cNvSpPr txBox="1"/>
          <p:nvPr>
            <p:ph idx="2" type="title"/>
          </p:nvPr>
        </p:nvSpPr>
        <p:spPr>
          <a:xfrm>
            <a:off x="5621700" y="899125"/>
            <a:ext cx="2808000" cy="755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1900"/>
              <a:buFont typeface="Poppins Medium"/>
              <a:buNone/>
              <a:defRPr sz="1900">
                <a:solidFill>
                  <a:schemeClr val="lt2"/>
                </a:solidFill>
                <a:latin typeface="Poppins Medium"/>
                <a:ea typeface="Poppins Medium"/>
                <a:cs typeface="Poppins Medium"/>
                <a:sym typeface="Poppins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grpSp>
        <p:nvGrpSpPr>
          <p:cNvPr id="1957" name="Google Shape;1957;p17"/>
          <p:cNvGrpSpPr/>
          <p:nvPr/>
        </p:nvGrpSpPr>
        <p:grpSpPr>
          <a:xfrm rot="10800000">
            <a:off x="4635189" y="-2110495"/>
            <a:ext cx="5889385" cy="2656239"/>
            <a:chOff x="5619200" y="4458200"/>
            <a:chExt cx="1647150" cy="742900"/>
          </a:xfrm>
        </p:grpSpPr>
        <p:sp>
          <p:nvSpPr>
            <p:cNvPr id="1958" name="Google Shape;1958;p17"/>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7"/>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7"/>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7"/>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7"/>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17"/>
          <p:cNvGrpSpPr/>
          <p:nvPr/>
        </p:nvGrpSpPr>
        <p:grpSpPr>
          <a:xfrm rot="-1180163">
            <a:off x="7792002" y="4375411"/>
            <a:ext cx="1089543" cy="1748178"/>
            <a:chOff x="2402100" y="3854125"/>
            <a:chExt cx="435600" cy="698825"/>
          </a:xfrm>
        </p:grpSpPr>
        <p:sp>
          <p:nvSpPr>
            <p:cNvPr id="1964" name="Google Shape;1964;p17"/>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7"/>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7"/>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7"/>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7"/>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7"/>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7"/>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7"/>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7"/>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7"/>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7"/>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7"/>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7"/>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17"/>
          <p:cNvGrpSpPr/>
          <p:nvPr/>
        </p:nvGrpSpPr>
        <p:grpSpPr>
          <a:xfrm flipH="1" rot="4365907">
            <a:off x="4577432" y="-605935"/>
            <a:ext cx="1304077" cy="972228"/>
            <a:chOff x="4500175" y="3779525"/>
            <a:chExt cx="1136425" cy="847075"/>
          </a:xfrm>
        </p:grpSpPr>
        <p:sp>
          <p:nvSpPr>
            <p:cNvPr id="1978" name="Google Shape;1978;p17"/>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7"/>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7"/>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7"/>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7"/>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7"/>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7"/>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7"/>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7"/>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7"/>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7"/>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9" name="Google Shape;1989;p17"/>
          <p:cNvGrpSpPr/>
          <p:nvPr/>
        </p:nvGrpSpPr>
        <p:grpSpPr>
          <a:xfrm flipH="1" rot="-749388">
            <a:off x="8658339" y="3573413"/>
            <a:ext cx="881085" cy="1554102"/>
            <a:chOff x="2797700" y="3217325"/>
            <a:chExt cx="682725" cy="1204225"/>
          </a:xfrm>
        </p:grpSpPr>
        <p:sp>
          <p:nvSpPr>
            <p:cNvPr id="1990" name="Google Shape;1990;p17"/>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7"/>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7"/>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7"/>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7"/>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7"/>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7"/>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spTree>
      <p:nvGrpSpPr>
        <p:cNvPr id="1997" name="Shape 1997"/>
        <p:cNvGrpSpPr/>
        <p:nvPr/>
      </p:nvGrpSpPr>
      <p:grpSpPr>
        <a:xfrm>
          <a:off x="0" y="0"/>
          <a:ext cx="0" cy="0"/>
          <a:chOff x="0" y="0"/>
          <a:chExt cx="0" cy="0"/>
        </a:xfrm>
      </p:grpSpPr>
      <p:sp>
        <p:nvSpPr>
          <p:cNvPr id="1998" name="Google Shape;1998;p18"/>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999" name="Google Shape;1999;p18"/>
          <p:cNvGrpSpPr/>
          <p:nvPr/>
        </p:nvGrpSpPr>
        <p:grpSpPr>
          <a:xfrm flipH="1" rot="10800000">
            <a:off x="6781458" y="-1018402"/>
            <a:ext cx="3596883" cy="1977069"/>
            <a:chOff x="4178350" y="2375050"/>
            <a:chExt cx="938350" cy="515775"/>
          </a:xfrm>
        </p:grpSpPr>
        <p:sp>
          <p:nvSpPr>
            <p:cNvPr id="2000" name="Google Shape;2000;p18"/>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8"/>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8"/>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8"/>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8"/>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8"/>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8"/>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18"/>
          <p:cNvGrpSpPr/>
          <p:nvPr/>
        </p:nvGrpSpPr>
        <p:grpSpPr>
          <a:xfrm rot="1908640">
            <a:off x="-506044" y="3997171"/>
            <a:ext cx="1853891" cy="1381864"/>
            <a:chOff x="4500175" y="3779525"/>
            <a:chExt cx="1136425" cy="847075"/>
          </a:xfrm>
        </p:grpSpPr>
        <p:sp>
          <p:nvSpPr>
            <p:cNvPr id="2008" name="Google Shape;2008;p18"/>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8"/>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8"/>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8"/>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8"/>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8"/>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8"/>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8"/>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8"/>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8"/>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8"/>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18"/>
          <p:cNvGrpSpPr/>
          <p:nvPr/>
        </p:nvGrpSpPr>
        <p:grpSpPr>
          <a:xfrm rot="-10241612">
            <a:off x="8570423" y="-199156"/>
            <a:ext cx="730366" cy="1353767"/>
            <a:chOff x="2797700" y="3217325"/>
            <a:chExt cx="682725" cy="1204225"/>
          </a:xfrm>
        </p:grpSpPr>
        <p:sp>
          <p:nvSpPr>
            <p:cNvPr id="2020" name="Google Shape;2020;p18"/>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8"/>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8"/>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8"/>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8"/>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8"/>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8"/>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18"/>
          <p:cNvGrpSpPr/>
          <p:nvPr/>
        </p:nvGrpSpPr>
        <p:grpSpPr>
          <a:xfrm>
            <a:off x="1247907" y="4602898"/>
            <a:ext cx="548733" cy="498301"/>
            <a:chOff x="3652400" y="3788700"/>
            <a:chExt cx="700450" cy="636075"/>
          </a:xfrm>
        </p:grpSpPr>
        <p:sp>
          <p:nvSpPr>
            <p:cNvPr id="2028" name="Google Shape;2028;p18"/>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8"/>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8"/>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8"/>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8"/>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8"/>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8"/>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8"/>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8"/>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8"/>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8"/>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8"/>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8"/>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8"/>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8"/>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43" name="Shape 2043"/>
        <p:cNvGrpSpPr/>
        <p:nvPr/>
      </p:nvGrpSpPr>
      <p:grpSpPr>
        <a:xfrm>
          <a:off x="0" y="0"/>
          <a:ext cx="0" cy="0"/>
          <a:chOff x="0" y="0"/>
          <a:chExt cx="0" cy="0"/>
        </a:xfrm>
      </p:grpSpPr>
      <p:sp>
        <p:nvSpPr>
          <p:cNvPr id="2044" name="Google Shape;2044;p19"/>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045" name="Google Shape;2045;p19"/>
          <p:cNvGrpSpPr/>
          <p:nvPr/>
        </p:nvGrpSpPr>
        <p:grpSpPr>
          <a:xfrm>
            <a:off x="-968865" y="4042420"/>
            <a:ext cx="4033310" cy="2216956"/>
            <a:chOff x="4178350" y="2375050"/>
            <a:chExt cx="938350" cy="515775"/>
          </a:xfrm>
        </p:grpSpPr>
        <p:sp>
          <p:nvSpPr>
            <p:cNvPr id="2046" name="Google Shape;2046;p19"/>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9"/>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9"/>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9"/>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9"/>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9"/>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9"/>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3" name="Google Shape;2053;p19"/>
          <p:cNvSpPr txBox="1"/>
          <p:nvPr>
            <p:ph idx="2" type="title"/>
          </p:nvPr>
        </p:nvSpPr>
        <p:spPr>
          <a:xfrm>
            <a:off x="739275" y="1586050"/>
            <a:ext cx="217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054" name="Google Shape;2054;p19"/>
          <p:cNvSpPr txBox="1"/>
          <p:nvPr>
            <p:ph idx="1" type="subTitle"/>
          </p:nvPr>
        </p:nvSpPr>
        <p:spPr>
          <a:xfrm>
            <a:off x="917725" y="2022975"/>
            <a:ext cx="1820100" cy="144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055" name="Google Shape;2055;p19"/>
          <p:cNvSpPr txBox="1"/>
          <p:nvPr>
            <p:ph idx="3" type="title"/>
          </p:nvPr>
        </p:nvSpPr>
        <p:spPr>
          <a:xfrm>
            <a:off x="3497484" y="1586050"/>
            <a:ext cx="217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056" name="Google Shape;2056;p19"/>
          <p:cNvSpPr txBox="1"/>
          <p:nvPr>
            <p:ph idx="4" type="subTitle"/>
          </p:nvPr>
        </p:nvSpPr>
        <p:spPr>
          <a:xfrm>
            <a:off x="3675927" y="2022975"/>
            <a:ext cx="1820100" cy="144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057" name="Google Shape;2057;p19"/>
          <p:cNvSpPr txBox="1"/>
          <p:nvPr>
            <p:ph idx="5" type="title"/>
          </p:nvPr>
        </p:nvSpPr>
        <p:spPr>
          <a:xfrm>
            <a:off x="6255669" y="1586050"/>
            <a:ext cx="217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058" name="Google Shape;2058;p19"/>
          <p:cNvSpPr txBox="1"/>
          <p:nvPr>
            <p:ph idx="6" type="subTitle"/>
          </p:nvPr>
        </p:nvSpPr>
        <p:spPr>
          <a:xfrm>
            <a:off x="6434105" y="2022975"/>
            <a:ext cx="1820100" cy="144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grpSp>
        <p:nvGrpSpPr>
          <p:cNvPr id="2059" name="Google Shape;2059;p19"/>
          <p:cNvGrpSpPr/>
          <p:nvPr/>
        </p:nvGrpSpPr>
        <p:grpSpPr>
          <a:xfrm flipH="1">
            <a:off x="4934001" y="3770105"/>
            <a:ext cx="5889385" cy="2656239"/>
            <a:chOff x="5619200" y="4458200"/>
            <a:chExt cx="1647150" cy="742900"/>
          </a:xfrm>
        </p:grpSpPr>
        <p:sp>
          <p:nvSpPr>
            <p:cNvPr id="2060" name="Google Shape;2060;p19"/>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9"/>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9"/>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9"/>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9"/>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19"/>
          <p:cNvSpPr/>
          <p:nvPr/>
        </p:nvSpPr>
        <p:spPr>
          <a:xfrm rot="-902929">
            <a:off x="1886651" y="3970630"/>
            <a:ext cx="1751665" cy="1566079"/>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19"/>
          <p:cNvGrpSpPr/>
          <p:nvPr/>
        </p:nvGrpSpPr>
        <p:grpSpPr>
          <a:xfrm rot="2510711">
            <a:off x="-447363" y="3313698"/>
            <a:ext cx="892133" cy="1431825"/>
            <a:chOff x="2402100" y="3854125"/>
            <a:chExt cx="435600" cy="698825"/>
          </a:xfrm>
        </p:grpSpPr>
        <p:sp>
          <p:nvSpPr>
            <p:cNvPr id="2067" name="Google Shape;2067;p19"/>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9"/>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9"/>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9"/>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9"/>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9"/>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9"/>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9"/>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9"/>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9"/>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9"/>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9"/>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9"/>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19"/>
          <p:cNvGrpSpPr/>
          <p:nvPr/>
        </p:nvGrpSpPr>
        <p:grpSpPr>
          <a:xfrm flipH="1" rot="-3072683">
            <a:off x="4221003" y="4225120"/>
            <a:ext cx="1152957" cy="1851544"/>
            <a:chOff x="2402100" y="3854125"/>
            <a:chExt cx="435600" cy="698825"/>
          </a:xfrm>
        </p:grpSpPr>
        <p:sp>
          <p:nvSpPr>
            <p:cNvPr id="2081" name="Google Shape;2081;p19"/>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9"/>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9"/>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9"/>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9"/>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9"/>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9"/>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9"/>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9"/>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9"/>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9"/>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9"/>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9"/>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4" name="Google Shape;2094;p19"/>
          <p:cNvGrpSpPr/>
          <p:nvPr/>
        </p:nvGrpSpPr>
        <p:grpSpPr>
          <a:xfrm rot="418436">
            <a:off x="8074456" y="3054449"/>
            <a:ext cx="1481094" cy="2494688"/>
            <a:chOff x="3026750" y="1552825"/>
            <a:chExt cx="1108700" cy="1867600"/>
          </a:xfrm>
        </p:grpSpPr>
        <p:sp>
          <p:nvSpPr>
            <p:cNvPr id="2095" name="Google Shape;2095;p19"/>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9"/>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9"/>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9"/>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9"/>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9"/>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9"/>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9"/>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9"/>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9"/>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9"/>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9"/>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9"/>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9"/>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9"/>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9"/>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9"/>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9"/>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9"/>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19"/>
          <p:cNvGrpSpPr/>
          <p:nvPr/>
        </p:nvGrpSpPr>
        <p:grpSpPr>
          <a:xfrm>
            <a:off x="7050713" y="4328538"/>
            <a:ext cx="700450" cy="636075"/>
            <a:chOff x="3652400" y="3788700"/>
            <a:chExt cx="700450" cy="636075"/>
          </a:xfrm>
        </p:grpSpPr>
        <p:sp>
          <p:nvSpPr>
            <p:cNvPr id="2115" name="Google Shape;2115;p19"/>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9"/>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9"/>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9"/>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9"/>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9"/>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9"/>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9"/>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9"/>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9"/>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9"/>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9"/>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9"/>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9"/>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9"/>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0" name="Google Shape;2130;p19"/>
          <p:cNvGrpSpPr/>
          <p:nvPr/>
        </p:nvGrpSpPr>
        <p:grpSpPr>
          <a:xfrm rot="2397965">
            <a:off x="542309" y="4654406"/>
            <a:ext cx="1392016" cy="1037643"/>
            <a:chOff x="4500175" y="3779525"/>
            <a:chExt cx="1136425" cy="847075"/>
          </a:xfrm>
        </p:grpSpPr>
        <p:sp>
          <p:nvSpPr>
            <p:cNvPr id="2131" name="Google Shape;2131;p19"/>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9"/>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9"/>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9"/>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9"/>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9"/>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9"/>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9"/>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9"/>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9"/>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9"/>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2142" name="Shape 2142"/>
        <p:cNvGrpSpPr/>
        <p:nvPr/>
      </p:nvGrpSpPr>
      <p:grpSpPr>
        <a:xfrm>
          <a:off x="0" y="0"/>
          <a:ext cx="0" cy="0"/>
          <a:chOff x="0" y="0"/>
          <a:chExt cx="0" cy="0"/>
        </a:xfrm>
      </p:grpSpPr>
      <p:sp>
        <p:nvSpPr>
          <p:cNvPr id="2143" name="Google Shape;2143;p20"/>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44" name="Google Shape;2144;p20"/>
          <p:cNvSpPr txBox="1"/>
          <p:nvPr>
            <p:ph idx="2" type="title"/>
          </p:nvPr>
        </p:nvSpPr>
        <p:spPr>
          <a:xfrm>
            <a:off x="1495575" y="1942475"/>
            <a:ext cx="2250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b="1" sz="1500"/>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2145" name="Google Shape;2145;p20"/>
          <p:cNvSpPr txBox="1"/>
          <p:nvPr>
            <p:ph idx="1" type="subTitle"/>
          </p:nvPr>
        </p:nvSpPr>
        <p:spPr>
          <a:xfrm>
            <a:off x="1679983" y="2278928"/>
            <a:ext cx="1881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sp>
        <p:nvSpPr>
          <p:cNvPr id="2146" name="Google Shape;2146;p20"/>
          <p:cNvSpPr txBox="1"/>
          <p:nvPr>
            <p:ph idx="3" type="title"/>
          </p:nvPr>
        </p:nvSpPr>
        <p:spPr>
          <a:xfrm>
            <a:off x="5398422" y="1942475"/>
            <a:ext cx="2250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Font typeface="Poppins SemiBold"/>
              <a:buNone/>
              <a:defRPr b="1" sz="1500"/>
            </a:lvl1pPr>
            <a:lvl2pPr lvl="1" rtl="0" algn="ctr">
              <a:spcBef>
                <a:spcPts val="0"/>
              </a:spcBef>
              <a:spcAft>
                <a:spcPts val="0"/>
              </a:spcAft>
              <a:buSzPts val="2200"/>
              <a:buFont typeface="Poppins SemiBold"/>
              <a:buNone/>
              <a:defRPr sz="2200">
                <a:latin typeface="Poppins SemiBold"/>
                <a:ea typeface="Poppins SemiBold"/>
                <a:cs typeface="Poppins SemiBold"/>
                <a:sym typeface="Poppins SemiBold"/>
              </a:defRPr>
            </a:lvl2pPr>
            <a:lvl3pPr lvl="2" rtl="0" algn="ctr">
              <a:spcBef>
                <a:spcPts val="0"/>
              </a:spcBef>
              <a:spcAft>
                <a:spcPts val="0"/>
              </a:spcAft>
              <a:buSzPts val="2200"/>
              <a:buFont typeface="Poppins SemiBold"/>
              <a:buNone/>
              <a:defRPr sz="2200">
                <a:latin typeface="Poppins SemiBold"/>
                <a:ea typeface="Poppins SemiBold"/>
                <a:cs typeface="Poppins SemiBold"/>
                <a:sym typeface="Poppins SemiBold"/>
              </a:defRPr>
            </a:lvl3pPr>
            <a:lvl4pPr lvl="3" rtl="0" algn="ctr">
              <a:spcBef>
                <a:spcPts val="0"/>
              </a:spcBef>
              <a:spcAft>
                <a:spcPts val="0"/>
              </a:spcAft>
              <a:buSzPts val="2200"/>
              <a:buFont typeface="Poppins SemiBold"/>
              <a:buNone/>
              <a:defRPr sz="2200">
                <a:latin typeface="Poppins SemiBold"/>
                <a:ea typeface="Poppins SemiBold"/>
                <a:cs typeface="Poppins SemiBold"/>
                <a:sym typeface="Poppins SemiBold"/>
              </a:defRPr>
            </a:lvl4pPr>
            <a:lvl5pPr lvl="4" rtl="0" algn="ctr">
              <a:spcBef>
                <a:spcPts val="0"/>
              </a:spcBef>
              <a:spcAft>
                <a:spcPts val="0"/>
              </a:spcAft>
              <a:buSzPts val="2200"/>
              <a:buFont typeface="Poppins SemiBold"/>
              <a:buNone/>
              <a:defRPr sz="2200">
                <a:latin typeface="Poppins SemiBold"/>
                <a:ea typeface="Poppins SemiBold"/>
                <a:cs typeface="Poppins SemiBold"/>
                <a:sym typeface="Poppins SemiBold"/>
              </a:defRPr>
            </a:lvl5pPr>
            <a:lvl6pPr lvl="5" rtl="0" algn="ctr">
              <a:spcBef>
                <a:spcPts val="0"/>
              </a:spcBef>
              <a:spcAft>
                <a:spcPts val="0"/>
              </a:spcAft>
              <a:buSzPts val="2200"/>
              <a:buFont typeface="Poppins SemiBold"/>
              <a:buNone/>
              <a:defRPr sz="2200">
                <a:latin typeface="Poppins SemiBold"/>
                <a:ea typeface="Poppins SemiBold"/>
                <a:cs typeface="Poppins SemiBold"/>
                <a:sym typeface="Poppins SemiBold"/>
              </a:defRPr>
            </a:lvl6pPr>
            <a:lvl7pPr lvl="6" rtl="0" algn="ctr">
              <a:spcBef>
                <a:spcPts val="0"/>
              </a:spcBef>
              <a:spcAft>
                <a:spcPts val="0"/>
              </a:spcAft>
              <a:buSzPts val="2200"/>
              <a:buFont typeface="Poppins SemiBold"/>
              <a:buNone/>
              <a:defRPr sz="2200">
                <a:latin typeface="Poppins SemiBold"/>
                <a:ea typeface="Poppins SemiBold"/>
                <a:cs typeface="Poppins SemiBold"/>
                <a:sym typeface="Poppins SemiBold"/>
              </a:defRPr>
            </a:lvl7pPr>
            <a:lvl8pPr lvl="7" rtl="0" algn="ctr">
              <a:spcBef>
                <a:spcPts val="0"/>
              </a:spcBef>
              <a:spcAft>
                <a:spcPts val="0"/>
              </a:spcAft>
              <a:buSzPts val="2200"/>
              <a:buFont typeface="Poppins SemiBold"/>
              <a:buNone/>
              <a:defRPr sz="2200">
                <a:latin typeface="Poppins SemiBold"/>
                <a:ea typeface="Poppins SemiBold"/>
                <a:cs typeface="Poppins SemiBold"/>
                <a:sym typeface="Poppins SemiBold"/>
              </a:defRPr>
            </a:lvl8pPr>
            <a:lvl9pPr lvl="8" rtl="0" algn="ctr">
              <a:spcBef>
                <a:spcPts val="0"/>
              </a:spcBef>
              <a:spcAft>
                <a:spcPts val="0"/>
              </a:spcAft>
              <a:buSzPts val="2200"/>
              <a:buFont typeface="Poppins SemiBold"/>
              <a:buNone/>
              <a:defRPr sz="2200">
                <a:latin typeface="Poppins SemiBold"/>
                <a:ea typeface="Poppins SemiBold"/>
                <a:cs typeface="Poppins SemiBold"/>
                <a:sym typeface="Poppins SemiBold"/>
              </a:defRPr>
            </a:lvl9pPr>
          </a:lstStyle>
          <a:p/>
        </p:txBody>
      </p:sp>
      <p:sp>
        <p:nvSpPr>
          <p:cNvPr id="2147" name="Google Shape;2147;p20"/>
          <p:cNvSpPr txBox="1"/>
          <p:nvPr>
            <p:ph idx="4" type="subTitle"/>
          </p:nvPr>
        </p:nvSpPr>
        <p:spPr>
          <a:xfrm>
            <a:off x="5582830" y="2278928"/>
            <a:ext cx="18813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200"/>
              <a:buNone/>
              <a:defRPr sz="1200"/>
            </a:lvl2pPr>
            <a:lvl3pPr lvl="2" rtl="0">
              <a:spcBef>
                <a:spcPts val="1600"/>
              </a:spcBef>
              <a:spcAft>
                <a:spcPts val="0"/>
              </a:spcAft>
              <a:buSzPts val="1200"/>
              <a:buNone/>
              <a:defRPr sz="1200"/>
            </a:lvl3pPr>
            <a:lvl4pPr lvl="3" rtl="0">
              <a:spcBef>
                <a:spcPts val="1600"/>
              </a:spcBef>
              <a:spcAft>
                <a:spcPts val="0"/>
              </a:spcAft>
              <a:buSzPts val="1200"/>
              <a:buNone/>
              <a:defRPr sz="1200"/>
            </a:lvl4pPr>
            <a:lvl5pPr lvl="4" rtl="0">
              <a:spcBef>
                <a:spcPts val="1600"/>
              </a:spcBef>
              <a:spcAft>
                <a:spcPts val="0"/>
              </a:spcAft>
              <a:buSzPts val="1200"/>
              <a:buNone/>
              <a:defRPr sz="1200"/>
            </a:lvl5pPr>
            <a:lvl6pPr lvl="5" rtl="0">
              <a:spcBef>
                <a:spcPts val="1600"/>
              </a:spcBef>
              <a:spcAft>
                <a:spcPts val="0"/>
              </a:spcAft>
              <a:buSzPts val="1200"/>
              <a:buNone/>
              <a:defRPr sz="1200"/>
            </a:lvl6pPr>
            <a:lvl7pPr lvl="6" rtl="0">
              <a:spcBef>
                <a:spcPts val="1600"/>
              </a:spcBef>
              <a:spcAft>
                <a:spcPts val="0"/>
              </a:spcAft>
              <a:buSzPts val="1200"/>
              <a:buNone/>
              <a:defRPr sz="1200"/>
            </a:lvl7pPr>
            <a:lvl8pPr lvl="7" rtl="0">
              <a:spcBef>
                <a:spcPts val="1600"/>
              </a:spcBef>
              <a:spcAft>
                <a:spcPts val="0"/>
              </a:spcAft>
              <a:buSzPts val="1200"/>
              <a:buNone/>
              <a:defRPr sz="1200"/>
            </a:lvl8pPr>
            <a:lvl9pPr lvl="8" rtl="0">
              <a:spcBef>
                <a:spcPts val="1600"/>
              </a:spcBef>
              <a:spcAft>
                <a:spcPts val="1600"/>
              </a:spcAft>
              <a:buSzPts val="1200"/>
              <a:buNone/>
              <a:defRPr sz="1200"/>
            </a:lvl9pPr>
          </a:lstStyle>
          <a:p/>
        </p:txBody>
      </p:sp>
      <p:grpSp>
        <p:nvGrpSpPr>
          <p:cNvPr id="2148" name="Google Shape;2148;p20"/>
          <p:cNvGrpSpPr/>
          <p:nvPr/>
        </p:nvGrpSpPr>
        <p:grpSpPr>
          <a:xfrm flipH="1" rot="10800000">
            <a:off x="-1428380" y="-930117"/>
            <a:ext cx="4080320" cy="1840312"/>
            <a:chOff x="5619200" y="4458200"/>
            <a:chExt cx="1647150" cy="742900"/>
          </a:xfrm>
        </p:grpSpPr>
        <p:sp>
          <p:nvSpPr>
            <p:cNvPr id="2149" name="Google Shape;2149;p20"/>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0"/>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0"/>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0"/>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0"/>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20"/>
          <p:cNvGrpSpPr/>
          <p:nvPr/>
        </p:nvGrpSpPr>
        <p:grpSpPr>
          <a:xfrm rot="2700000">
            <a:off x="7520181" y="4678617"/>
            <a:ext cx="1617112" cy="1205372"/>
            <a:chOff x="4500175" y="3779525"/>
            <a:chExt cx="1136425" cy="847075"/>
          </a:xfrm>
        </p:grpSpPr>
        <p:sp>
          <p:nvSpPr>
            <p:cNvPr id="2155" name="Google Shape;2155;p20"/>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0"/>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0"/>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0"/>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0"/>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0"/>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0"/>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0"/>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0"/>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0"/>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0"/>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0"/>
          <p:cNvGrpSpPr/>
          <p:nvPr/>
        </p:nvGrpSpPr>
        <p:grpSpPr>
          <a:xfrm rot="-960419">
            <a:off x="8410457" y="3802539"/>
            <a:ext cx="996295" cy="1600728"/>
            <a:chOff x="2402100" y="3854125"/>
            <a:chExt cx="435600" cy="698825"/>
          </a:xfrm>
        </p:grpSpPr>
        <p:sp>
          <p:nvSpPr>
            <p:cNvPr id="2167" name="Google Shape;2167;p20"/>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0"/>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0"/>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0"/>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0"/>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0"/>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0"/>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0"/>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0"/>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0"/>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0"/>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0"/>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0"/>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2" name="Shape 452"/>
        <p:cNvGrpSpPr/>
        <p:nvPr/>
      </p:nvGrpSpPr>
      <p:grpSpPr>
        <a:xfrm>
          <a:off x="0" y="0"/>
          <a:ext cx="0" cy="0"/>
          <a:chOff x="0" y="0"/>
          <a:chExt cx="0" cy="0"/>
        </a:xfrm>
      </p:grpSpPr>
      <p:sp>
        <p:nvSpPr>
          <p:cNvPr id="453" name="Google Shape;453;p3"/>
          <p:cNvSpPr txBox="1"/>
          <p:nvPr>
            <p:ph type="title"/>
          </p:nvPr>
        </p:nvSpPr>
        <p:spPr>
          <a:xfrm>
            <a:off x="1704900" y="1118800"/>
            <a:ext cx="4638600" cy="18987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54" name="Google Shape;45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455" name="Google Shape;455;p3"/>
          <p:cNvGrpSpPr/>
          <p:nvPr/>
        </p:nvGrpSpPr>
        <p:grpSpPr>
          <a:xfrm>
            <a:off x="-782860" y="3775347"/>
            <a:ext cx="5152105" cy="2831811"/>
            <a:chOff x="4178350" y="2375050"/>
            <a:chExt cx="938350" cy="515775"/>
          </a:xfrm>
        </p:grpSpPr>
        <p:sp>
          <p:nvSpPr>
            <p:cNvPr id="456" name="Google Shape;456;p3"/>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3"/>
          <p:cNvGrpSpPr/>
          <p:nvPr/>
        </p:nvGrpSpPr>
        <p:grpSpPr>
          <a:xfrm>
            <a:off x="6372473" y="2804915"/>
            <a:ext cx="3602094" cy="3253055"/>
            <a:chOff x="1992250" y="544500"/>
            <a:chExt cx="1080250" cy="975575"/>
          </a:xfrm>
        </p:grpSpPr>
        <p:sp>
          <p:nvSpPr>
            <p:cNvPr id="464" name="Google Shape;464;p3"/>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3"/>
          <p:cNvGrpSpPr/>
          <p:nvPr/>
        </p:nvGrpSpPr>
        <p:grpSpPr>
          <a:xfrm rot="10799904">
            <a:off x="4302573" y="-835826"/>
            <a:ext cx="5915080" cy="2667902"/>
            <a:chOff x="5619200" y="4458200"/>
            <a:chExt cx="1647150" cy="742900"/>
          </a:xfrm>
        </p:grpSpPr>
        <p:sp>
          <p:nvSpPr>
            <p:cNvPr id="467" name="Google Shape;467;p3"/>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
          <p:cNvGrpSpPr/>
          <p:nvPr/>
        </p:nvGrpSpPr>
        <p:grpSpPr>
          <a:xfrm rot="-9231878">
            <a:off x="-141228" y="-529839"/>
            <a:ext cx="1480974" cy="2494776"/>
            <a:chOff x="3026750" y="1552825"/>
            <a:chExt cx="1108700" cy="1867600"/>
          </a:xfrm>
        </p:grpSpPr>
        <p:sp>
          <p:nvSpPr>
            <p:cNvPr id="473" name="Google Shape;473;p3"/>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
          <p:cNvGrpSpPr/>
          <p:nvPr/>
        </p:nvGrpSpPr>
        <p:grpSpPr>
          <a:xfrm>
            <a:off x="6567163" y="2686213"/>
            <a:ext cx="700450" cy="636075"/>
            <a:chOff x="3652400" y="3788700"/>
            <a:chExt cx="700450" cy="636075"/>
          </a:xfrm>
        </p:grpSpPr>
        <p:sp>
          <p:nvSpPr>
            <p:cNvPr id="493" name="Google Shape;493;p3"/>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3"/>
          <p:cNvSpPr/>
          <p:nvPr/>
        </p:nvSpPr>
        <p:spPr>
          <a:xfrm>
            <a:off x="4772025" y="4040688"/>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rot="-7924493">
            <a:off x="7750545" y="1004012"/>
            <a:ext cx="2380423" cy="2128278"/>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3"/>
          <p:cNvGrpSpPr/>
          <p:nvPr/>
        </p:nvGrpSpPr>
        <p:grpSpPr>
          <a:xfrm rot="-1410829">
            <a:off x="4783846" y="3456329"/>
            <a:ext cx="2824180" cy="3000479"/>
            <a:chOff x="4159600" y="887163"/>
            <a:chExt cx="1265600" cy="1344550"/>
          </a:xfrm>
        </p:grpSpPr>
        <p:sp>
          <p:nvSpPr>
            <p:cNvPr id="511" name="Google Shape;511;p3"/>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
          <p:cNvGrpSpPr/>
          <p:nvPr/>
        </p:nvGrpSpPr>
        <p:grpSpPr>
          <a:xfrm rot="10800000">
            <a:off x="3717701" y="-576763"/>
            <a:ext cx="854294" cy="1506847"/>
            <a:chOff x="2797700" y="3217325"/>
            <a:chExt cx="682725" cy="1204225"/>
          </a:xfrm>
        </p:grpSpPr>
        <p:sp>
          <p:nvSpPr>
            <p:cNvPr id="617" name="Google Shape;617;p3"/>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
          <p:cNvGrpSpPr/>
          <p:nvPr/>
        </p:nvGrpSpPr>
        <p:grpSpPr>
          <a:xfrm>
            <a:off x="3643124" y="4164755"/>
            <a:ext cx="1003441" cy="1583602"/>
            <a:chOff x="322650" y="2571325"/>
            <a:chExt cx="573100" cy="904450"/>
          </a:xfrm>
        </p:grpSpPr>
        <p:sp>
          <p:nvSpPr>
            <p:cNvPr id="625" name="Google Shape;625;p3"/>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3"/>
          <p:cNvGrpSpPr/>
          <p:nvPr/>
        </p:nvGrpSpPr>
        <p:grpSpPr>
          <a:xfrm rot="-7425790">
            <a:off x="7734429" y="-849317"/>
            <a:ext cx="1126854" cy="1807792"/>
            <a:chOff x="2402100" y="3854125"/>
            <a:chExt cx="435600" cy="698825"/>
          </a:xfrm>
        </p:grpSpPr>
        <p:sp>
          <p:nvSpPr>
            <p:cNvPr id="633" name="Google Shape;633;p3"/>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
          <p:cNvSpPr/>
          <p:nvPr/>
        </p:nvSpPr>
        <p:spPr>
          <a:xfrm>
            <a:off x="5573363" y="1106888"/>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3"/>
          <p:cNvGrpSpPr/>
          <p:nvPr/>
        </p:nvGrpSpPr>
        <p:grpSpPr>
          <a:xfrm flipH="1" rot="1299035">
            <a:off x="8043736" y="3636036"/>
            <a:ext cx="771943" cy="2103937"/>
            <a:chOff x="10084800" y="4174013"/>
            <a:chExt cx="585175" cy="1594900"/>
          </a:xfrm>
        </p:grpSpPr>
        <p:sp>
          <p:nvSpPr>
            <p:cNvPr id="648" name="Google Shape;648;p3"/>
            <p:cNvSpPr/>
            <p:nvPr/>
          </p:nvSpPr>
          <p:spPr>
            <a:xfrm>
              <a:off x="10201075" y="4663100"/>
              <a:ext cx="103750" cy="217325"/>
            </a:xfrm>
            <a:custGeom>
              <a:rect b="b" l="l" r="r" t="t"/>
              <a:pathLst>
                <a:path extrusionOk="0" h="8693" w="415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3"/>
            <p:cNvGrpSpPr/>
            <p:nvPr/>
          </p:nvGrpSpPr>
          <p:grpSpPr>
            <a:xfrm>
              <a:off x="10084800" y="4174013"/>
              <a:ext cx="585175" cy="1594900"/>
              <a:chOff x="1833925" y="1604075"/>
              <a:chExt cx="585175" cy="1594900"/>
            </a:xfrm>
          </p:grpSpPr>
          <p:sp>
            <p:nvSpPr>
              <p:cNvPr id="650" name="Google Shape;650;p3"/>
              <p:cNvSpPr/>
              <p:nvPr/>
            </p:nvSpPr>
            <p:spPr>
              <a:xfrm>
                <a:off x="2027925" y="1604075"/>
                <a:ext cx="134950" cy="358975"/>
              </a:xfrm>
              <a:custGeom>
                <a:rect b="b" l="l" r="r" t="t"/>
                <a:pathLst>
                  <a:path extrusionOk="0" h="14359" w="5398">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884475" y="1870300"/>
                <a:ext cx="202725" cy="108300"/>
              </a:xfrm>
              <a:custGeom>
                <a:rect b="b" l="l" r="r" t="t"/>
                <a:pathLst>
                  <a:path extrusionOk="0" h="4332" w="8109">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2086025" y="1908300"/>
                <a:ext cx="295550" cy="250075"/>
              </a:xfrm>
              <a:custGeom>
                <a:rect b="b" l="l" r="r" t="t"/>
                <a:pathLst>
                  <a:path extrusionOk="0" h="10003" w="11822">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2085050" y="2026925"/>
                <a:ext cx="159325" cy="134975"/>
              </a:xfrm>
              <a:custGeom>
                <a:rect b="b" l="l" r="r" t="t"/>
                <a:pathLst>
                  <a:path extrusionOk="0" h="5399" w="6373">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884125" y="1950475"/>
                <a:ext cx="191100" cy="386625"/>
              </a:xfrm>
              <a:custGeom>
                <a:rect b="b" l="l" r="r" t="t"/>
                <a:pathLst>
                  <a:path extrusionOk="0" h="15465" w="7644">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2047325" y="1954175"/>
                <a:ext cx="256350" cy="1244800"/>
              </a:xfrm>
              <a:custGeom>
                <a:rect b="b" l="l" r="r" t="t"/>
                <a:pathLst>
                  <a:path extrusionOk="0" h="49792" w="10254">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2075975" y="2144550"/>
                <a:ext cx="192150" cy="415100"/>
              </a:xfrm>
              <a:custGeom>
                <a:rect b="b" l="l" r="r" t="t"/>
                <a:pathLst>
                  <a:path extrusionOk="0" h="16604" w="7686">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2077275" y="2314125"/>
                <a:ext cx="115650" cy="243800"/>
              </a:xfrm>
              <a:custGeom>
                <a:rect b="b" l="l" r="r" t="t"/>
                <a:pathLst>
                  <a:path extrusionOk="0" h="9752" w="4626">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833925" y="2362025"/>
                <a:ext cx="281650" cy="341550"/>
              </a:xfrm>
              <a:custGeom>
                <a:rect b="b" l="l" r="r" t="t"/>
                <a:pathLst>
                  <a:path extrusionOk="0" h="13662" w="11266">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944625" y="2496250"/>
                <a:ext cx="165325" cy="203425"/>
              </a:xfrm>
              <a:custGeom>
                <a:rect b="b" l="l" r="r" t="t"/>
                <a:pathLst>
                  <a:path extrusionOk="0" h="8137" w="6613">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2157425" y="2486025"/>
                <a:ext cx="261675" cy="438775"/>
              </a:xfrm>
              <a:custGeom>
                <a:rect b="b" l="l" r="r" t="t"/>
                <a:pathLst>
                  <a:path extrusionOk="0" h="17551" w="10467">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912550" y="2653825"/>
                <a:ext cx="256550" cy="268300"/>
              </a:xfrm>
              <a:custGeom>
                <a:rect b="b" l="l" r="r" t="t"/>
                <a:pathLst>
                  <a:path extrusionOk="0" h="10732" w="10262">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997875" y="2774225"/>
                <a:ext cx="169450" cy="146250"/>
              </a:xfrm>
              <a:custGeom>
                <a:rect b="b" l="l" r="r" t="t"/>
                <a:pathLst>
                  <a:path extrusionOk="0" h="5850" w="6778">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rgbClr val="F09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3" name="Google Shape;663;p3"/>
          <p:cNvGrpSpPr/>
          <p:nvPr/>
        </p:nvGrpSpPr>
        <p:grpSpPr>
          <a:xfrm rot="3811239">
            <a:off x="842998" y="4293442"/>
            <a:ext cx="885610" cy="1420767"/>
            <a:chOff x="2402100" y="3854125"/>
            <a:chExt cx="435600" cy="698825"/>
          </a:xfrm>
        </p:grpSpPr>
        <p:sp>
          <p:nvSpPr>
            <p:cNvPr id="664" name="Google Shape;664;p3"/>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3"/>
          <p:cNvGrpSpPr/>
          <p:nvPr/>
        </p:nvGrpSpPr>
        <p:grpSpPr>
          <a:xfrm>
            <a:off x="1813575" y="54213"/>
            <a:ext cx="610325" cy="417350"/>
            <a:chOff x="364525" y="2023775"/>
            <a:chExt cx="610325" cy="417350"/>
          </a:xfrm>
        </p:grpSpPr>
        <p:sp>
          <p:nvSpPr>
            <p:cNvPr id="678" name="Google Shape;678;p3"/>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3"/>
          <p:cNvSpPr txBox="1"/>
          <p:nvPr>
            <p:ph idx="1" type="subTitle"/>
          </p:nvPr>
        </p:nvSpPr>
        <p:spPr>
          <a:xfrm>
            <a:off x="1724025" y="2417350"/>
            <a:ext cx="3569100" cy="7728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87" name="Google Shape;687;p3"/>
          <p:cNvSpPr/>
          <p:nvPr/>
        </p:nvSpPr>
        <p:spPr>
          <a:xfrm rot="2123667">
            <a:off x="-854597" y="2677036"/>
            <a:ext cx="2002427" cy="1790427"/>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5">
    <p:spTree>
      <p:nvGrpSpPr>
        <p:cNvPr id="2180" name="Shape 2180"/>
        <p:cNvGrpSpPr/>
        <p:nvPr/>
      </p:nvGrpSpPr>
      <p:grpSpPr>
        <a:xfrm>
          <a:off x="0" y="0"/>
          <a:ext cx="0" cy="0"/>
          <a:chOff x="0" y="0"/>
          <a:chExt cx="0" cy="0"/>
        </a:xfrm>
      </p:grpSpPr>
      <p:sp>
        <p:nvSpPr>
          <p:cNvPr id="2181" name="Google Shape;2181;p21"/>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182" name="Google Shape;2182;p21"/>
          <p:cNvGrpSpPr/>
          <p:nvPr/>
        </p:nvGrpSpPr>
        <p:grpSpPr>
          <a:xfrm flipH="1" rot="10800000">
            <a:off x="5732935" y="-934443"/>
            <a:ext cx="4033310" cy="2216956"/>
            <a:chOff x="4178350" y="2375050"/>
            <a:chExt cx="938350" cy="515775"/>
          </a:xfrm>
        </p:grpSpPr>
        <p:sp>
          <p:nvSpPr>
            <p:cNvPr id="2183" name="Google Shape;2183;p21"/>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1"/>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1"/>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1"/>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1"/>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1"/>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1"/>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21"/>
          <p:cNvSpPr/>
          <p:nvPr/>
        </p:nvSpPr>
        <p:spPr>
          <a:xfrm flipH="1" rot="-7703151">
            <a:off x="7840623" y="450854"/>
            <a:ext cx="1751627" cy="1566062"/>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1" name="Google Shape;2191;p21"/>
          <p:cNvGrpSpPr/>
          <p:nvPr/>
        </p:nvGrpSpPr>
        <p:grpSpPr>
          <a:xfrm rot="-1615319">
            <a:off x="8553687" y="2224632"/>
            <a:ext cx="994894" cy="1675561"/>
            <a:chOff x="3026750" y="1552825"/>
            <a:chExt cx="1108700" cy="1867600"/>
          </a:xfrm>
        </p:grpSpPr>
        <p:sp>
          <p:nvSpPr>
            <p:cNvPr id="2192" name="Google Shape;2192;p21"/>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1"/>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1"/>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1"/>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1"/>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1"/>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1"/>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1"/>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1"/>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1"/>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1"/>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1"/>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1"/>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1"/>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1"/>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1"/>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1"/>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1"/>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1"/>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1" name="Google Shape;2211;p21"/>
          <p:cNvGrpSpPr/>
          <p:nvPr/>
        </p:nvGrpSpPr>
        <p:grpSpPr>
          <a:xfrm rot="-1770465">
            <a:off x="7336470" y="3595724"/>
            <a:ext cx="2662548" cy="2828642"/>
            <a:chOff x="4159600" y="887163"/>
            <a:chExt cx="1265600" cy="1344550"/>
          </a:xfrm>
        </p:grpSpPr>
        <p:sp>
          <p:nvSpPr>
            <p:cNvPr id="2212" name="Google Shape;2212;p21"/>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1"/>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1"/>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1"/>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1"/>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1"/>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1"/>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1"/>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1"/>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1"/>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1"/>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1"/>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1"/>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1"/>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1"/>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1"/>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1"/>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1"/>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1"/>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1"/>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1"/>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1"/>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1"/>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1"/>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1"/>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1"/>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1"/>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1"/>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1"/>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1"/>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1"/>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1"/>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1"/>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1"/>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1"/>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1"/>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1"/>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1"/>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1"/>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1"/>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1"/>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1"/>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1"/>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1"/>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1"/>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1"/>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1"/>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1"/>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1"/>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1"/>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1"/>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1"/>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1"/>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1"/>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1"/>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1"/>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1"/>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1"/>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1"/>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1"/>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1"/>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1"/>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1"/>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1"/>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1"/>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1"/>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1"/>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1"/>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1"/>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1"/>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1"/>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1"/>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1"/>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1"/>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1"/>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1"/>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1"/>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1"/>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1"/>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1"/>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1"/>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1"/>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1"/>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1"/>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1"/>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1"/>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1"/>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1"/>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1"/>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1"/>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1"/>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1"/>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1"/>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1"/>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1"/>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1"/>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1"/>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1"/>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1"/>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1"/>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1"/>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1"/>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1"/>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1"/>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1"/>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7" name="Google Shape;2317;p21"/>
          <p:cNvGrpSpPr/>
          <p:nvPr/>
        </p:nvGrpSpPr>
        <p:grpSpPr>
          <a:xfrm rot="-8100000">
            <a:off x="6005905" y="-489798"/>
            <a:ext cx="830250" cy="1464437"/>
            <a:chOff x="2797700" y="3217325"/>
            <a:chExt cx="682725" cy="1204225"/>
          </a:xfrm>
        </p:grpSpPr>
        <p:sp>
          <p:nvSpPr>
            <p:cNvPr id="2318" name="Google Shape;2318;p21"/>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1"/>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1"/>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1"/>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1"/>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1"/>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1"/>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5" name="Google Shape;2325;p21"/>
          <p:cNvGrpSpPr/>
          <p:nvPr/>
        </p:nvGrpSpPr>
        <p:grpSpPr>
          <a:xfrm>
            <a:off x="7128200" y="417650"/>
            <a:ext cx="700450" cy="636075"/>
            <a:chOff x="3652400" y="3788700"/>
            <a:chExt cx="700450" cy="636075"/>
          </a:xfrm>
        </p:grpSpPr>
        <p:sp>
          <p:nvSpPr>
            <p:cNvPr id="2326" name="Google Shape;2326;p21"/>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1"/>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1"/>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1"/>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1"/>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1"/>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1"/>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1"/>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1"/>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1"/>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1"/>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1"/>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1"/>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1"/>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1"/>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341" name="Shape 2341"/>
        <p:cNvGrpSpPr/>
        <p:nvPr/>
      </p:nvGrpSpPr>
      <p:grpSpPr>
        <a:xfrm>
          <a:off x="0" y="0"/>
          <a:ext cx="0" cy="0"/>
          <a:chOff x="0" y="0"/>
          <a:chExt cx="0" cy="0"/>
        </a:xfrm>
      </p:grpSpPr>
      <p:sp>
        <p:nvSpPr>
          <p:cNvPr id="2342" name="Google Shape;2342;p22"/>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43" name="Google Shape;2343;p22"/>
          <p:cNvSpPr txBox="1"/>
          <p:nvPr>
            <p:ph idx="2" type="title"/>
          </p:nvPr>
        </p:nvSpPr>
        <p:spPr>
          <a:xfrm>
            <a:off x="711500" y="1619750"/>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44" name="Google Shape;2344;p22"/>
          <p:cNvSpPr txBox="1"/>
          <p:nvPr>
            <p:ph idx="1" type="subTitle"/>
          </p:nvPr>
        </p:nvSpPr>
        <p:spPr>
          <a:xfrm>
            <a:off x="909119" y="2056675"/>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345" name="Google Shape;2345;p22"/>
          <p:cNvSpPr txBox="1"/>
          <p:nvPr>
            <p:ph idx="3" type="title"/>
          </p:nvPr>
        </p:nvSpPr>
        <p:spPr>
          <a:xfrm>
            <a:off x="3365053" y="1619750"/>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46" name="Google Shape;2346;p22"/>
          <p:cNvSpPr txBox="1"/>
          <p:nvPr>
            <p:ph idx="4" type="subTitle"/>
          </p:nvPr>
        </p:nvSpPr>
        <p:spPr>
          <a:xfrm>
            <a:off x="3562672" y="2056675"/>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347" name="Google Shape;2347;p22"/>
          <p:cNvSpPr txBox="1"/>
          <p:nvPr>
            <p:ph idx="5" type="title"/>
          </p:nvPr>
        </p:nvSpPr>
        <p:spPr>
          <a:xfrm>
            <a:off x="6018604" y="1619750"/>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48" name="Google Shape;2348;p22"/>
          <p:cNvSpPr txBox="1"/>
          <p:nvPr>
            <p:ph idx="6" type="subTitle"/>
          </p:nvPr>
        </p:nvSpPr>
        <p:spPr>
          <a:xfrm>
            <a:off x="6216223" y="2056675"/>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349" name="Google Shape;2349;p22"/>
          <p:cNvSpPr txBox="1"/>
          <p:nvPr>
            <p:ph idx="7" type="title"/>
          </p:nvPr>
        </p:nvSpPr>
        <p:spPr>
          <a:xfrm>
            <a:off x="711500" y="3266825"/>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50" name="Google Shape;2350;p22"/>
          <p:cNvSpPr txBox="1"/>
          <p:nvPr>
            <p:ph idx="8" type="subTitle"/>
          </p:nvPr>
        </p:nvSpPr>
        <p:spPr>
          <a:xfrm>
            <a:off x="909119" y="3703750"/>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351" name="Google Shape;2351;p22"/>
          <p:cNvSpPr txBox="1"/>
          <p:nvPr>
            <p:ph idx="9" type="title"/>
          </p:nvPr>
        </p:nvSpPr>
        <p:spPr>
          <a:xfrm>
            <a:off x="3365053" y="3266825"/>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52" name="Google Shape;2352;p22"/>
          <p:cNvSpPr txBox="1"/>
          <p:nvPr>
            <p:ph idx="13" type="subTitle"/>
          </p:nvPr>
        </p:nvSpPr>
        <p:spPr>
          <a:xfrm>
            <a:off x="3562672" y="3703750"/>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2353" name="Google Shape;2353;p22"/>
          <p:cNvSpPr txBox="1"/>
          <p:nvPr>
            <p:ph idx="14" type="title"/>
          </p:nvPr>
        </p:nvSpPr>
        <p:spPr>
          <a:xfrm>
            <a:off x="6018604" y="3266825"/>
            <a:ext cx="2411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SemiBold"/>
              <a:buNone/>
              <a:defRPr b="1" sz="1600"/>
            </a:lvl1pPr>
            <a:lvl2pPr lvl="1" rtl="0" algn="ctr">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rtl="0" algn="ctr">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rtl="0" algn="ctr">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rtl="0" algn="ctr">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rtl="0" algn="ctr">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rtl="0" algn="ctr">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rtl="0" algn="ctr">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rtl="0" algn="ctr">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p:txBody>
      </p:sp>
      <p:sp>
        <p:nvSpPr>
          <p:cNvPr id="2354" name="Google Shape;2354;p22"/>
          <p:cNvSpPr txBox="1"/>
          <p:nvPr>
            <p:ph idx="15" type="subTitle"/>
          </p:nvPr>
        </p:nvSpPr>
        <p:spPr>
          <a:xfrm>
            <a:off x="6216223" y="3703750"/>
            <a:ext cx="20160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grpSp>
        <p:nvGrpSpPr>
          <p:cNvPr id="2355" name="Google Shape;2355;p22"/>
          <p:cNvGrpSpPr/>
          <p:nvPr/>
        </p:nvGrpSpPr>
        <p:grpSpPr>
          <a:xfrm rot="1173898">
            <a:off x="-1372120" y="3755390"/>
            <a:ext cx="2662527" cy="2828619"/>
            <a:chOff x="4159600" y="887163"/>
            <a:chExt cx="1265600" cy="1344550"/>
          </a:xfrm>
        </p:grpSpPr>
        <p:sp>
          <p:nvSpPr>
            <p:cNvPr id="2356" name="Google Shape;2356;p22"/>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2"/>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2"/>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2"/>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2"/>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2"/>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2"/>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2"/>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2"/>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2"/>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2"/>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2"/>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2"/>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2"/>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2"/>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2"/>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2"/>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2"/>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2"/>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2"/>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2"/>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2"/>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2"/>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2"/>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2"/>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2"/>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2"/>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2"/>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2"/>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2"/>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2"/>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2"/>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2"/>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2"/>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2"/>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2"/>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2"/>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2"/>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2"/>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2"/>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2"/>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2"/>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2"/>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2"/>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2"/>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2"/>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2"/>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2"/>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2"/>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2"/>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2"/>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2"/>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2"/>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2"/>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2"/>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2"/>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2"/>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2"/>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2"/>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2"/>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2"/>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2"/>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2"/>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2"/>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2"/>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2"/>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2"/>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2"/>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2"/>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2"/>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2"/>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2"/>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2"/>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2"/>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2"/>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2"/>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2"/>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2"/>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2"/>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2"/>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2"/>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2"/>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2"/>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2"/>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2"/>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2"/>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2"/>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2"/>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2"/>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2"/>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2"/>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2"/>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2"/>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2"/>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2"/>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2"/>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2"/>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2"/>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2"/>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2"/>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2"/>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2"/>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2"/>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2"/>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2"/>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22"/>
          <p:cNvGrpSpPr/>
          <p:nvPr/>
        </p:nvGrpSpPr>
        <p:grpSpPr>
          <a:xfrm>
            <a:off x="7407388" y="134225"/>
            <a:ext cx="700450" cy="636075"/>
            <a:chOff x="3652400" y="3788700"/>
            <a:chExt cx="700450" cy="636075"/>
          </a:xfrm>
        </p:grpSpPr>
        <p:sp>
          <p:nvSpPr>
            <p:cNvPr id="2462" name="Google Shape;2462;p22"/>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2"/>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2"/>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2"/>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2"/>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2"/>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2"/>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2"/>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2"/>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2"/>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2"/>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2"/>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2"/>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2"/>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2"/>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7" name="Google Shape;2477;p22"/>
          <p:cNvGrpSpPr/>
          <p:nvPr/>
        </p:nvGrpSpPr>
        <p:grpSpPr>
          <a:xfrm flipH="1" rot="-3039065">
            <a:off x="7837576" y="3923594"/>
            <a:ext cx="1593759" cy="1188216"/>
            <a:chOff x="4500175" y="3779525"/>
            <a:chExt cx="1136425" cy="847075"/>
          </a:xfrm>
        </p:grpSpPr>
        <p:sp>
          <p:nvSpPr>
            <p:cNvPr id="2478" name="Google Shape;2478;p22"/>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2"/>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2"/>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2"/>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2"/>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2"/>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2"/>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2"/>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2"/>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2"/>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2"/>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2"/>
          <p:cNvGrpSpPr/>
          <p:nvPr/>
        </p:nvGrpSpPr>
        <p:grpSpPr>
          <a:xfrm flipH="1" rot="-9780778">
            <a:off x="8246956" y="-394089"/>
            <a:ext cx="1152981" cy="1851515"/>
            <a:chOff x="2402100" y="3854125"/>
            <a:chExt cx="435600" cy="698825"/>
          </a:xfrm>
        </p:grpSpPr>
        <p:sp>
          <p:nvSpPr>
            <p:cNvPr id="2490" name="Google Shape;2490;p22"/>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2"/>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2"/>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2"/>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2"/>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2"/>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2"/>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2"/>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2"/>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2"/>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2"/>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2"/>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2"/>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8">
    <p:spTree>
      <p:nvGrpSpPr>
        <p:cNvPr id="2503" name="Shape 2503"/>
        <p:cNvGrpSpPr/>
        <p:nvPr/>
      </p:nvGrpSpPr>
      <p:grpSpPr>
        <a:xfrm>
          <a:off x="0" y="0"/>
          <a:ext cx="0" cy="0"/>
          <a:chOff x="0" y="0"/>
          <a:chExt cx="0" cy="0"/>
        </a:xfrm>
      </p:grpSpPr>
      <p:sp>
        <p:nvSpPr>
          <p:cNvPr id="2504" name="Google Shape;2504;p23"/>
          <p:cNvSpPr txBox="1"/>
          <p:nvPr>
            <p:ph type="title"/>
          </p:nvPr>
        </p:nvSpPr>
        <p:spPr>
          <a:xfrm>
            <a:off x="2352300" y="1590675"/>
            <a:ext cx="4439400" cy="20817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Font typeface="Poppins ExtraBold"/>
              <a:buNone/>
              <a:defRPr sz="5900">
                <a:latin typeface="Poppins ExtraBold"/>
                <a:ea typeface="Poppins ExtraBold"/>
                <a:cs typeface="Poppins ExtraBold"/>
                <a:sym typeface="Poppins ExtraBold"/>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505" name="Google Shape;2505;p23"/>
          <p:cNvGrpSpPr/>
          <p:nvPr/>
        </p:nvGrpSpPr>
        <p:grpSpPr>
          <a:xfrm>
            <a:off x="-1246849" y="3765872"/>
            <a:ext cx="5828092" cy="2831811"/>
            <a:chOff x="4178350" y="2375050"/>
            <a:chExt cx="938350" cy="515775"/>
          </a:xfrm>
        </p:grpSpPr>
        <p:sp>
          <p:nvSpPr>
            <p:cNvPr id="2506" name="Google Shape;2506;p23"/>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3"/>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3"/>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3"/>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3"/>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3"/>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3"/>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3"/>
          <p:cNvGrpSpPr/>
          <p:nvPr/>
        </p:nvGrpSpPr>
        <p:grpSpPr>
          <a:xfrm>
            <a:off x="7091873" y="1313494"/>
            <a:ext cx="3602094" cy="4091562"/>
            <a:chOff x="1992250" y="544500"/>
            <a:chExt cx="1080250" cy="975575"/>
          </a:xfrm>
        </p:grpSpPr>
        <p:sp>
          <p:nvSpPr>
            <p:cNvPr id="2514" name="Google Shape;2514;p23"/>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3"/>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6" name="Google Shape;2516;p23"/>
          <p:cNvGrpSpPr/>
          <p:nvPr/>
        </p:nvGrpSpPr>
        <p:grpSpPr>
          <a:xfrm flipH="1" rot="-10799910">
            <a:off x="-680414" y="-854780"/>
            <a:ext cx="6290136" cy="2667902"/>
            <a:chOff x="5619200" y="4458200"/>
            <a:chExt cx="1647150" cy="742900"/>
          </a:xfrm>
        </p:grpSpPr>
        <p:sp>
          <p:nvSpPr>
            <p:cNvPr id="2517" name="Google Shape;2517;p23"/>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3"/>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3"/>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3"/>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3"/>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2" name="Google Shape;2522;p23"/>
          <p:cNvSpPr/>
          <p:nvPr/>
        </p:nvSpPr>
        <p:spPr>
          <a:xfrm flipH="1" rot="-594068">
            <a:off x="6556569" y="3819875"/>
            <a:ext cx="1751598" cy="1566049"/>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3" name="Google Shape;2523;p23"/>
          <p:cNvGrpSpPr/>
          <p:nvPr/>
        </p:nvGrpSpPr>
        <p:grpSpPr>
          <a:xfrm rot="-8875866">
            <a:off x="7098170" y="-559782"/>
            <a:ext cx="2662596" cy="2828693"/>
            <a:chOff x="4159600" y="887163"/>
            <a:chExt cx="1265600" cy="1344550"/>
          </a:xfrm>
        </p:grpSpPr>
        <p:sp>
          <p:nvSpPr>
            <p:cNvPr id="2524" name="Google Shape;2524;p23"/>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3"/>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3"/>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3"/>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3"/>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3"/>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3"/>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3"/>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3"/>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3"/>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3"/>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3"/>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3"/>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3"/>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3"/>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3"/>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3"/>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3"/>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3"/>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3"/>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3"/>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3"/>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3"/>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3"/>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3"/>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3"/>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3"/>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3"/>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3"/>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3"/>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3"/>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3"/>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3"/>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3"/>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3"/>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3"/>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3"/>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3"/>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3"/>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3"/>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3"/>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3"/>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3"/>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3"/>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3"/>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3"/>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3"/>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3"/>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3"/>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3"/>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3"/>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3"/>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3"/>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3"/>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3"/>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3"/>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3"/>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3"/>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3"/>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3"/>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3"/>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3"/>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3"/>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3"/>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3"/>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3"/>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3"/>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3"/>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3"/>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3"/>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3"/>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3"/>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3"/>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3"/>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3"/>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3"/>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3"/>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3"/>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3"/>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3"/>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3"/>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3"/>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3"/>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3"/>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3"/>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3"/>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3"/>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3"/>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3"/>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3"/>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3"/>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3"/>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3"/>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3"/>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3"/>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3"/>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3"/>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3"/>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3"/>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3"/>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3"/>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3"/>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3"/>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3"/>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3"/>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9" name="Google Shape;2629;p23"/>
          <p:cNvGrpSpPr/>
          <p:nvPr/>
        </p:nvGrpSpPr>
        <p:grpSpPr>
          <a:xfrm rot="-8100000">
            <a:off x="6382755" y="-253048"/>
            <a:ext cx="830250" cy="1464437"/>
            <a:chOff x="2797700" y="3217325"/>
            <a:chExt cx="682725" cy="1204225"/>
          </a:xfrm>
        </p:grpSpPr>
        <p:sp>
          <p:nvSpPr>
            <p:cNvPr id="2630" name="Google Shape;2630;p23"/>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3"/>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3"/>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3"/>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3"/>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3"/>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3"/>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7" name="Google Shape;2637;p23"/>
          <p:cNvSpPr/>
          <p:nvPr/>
        </p:nvSpPr>
        <p:spPr>
          <a:xfrm flipH="1" rot="10799784">
            <a:off x="1321967" y="-445927"/>
            <a:ext cx="1751608" cy="1566088"/>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8" name="Google Shape;2638;p23"/>
          <p:cNvGrpSpPr/>
          <p:nvPr/>
        </p:nvGrpSpPr>
        <p:grpSpPr>
          <a:xfrm flipH="1" rot="-1844995">
            <a:off x="3700491" y="4073717"/>
            <a:ext cx="1152957" cy="1851573"/>
            <a:chOff x="2402100" y="3854125"/>
            <a:chExt cx="435600" cy="698825"/>
          </a:xfrm>
        </p:grpSpPr>
        <p:sp>
          <p:nvSpPr>
            <p:cNvPr id="2639" name="Google Shape;2639;p23"/>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3"/>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3"/>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3"/>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3"/>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3"/>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3"/>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3"/>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3"/>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3"/>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3"/>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3"/>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3"/>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2" name="Google Shape;2652;p23"/>
          <p:cNvGrpSpPr/>
          <p:nvPr/>
        </p:nvGrpSpPr>
        <p:grpSpPr>
          <a:xfrm rot="-729370">
            <a:off x="-351059" y="2414925"/>
            <a:ext cx="1481061" cy="2494697"/>
            <a:chOff x="3026750" y="1552825"/>
            <a:chExt cx="1108700" cy="1867600"/>
          </a:xfrm>
        </p:grpSpPr>
        <p:sp>
          <p:nvSpPr>
            <p:cNvPr id="2653" name="Google Shape;2653;p23"/>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3"/>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3"/>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3"/>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3"/>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3"/>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3"/>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3"/>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3"/>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3"/>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3"/>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3"/>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3"/>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3"/>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3"/>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3"/>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3"/>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3"/>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3"/>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2" name="Google Shape;2672;p23"/>
          <p:cNvGrpSpPr/>
          <p:nvPr/>
        </p:nvGrpSpPr>
        <p:grpSpPr>
          <a:xfrm>
            <a:off x="714288" y="1454150"/>
            <a:ext cx="700450" cy="636075"/>
            <a:chOff x="3652400" y="3788700"/>
            <a:chExt cx="700450" cy="636075"/>
          </a:xfrm>
        </p:grpSpPr>
        <p:sp>
          <p:nvSpPr>
            <p:cNvPr id="2673" name="Google Shape;2673;p23"/>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3"/>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3"/>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3"/>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3"/>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3"/>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3"/>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3"/>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3"/>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3"/>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3"/>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3"/>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3"/>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3"/>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3"/>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8" name="Google Shape;2688;p23"/>
          <p:cNvGrpSpPr/>
          <p:nvPr/>
        </p:nvGrpSpPr>
        <p:grpSpPr>
          <a:xfrm rot="-9204427">
            <a:off x="-756150" y="-605782"/>
            <a:ext cx="1987515" cy="1481882"/>
            <a:chOff x="4500175" y="3779525"/>
            <a:chExt cx="1136425" cy="847075"/>
          </a:xfrm>
        </p:grpSpPr>
        <p:sp>
          <p:nvSpPr>
            <p:cNvPr id="2689" name="Google Shape;2689;p23"/>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3"/>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3"/>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3"/>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3"/>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3"/>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3"/>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3"/>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3"/>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3"/>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3"/>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0" name="Google Shape;2700;p23"/>
          <p:cNvGrpSpPr/>
          <p:nvPr/>
        </p:nvGrpSpPr>
        <p:grpSpPr>
          <a:xfrm flipH="1" rot="7750108">
            <a:off x="4878738" y="-724361"/>
            <a:ext cx="952509" cy="1529675"/>
            <a:chOff x="2402100" y="3854125"/>
            <a:chExt cx="435600" cy="698825"/>
          </a:xfrm>
        </p:grpSpPr>
        <p:sp>
          <p:nvSpPr>
            <p:cNvPr id="2701" name="Google Shape;2701;p23"/>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3"/>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3"/>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3"/>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3"/>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3"/>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3"/>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3"/>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3"/>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3"/>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3"/>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3"/>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3"/>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4" name="Google Shape;2714;p23"/>
          <p:cNvGrpSpPr/>
          <p:nvPr/>
        </p:nvGrpSpPr>
        <p:grpSpPr>
          <a:xfrm rot="-7507142">
            <a:off x="8716901" y="1365099"/>
            <a:ext cx="1010262" cy="1594241"/>
            <a:chOff x="322650" y="2571325"/>
            <a:chExt cx="573100" cy="904450"/>
          </a:xfrm>
        </p:grpSpPr>
        <p:sp>
          <p:nvSpPr>
            <p:cNvPr id="2715" name="Google Shape;2715;p23"/>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3"/>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3"/>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3"/>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3"/>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3"/>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3"/>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2" name="Google Shape;2722;p23"/>
          <p:cNvSpPr/>
          <p:nvPr/>
        </p:nvSpPr>
        <p:spPr>
          <a:xfrm>
            <a:off x="5979500" y="4385200"/>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3"/>
          <p:cNvSpPr/>
          <p:nvPr/>
        </p:nvSpPr>
        <p:spPr>
          <a:xfrm>
            <a:off x="1321975" y="3364200"/>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3"/>
          <p:cNvSpPr/>
          <p:nvPr/>
        </p:nvSpPr>
        <p:spPr>
          <a:xfrm>
            <a:off x="6944700" y="973750"/>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2725" name="Shape 2725"/>
        <p:cNvGrpSpPr/>
        <p:nvPr/>
      </p:nvGrpSpPr>
      <p:grpSpPr>
        <a:xfrm>
          <a:off x="0" y="0"/>
          <a:ext cx="0" cy="0"/>
          <a:chOff x="0" y="0"/>
          <a:chExt cx="0" cy="0"/>
        </a:xfrm>
      </p:grpSpPr>
      <p:grpSp>
        <p:nvGrpSpPr>
          <p:cNvPr id="2726" name="Google Shape;2726;p24"/>
          <p:cNvGrpSpPr/>
          <p:nvPr/>
        </p:nvGrpSpPr>
        <p:grpSpPr>
          <a:xfrm flipH="1" rot="10800000">
            <a:off x="5730744" y="-916596"/>
            <a:ext cx="4132681" cy="1868601"/>
            <a:chOff x="4178350" y="2375050"/>
            <a:chExt cx="938350" cy="515775"/>
          </a:xfrm>
        </p:grpSpPr>
        <p:sp>
          <p:nvSpPr>
            <p:cNvPr id="2727" name="Google Shape;2727;p24"/>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4"/>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4"/>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4"/>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4"/>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4"/>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4"/>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4" name="Google Shape;2734;p24"/>
          <p:cNvSpPr txBox="1"/>
          <p:nvPr>
            <p:ph type="title"/>
          </p:nvPr>
        </p:nvSpPr>
        <p:spPr>
          <a:xfrm>
            <a:off x="714300" y="156525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35" name="Google Shape;2735;p24"/>
          <p:cNvSpPr txBox="1"/>
          <p:nvPr>
            <p:ph idx="1" type="body"/>
          </p:nvPr>
        </p:nvSpPr>
        <p:spPr>
          <a:xfrm>
            <a:off x="714300" y="2399250"/>
            <a:ext cx="2808000" cy="250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2736" name="Google Shape;2736;p24"/>
          <p:cNvGrpSpPr/>
          <p:nvPr/>
        </p:nvGrpSpPr>
        <p:grpSpPr>
          <a:xfrm rot="10799895">
            <a:off x="-435736" y="-1412231"/>
            <a:ext cx="5385686" cy="2148244"/>
            <a:chOff x="5619200" y="4458200"/>
            <a:chExt cx="1647150" cy="742900"/>
          </a:xfrm>
        </p:grpSpPr>
        <p:sp>
          <p:nvSpPr>
            <p:cNvPr id="2737" name="Google Shape;2737;p24"/>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4"/>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4"/>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4"/>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4"/>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2" name="Google Shape;2742;p24"/>
          <p:cNvSpPr/>
          <p:nvPr/>
        </p:nvSpPr>
        <p:spPr>
          <a:xfrm flipH="1" rot="9218179">
            <a:off x="170741" y="-579539"/>
            <a:ext cx="1751526" cy="1566045"/>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3" name="Google Shape;2743;p24"/>
          <p:cNvGrpSpPr/>
          <p:nvPr/>
        </p:nvGrpSpPr>
        <p:grpSpPr>
          <a:xfrm flipH="1" rot="7750108">
            <a:off x="4392738" y="-829111"/>
            <a:ext cx="952509" cy="1529675"/>
            <a:chOff x="2402100" y="3854125"/>
            <a:chExt cx="435600" cy="698825"/>
          </a:xfrm>
        </p:grpSpPr>
        <p:sp>
          <p:nvSpPr>
            <p:cNvPr id="2744" name="Google Shape;2744;p24"/>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4"/>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4"/>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4"/>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4"/>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4"/>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4"/>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4"/>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4"/>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4"/>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4"/>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4"/>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4"/>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7" name="Google Shape;2757;p24"/>
          <p:cNvGrpSpPr/>
          <p:nvPr/>
        </p:nvGrpSpPr>
        <p:grpSpPr>
          <a:xfrm rot="-9070246">
            <a:off x="7849009" y="-390610"/>
            <a:ext cx="1593868" cy="1188162"/>
            <a:chOff x="4500175" y="3779525"/>
            <a:chExt cx="1136425" cy="847075"/>
          </a:xfrm>
        </p:grpSpPr>
        <p:sp>
          <p:nvSpPr>
            <p:cNvPr id="2758" name="Google Shape;2758;p24"/>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4"/>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4"/>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4"/>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4"/>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4"/>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4"/>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4"/>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4"/>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4"/>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4"/>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9" name="Google Shape;2769;p24"/>
          <p:cNvGrpSpPr/>
          <p:nvPr/>
        </p:nvGrpSpPr>
        <p:grpSpPr>
          <a:xfrm>
            <a:off x="1962838" y="192913"/>
            <a:ext cx="700450" cy="636075"/>
            <a:chOff x="3652400" y="3788700"/>
            <a:chExt cx="700450" cy="636075"/>
          </a:xfrm>
        </p:grpSpPr>
        <p:sp>
          <p:nvSpPr>
            <p:cNvPr id="2770" name="Google Shape;2770;p24"/>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4"/>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4"/>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4"/>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4"/>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4"/>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4"/>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4"/>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4"/>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4"/>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4"/>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4"/>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4"/>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4"/>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4"/>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5" name="Google Shape;2785;p24"/>
          <p:cNvSpPr/>
          <p:nvPr/>
        </p:nvSpPr>
        <p:spPr>
          <a:xfrm>
            <a:off x="7767625" y="788038"/>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4"/>
          <p:cNvSpPr/>
          <p:nvPr/>
        </p:nvSpPr>
        <p:spPr>
          <a:xfrm>
            <a:off x="4325125" y="511600"/>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7" name="Google Shape;2787;p24"/>
          <p:cNvGrpSpPr/>
          <p:nvPr/>
        </p:nvGrpSpPr>
        <p:grpSpPr>
          <a:xfrm rot="-10423553">
            <a:off x="5602182" y="-660273"/>
            <a:ext cx="830251" cy="1464439"/>
            <a:chOff x="2797700" y="3217325"/>
            <a:chExt cx="682725" cy="1204225"/>
          </a:xfrm>
        </p:grpSpPr>
        <p:sp>
          <p:nvSpPr>
            <p:cNvPr id="2788" name="Google Shape;2788;p24"/>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4"/>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4"/>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4"/>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4"/>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4"/>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4"/>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3">
    <p:spTree>
      <p:nvGrpSpPr>
        <p:cNvPr id="2795" name="Shape 2795"/>
        <p:cNvGrpSpPr/>
        <p:nvPr/>
      </p:nvGrpSpPr>
      <p:grpSpPr>
        <a:xfrm>
          <a:off x="0" y="0"/>
          <a:ext cx="0" cy="0"/>
          <a:chOff x="0" y="0"/>
          <a:chExt cx="0" cy="0"/>
        </a:xfrm>
      </p:grpSpPr>
      <p:sp>
        <p:nvSpPr>
          <p:cNvPr id="2796" name="Google Shape;2796;p25"/>
          <p:cNvSpPr txBox="1"/>
          <p:nvPr>
            <p:ph hasCustomPrompt="1" type="title"/>
          </p:nvPr>
        </p:nvSpPr>
        <p:spPr>
          <a:xfrm>
            <a:off x="714300" y="1218625"/>
            <a:ext cx="22293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300"/>
              <a:buFont typeface="Poppins ExtraBold"/>
              <a:buNone/>
              <a:defRPr sz="4300">
                <a:solidFill>
                  <a:schemeClr val="lt2"/>
                </a:solidFill>
                <a:latin typeface="Poppins ExtraBold"/>
                <a:ea typeface="Poppins ExtraBold"/>
                <a:cs typeface="Poppins ExtraBold"/>
                <a:sym typeface="Poppins ExtraBold"/>
              </a:defRPr>
            </a:lvl1pPr>
            <a:lvl2pPr lvl="1"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2pPr>
            <a:lvl3pPr lvl="2"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3pPr>
            <a:lvl4pPr lvl="3"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4pPr>
            <a:lvl5pPr lvl="4"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5pPr>
            <a:lvl6pPr lvl="5"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6pPr>
            <a:lvl7pPr lvl="6"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7pPr>
            <a:lvl8pPr lvl="7"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8pPr>
            <a:lvl9pPr lvl="8"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9pPr>
          </a:lstStyle>
          <a:p>
            <a:r>
              <a:t>xx%</a:t>
            </a:r>
          </a:p>
        </p:txBody>
      </p:sp>
      <p:sp>
        <p:nvSpPr>
          <p:cNvPr id="2797" name="Google Shape;2797;p25"/>
          <p:cNvSpPr txBox="1"/>
          <p:nvPr>
            <p:ph idx="1" type="subTitle"/>
          </p:nvPr>
        </p:nvSpPr>
        <p:spPr>
          <a:xfrm>
            <a:off x="762603" y="2573800"/>
            <a:ext cx="21327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98" name="Google Shape;2798;p25"/>
          <p:cNvSpPr txBox="1"/>
          <p:nvPr>
            <p:ph hasCustomPrompt="1" idx="2" type="title"/>
          </p:nvPr>
        </p:nvSpPr>
        <p:spPr>
          <a:xfrm>
            <a:off x="3481506" y="1218625"/>
            <a:ext cx="22293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300"/>
              <a:buFont typeface="Poppins ExtraBold"/>
              <a:buNone/>
              <a:defRPr sz="4300">
                <a:solidFill>
                  <a:schemeClr val="lt2"/>
                </a:solidFill>
                <a:latin typeface="Poppins ExtraBold"/>
                <a:ea typeface="Poppins ExtraBold"/>
                <a:cs typeface="Poppins ExtraBold"/>
                <a:sym typeface="Poppins ExtraBold"/>
              </a:defRPr>
            </a:lvl1pPr>
            <a:lvl2pPr lvl="1"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2pPr>
            <a:lvl3pPr lvl="2"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3pPr>
            <a:lvl4pPr lvl="3"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4pPr>
            <a:lvl5pPr lvl="4"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5pPr>
            <a:lvl6pPr lvl="5"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6pPr>
            <a:lvl7pPr lvl="6"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7pPr>
            <a:lvl8pPr lvl="7"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8pPr>
            <a:lvl9pPr lvl="8"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9pPr>
          </a:lstStyle>
          <a:p>
            <a:r>
              <a:t>xx%</a:t>
            </a:r>
          </a:p>
        </p:txBody>
      </p:sp>
      <p:sp>
        <p:nvSpPr>
          <p:cNvPr id="2799" name="Google Shape;2799;p25"/>
          <p:cNvSpPr txBox="1"/>
          <p:nvPr>
            <p:ph idx="3" type="subTitle"/>
          </p:nvPr>
        </p:nvSpPr>
        <p:spPr>
          <a:xfrm>
            <a:off x="3529810" y="2650000"/>
            <a:ext cx="21327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0" name="Google Shape;2800;p25"/>
          <p:cNvSpPr txBox="1"/>
          <p:nvPr>
            <p:ph hasCustomPrompt="1" idx="4" type="title"/>
          </p:nvPr>
        </p:nvSpPr>
        <p:spPr>
          <a:xfrm>
            <a:off x="6200412" y="1218625"/>
            <a:ext cx="2229300" cy="98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300"/>
              <a:buFont typeface="Poppins ExtraBold"/>
              <a:buNone/>
              <a:defRPr sz="4300">
                <a:solidFill>
                  <a:schemeClr val="lt2"/>
                </a:solidFill>
                <a:latin typeface="Poppins ExtraBold"/>
                <a:ea typeface="Poppins ExtraBold"/>
                <a:cs typeface="Poppins ExtraBold"/>
                <a:sym typeface="Poppins ExtraBold"/>
              </a:defRPr>
            </a:lvl1pPr>
            <a:lvl2pPr lvl="1"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2pPr>
            <a:lvl3pPr lvl="2"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3pPr>
            <a:lvl4pPr lvl="3"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4pPr>
            <a:lvl5pPr lvl="4"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5pPr>
            <a:lvl6pPr lvl="5"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6pPr>
            <a:lvl7pPr lvl="6"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7pPr>
            <a:lvl8pPr lvl="7"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8pPr>
            <a:lvl9pPr lvl="8" rtl="0" algn="ctr">
              <a:spcBef>
                <a:spcPts val="0"/>
              </a:spcBef>
              <a:spcAft>
                <a:spcPts val="0"/>
              </a:spcAft>
              <a:buClr>
                <a:schemeClr val="lt2"/>
              </a:buClr>
              <a:buSzPts val="11700"/>
              <a:buFont typeface="Poppins ExtraBold"/>
              <a:buNone/>
              <a:defRPr sz="11700">
                <a:solidFill>
                  <a:schemeClr val="lt2"/>
                </a:solidFill>
                <a:latin typeface="Poppins ExtraBold"/>
                <a:ea typeface="Poppins ExtraBold"/>
                <a:cs typeface="Poppins ExtraBold"/>
                <a:sym typeface="Poppins ExtraBold"/>
              </a:defRPr>
            </a:lvl9pPr>
          </a:lstStyle>
          <a:p>
            <a:r>
              <a:t>xx%</a:t>
            </a:r>
          </a:p>
        </p:txBody>
      </p:sp>
      <p:sp>
        <p:nvSpPr>
          <p:cNvPr id="2801" name="Google Shape;2801;p25"/>
          <p:cNvSpPr txBox="1"/>
          <p:nvPr>
            <p:ph idx="5" type="subTitle"/>
          </p:nvPr>
        </p:nvSpPr>
        <p:spPr>
          <a:xfrm>
            <a:off x="6248716" y="2573800"/>
            <a:ext cx="2132700" cy="73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802" name="Google Shape;2802;p25"/>
          <p:cNvGrpSpPr/>
          <p:nvPr/>
        </p:nvGrpSpPr>
        <p:grpSpPr>
          <a:xfrm>
            <a:off x="-1771229" y="3446954"/>
            <a:ext cx="5590592" cy="2521477"/>
            <a:chOff x="5619200" y="4458200"/>
            <a:chExt cx="1647150" cy="742900"/>
          </a:xfrm>
        </p:grpSpPr>
        <p:sp>
          <p:nvSpPr>
            <p:cNvPr id="2803" name="Google Shape;2803;p25"/>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5"/>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5"/>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5"/>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5"/>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8" name="Google Shape;2808;p25"/>
          <p:cNvGrpSpPr/>
          <p:nvPr/>
        </p:nvGrpSpPr>
        <p:grpSpPr>
          <a:xfrm flipH="1" rot="10800000">
            <a:off x="5819694" y="-600821"/>
            <a:ext cx="4132681" cy="1868601"/>
            <a:chOff x="4178350" y="2375050"/>
            <a:chExt cx="938350" cy="515775"/>
          </a:xfrm>
        </p:grpSpPr>
        <p:sp>
          <p:nvSpPr>
            <p:cNvPr id="2809" name="Google Shape;2809;p25"/>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5"/>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5"/>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5"/>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5"/>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5"/>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5"/>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6" name="Google Shape;2816;p25"/>
          <p:cNvGrpSpPr/>
          <p:nvPr/>
        </p:nvGrpSpPr>
        <p:grpSpPr>
          <a:xfrm rot="-1136998">
            <a:off x="7304098" y="3705240"/>
            <a:ext cx="2662597" cy="2828694"/>
            <a:chOff x="4159600" y="887163"/>
            <a:chExt cx="1265600" cy="1344550"/>
          </a:xfrm>
        </p:grpSpPr>
        <p:sp>
          <p:nvSpPr>
            <p:cNvPr id="2817" name="Google Shape;2817;p25"/>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5"/>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5"/>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5"/>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5"/>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5"/>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5"/>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5"/>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5"/>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5"/>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5"/>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5"/>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5"/>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5"/>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5"/>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5"/>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5"/>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5"/>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5"/>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5"/>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5"/>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5"/>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5"/>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25"/>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25"/>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5"/>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5"/>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5"/>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5"/>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5"/>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5"/>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5"/>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5"/>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5"/>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5"/>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5"/>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5"/>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5"/>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5"/>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5"/>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5"/>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5"/>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5"/>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5"/>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5"/>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5"/>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5"/>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5"/>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5"/>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5"/>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5"/>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5"/>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5"/>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5"/>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5"/>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5"/>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5"/>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5"/>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5"/>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5"/>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5"/>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5"/>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5"/>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5"/>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5"/>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5"/>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5"/>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5"/>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5"/>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5"/>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5"/>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5"/>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5"/>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5"/>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5"/>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5"/>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5"/>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5"/>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5"/>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5"/>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5"/>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5"/>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5"/>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5"/>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5"/>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5"/>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5"/>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5"/>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5"/>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5"/>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5"/>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25"/>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25"/>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25"/>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25"/>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25"/>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25"/>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25"/>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5"/>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5"/>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5"/>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5"/>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5"/>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5"/>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5"/>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2" name="Google Shape;2922;p25"/>
          <p:cNvSpPr/>
          <p:nvPr/>
        </p:nvSpPr>
        <p:spPr>
          <a:xfrm flipH="1" rot="8934532">
            <a:off x="-305767" y="-517138"/>
            <a:ext cx="1902830" cy="1701208"/>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3" name="Google Shape;2923;p25"/>
          <p:cNvGrpSpPr/>
          <p:nvPr/>
        </p:nvGrpSpPr>
        <p:grpSpPr>
          <a:xfrm rot="-10423553">
            <a:off x="5602182" y="-660273"/>
            <a:ext cx="830251" cy="1464439"/>
            <a:chOff x="2797700" y="3217325"/>
            <a:chExt cx="682725" cy="1204225"/>
          </a:xfrm>
        </p:grpSpPr>
        <p:sp>
          <p:nvSpPr>
            <p:cNvPr id="2924" name="Google Shape;2924;p25"/>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5"/>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5"/>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5"/>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5"/>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5"/>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5"/>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1" name="Google Shape;2931;p25"/>
          <p:cNvGrpSpPr/>
          <p:nvPr/>
        </p:nvGrpSpPr>
        <p:grpSpPr>
          <a:xfrm rot="2700000">
            <a:off x="3236506" y="4367842"/>
            <a:ext cx="1617112" cy="1205372"/>
            <a:chOff x="4500175" y="3779525"/>
            <a:chExt cx="1136425" cy="847075"/>
          </a:xfrm>
        </p:grpSpPr>
        <p:sp>
          <p:nvSpPr>
            <p:cNvPr id="2932" name="Google Shape;2932;p25"/>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5"/>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5"/>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5"/>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5"/>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5"/>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5"/>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5"/>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5"/>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5"/>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5"/>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3" name="Google Shape;2943;p25"/>
          <p:cNvSpPr txBox="1"/>
          <p:nvPr>
            <p:ph idx="6" type="title"/>
          </p:nvPr>
        </p:nvSpPr>
        <p:spPr>
          <a:xfrm>
            <a:off x="723900" y="2152650"/>
            <a:ext cx="2228700" cy="381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sz="18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944" name="Google Shape;2944;p25"/>
          <p:cNvSpPr txBox="1"/>
          <p:nvPr>
            <p:ph idx="7" type="title"/>
          </p:nvPr>
        </p:nvSpPr>
        <p:spPr>
          <a:xfrm>
            <a:off x="3481800" y="2228850"/>
            <a:ext cx="2228700" cy="3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945" name="Google Shape;2945;p25"/>
          <p:cNvSpPr txBox="1"/>
          <p:nvPr>
            <p:ph idx="8" type="title"/>
          </p:nvPr>
        </p:nvSpPr>
        <p:spPr>
          <a:xfrm>
            <a:off x="6200700" y="2152650"/>
            <a:ext cx="2228700" cy="3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5">
    <p:spTree>
      <p:nvGrpSpPr>
        <p:cNvPr id="2946" name="Shape 2946"/>
        <p:cNvGrpSpPr/>
        <p:nvPr/>
      </p:nvGrpSpPr>
      <p:grpSpPr>
        <a:xfrm>
          <a:off x="0" y="0"/>
          <a:ext cx="0" cy="0"/>
          <a:chOff x="0" y="0"/>
          <a:chExt cx="0" cy="0"/>
        </a:xfrm>
      </p:grpSpPr>
      <p:sp>
        <p:nvSpPr>
          <p:cNvPr id="2947" name="Google Shape;2947;p26"/>
          <p:cNvSpPr txBox="1"/>
          <p:nvPr>
            <p:ph type="title"/>
          </p:nvPr>
        </p:nvSpPr>
        <p:spPr>
          <a:xfrm>
            <a:off x="714300" y="774350"/>
            <a:ext cx="7715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b="1" sz="33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948" name="Google Shape;2948;p26"/>
          <p:cNvSpPr txBox="1"/>
          <p:nvPr>
            <p:ph idx="1" type="subTitle"/>
          </p:nvPr>
        </p:nvSpPr>
        <p:spPr>
          <a:xfrm>
            <a:off x="5181600" y="1495425"/>
            <a:ext cx="3248100" cy="1184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grpSp>
        <p:nvGrpSpPr>
          <p:cNvPr id="2949" name="Google Shape;2949;p26"/>
          <p:cNvGrpSpPr/>
          <p:nvPr/>
        </p:nvGrpSpPr>
        <p:grpSpPr>
          <a:xfrm flipH="1" rot="-10799910">
            <a:off x="-680414" y="-854780"/>
            <a:ext cx="6290136" cy="2667902"/>
            <a:chOff x="5619200" y="4458200"/>
            <a:chExt cx="1647150" cy="742900"/>
          </a:xfrm>
        </p:grpSpPr>
        <p:sp>
          <p:nvSpPr>
            <p:cNvPr id="2950" name="Google Shape;2950;p26"/>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6"/>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6"/>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6"/>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6"/>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5" name="Google Shape;2955;p26"/>
          <p:cNvGrpSpPr/>
          <p:nvPr/>
        </p:nvGrpSpPr>
        <p:grpSpPr>
          <a:xfrm rot="1830642">
            <a:off x="-616982" y="3526264"/>
            <a:ext cx="2662575" cy="2828670"/>
            <a:chOff x="4159600" y="887163"/>
            <a:chExt cx="1265600" cy="1344550"/>
          </a:xfrm>
        </p:grpSpPr>
        <p:sp>
          <p:nvSpPr>
            <p:cNvPr id="2956" name="Google Shape;2956;p26"/>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6"/>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6"/>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6"/>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6"/>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6"/>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6"/>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6"/>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6"/>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6"/>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6"/>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6"/>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6"/>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6"/>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6"/>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6"/>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6"/>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6"/>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6"/>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6"/>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6"/>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6"/>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6"/>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6"/>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6"/>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6"/>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6"/>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6"/>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6"/>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6"/>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6"/>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6"/>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6"/>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6"/>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6"/>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6"/>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6"/>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6"/>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6"/>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6"/>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6"/>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6"/>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6"/>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6"/>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6"/>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6"/>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6"/>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6"/>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6"/>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6"/>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6"/>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6"/>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6"/>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6"/>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6"/>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6"/>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6"/>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6"/>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6"/>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6"/>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6"/>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6"/>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6"/>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6"/>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6"/>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6"/>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6"/>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6"/>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6"/>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6"/>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6"/>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6"/>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6"/>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6"/>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6"/>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6"/>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6"/>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6"/>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6"/>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6"/>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6"/>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6"/>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6"/>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6"/>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6"/>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6"/>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6"/>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6"/>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6"/>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6"/>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6"/>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6"/>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6"/>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6"/>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6"/>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6"/>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6"/>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6"/>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6"/>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6"/>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6"/>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6"/>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6"/>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6"/>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6"/>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1" name="Google Shape;3061;p26"/>
          <p:cNvSpPr/>
          <p:nvPr/>
        </p:nvSpPr>
        <p:spPr>
          <a:xfrm flipH="1">
            <a:off x="1874321" y="3939389"/>
            <a:ext cx="1823629" cy="1630295"/>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2" name="Google Shape;3062;p26"/>
          <p:cNvGrpSpPr/>
          <p:nvPr/>
        </p:nvGrpSpPr>
        <p:grpSpPr>
          <a:xfrm rot="5400000">
            <a:off x="5452234" y="3356959"/>
            <a:ext cx="3286445" cy="4325700"/>
            <a:chOff x="1992250" y="544500"/>
            <a:chExt cx="1080250" cy="975575"/>
          </a:xfrm>
        </p:grpSpPr>
        <p:sp>
          <p:nvSpPr>
            <p:cNvPr id="3063" name="Google Shape;3063;p26"/>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6"/>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5" name="Google Shape;3065;p26"/>
          <p:cNvGrpSpPr/>
          <p:nvPr/>
        </p:nvGrpSpPr>
        <p:grpSpPr>
          <a:xfrm flipH="1" rot="-3296834">
            <a:off x="4233843" y="4324115"/>
            <a:ext cx="952535" cy="1529669"/>
            <a:chOff x="2402100" y="3854125"/>
            <a:chExt cx="435600" cy="698825"/>
          </a:xfrm>
        </p:grpSpPr>
        <p:sp>
          <p:nvSpPr>
            <p:cNvPr id="3066" name="Google Shape;3066;p26"/>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6"/>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6"/>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6"/>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6"/>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6"/>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6"/>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6"/>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6"/>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6"/>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6"/>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6"/>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6"/>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9" name="Google Shape;3079;p26"/>
          <p:cNvGrpSpPr/>
          <p:nvPr/>
        </p:nvGrpSpPr>
        <p:grpSpPr>
          <a:xfrm rot="-9070246">
            <a:off x="7849009" y="-390610"/>
            <a:ext cx="1593868" cy="1188162"/>
            <a:chOff x="4500175" y="3779525"/>
            <a:chExt cx="1136425" cy="847075"/>
          </a:xfrm>
        </p:grpSpPr>
        <p:sp>
          <p:nvSpPr>
            <p:cNvPr id="3080" name="Google Shape;3080;p26"/>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6"/>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6"/>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6"/>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6"/>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6"/>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6"/>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6"/>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6"/>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6"/>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6"/>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1" name="Google Shape;3091;p26"/>
          <p:cNvGrpSpPr/>
          <p:nvPr/>
        </p:nvGrpSpPr>
        <p:grpSpPr>
          <a:xfrm>
            <a:off x="3516913" y="3649438"/>
            <a:ext cx="700450" cy="636075"/>
            <a:chOff x="3652400" y="3788700"/>
            <a:chExt cx="700450" cy="636075"/>
          </a:xfrm>
        </p:grpSpPr>
        <p:sp>
          <p:nvSpPr>
            <p:cNvPr id="3092" name="Google Shape;3092;p26"/>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6"/>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6"/>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6"/>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6"/>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6"/>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6"/>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6"/>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6"/>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6"/>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6"/>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6"/>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6"/>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6"/>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6"/>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7" name="Google Shape;3107;p26"/>
          <p:cNvSpPr/>
          <p:nvPr/>
        </p:nvSpPr>
        <p:spPr>
          <a:xfrm>
            <a:off x="5291525" y="4285513"/>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6"/>
          <p:cNvSpPr/>
          <p:nvPr/>
        </p:nvSpPr>
        <p:spPr>
          <a:xfrm>
            <a:off x="962800" y="1998675"/>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9" name="Google Shape;3109;p26"/>
          <p:cNvGrpSpPr/>
          <p:nvPr/>
        </p:nvGrpSpPr>
        <p:grpSpPr>
          <a:xfrm rot="9851469">
            <a:off x="2296895" y="-253023"/>
            <a:ext cx="830260" cy="1464455"/>
            <a:chOff x="2797700" y="3217325"/>
            <a:chExt cx="682725" cy="1204225"/>
          </a:xfrm>
        </p:grpSpPr>
        <p:sp>
          <p:nvSpPr>
            <p:cNvPr id="3110" name="Google Shape;3110;p26"/>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6"/>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6"/>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6"/>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6"/>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6"/>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6"/>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7" name="Google Shape;3117;p26"/>
          <p:cNvGrpSpPr/>
          <p:nvPr/>
        </p:nvGrpSpPr>
        <p:grpSpPr>
          <a:xfrm flipH="1" rot="9240059">
            <a:off x="-404490" y="658891"/>
            <a:ext cx="1137802" cy="1827136"/>
            <a:chOff x="2402100" y="3854125"/>
            <a:chExt cx="435600" cy="698825"/>
          </a:xfrm>
        </p:grpSpPr>
        <p:sp>
          <p:nvSpPr>
            <p:cNvPr id="3118" name="Google Shape;3118;p26"/>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6"/>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6"/>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6"/>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6"/>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6"/>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6"/>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6"/>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6"/>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6"/>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6"/>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6"/>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6"/>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CUSTOM_7">
    <p:spTree>
      <p:nvGrpSpPr>
        <p:cNvPr id="3131" name="Shape 3131"/>
        <p:cNvGrpSpPr/>
        <p:nvPr/>
      </p:nvGrpSpPr>
      <p:grpSpPr>
        <a:xfrm>
          <a:off x="0" y="0"/>
          <a:ext cx="0" cy="0"/>
          <a:chOff x="0" y="0"/>
          <a:chExt cx="0" cy="0"/>
        </a:xfrm>
      </p:grpSpPr>
      <p:sp>
        <p:nvSpPr>
          <p:cNvPr id="3132" name="Google Shape;3132;p27"/>
          <p:cNvSpPr txBox="1"/>
          <p:nvPr>
            <p:ph type="title"/>
          </p:nvPr>
        </p:nvSpPr>
        <p:spPr>
          <a:xfrm>
            <a:off x="714300" y="-2249075"/>
            <a:ext cx="3592500" cy="4460100"/>
          </a:xfrm>
          <a:prstGeom prst="rect">
            <a:avLst/>
          </a:prstGeom>
        </p:spPr>
        <p:txBody>
          <a:bodyPr anchorCtr="0" anchor="b" bIns="91425" lIns="91425" spcFirstLastPara="1" rIns="91425" wrap="square" tIns="91425">
            <a:noAutofit/>
          </a:bodyPr>
          <a:lstStyle>
            <a:lvl1pPr lvl="0">
              <a:spcBef>
                <a:spcPts val="0"/>
              </a:spcBef>
              <a:spcAft>
                <a:spcPts val="0"/>
              </a:spcAft>
              <a:buSzPts val="5000"/>
              <a:buFont typeface="Poppins Black"/>
              <a:buNone/>
              <a:defRPr sz="5000">
                <a:latin typeface="Poppins Black"/>
                <a:ea typeface="Poppins Black"/>
                <a:cs typeface="Poppins Black"/>
                <a:sym typeface="Poppins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33" name="Google Shape;3133;p27"/>
          <p:cNvSpPr txBox="1"/>
          <p:nvPr/>
        </p:nvSpPr>
        <p:spPr>
          <a:xfrm>
            <a:off x="714300" y="3671800"/>
            <a:ext cx="3514200" cy="66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rgbClr val="534844"/>
                </a:solidFill>
                <a:latin typeface="Poppins Light"/>
                <a:ea typeface="Poppins Light"/>
                <a:cs typeface="Poppins Light"/>
                <a:sym typeface="Poppins Light"/>
              </a:rPr>
              <a:t>CREDITS: This presentation template was created by </a:t>
            </a:r>
            <a:r>
              <a:rPr b="1" lang="en" sz="1100">
                <a:solidFill>
                  <a:srgbClr val="534844"/>
                </a:solidFill>
                <a:uFill>
                  <a:noFill/>
                </a:uFill>
                <a:latin typeface="Poppins"/>
                <a:ea typeface="Poppins"/>
                <a:cs typeface="Poppins"/>
                <a:sym typeface="Poppins"/>
                <a:hlinkClick r:id="rId2">
                  <a:extLst>
                    <a:ext uri="{A12FA001-AC4F-418D-AE19-62706E023703}">
                      <ahyp:hlinkClr val="tx"/>
                    </a:ext>
                  </a:extLst>
                </a:hlinkClick>
              </a:rPr>
              <a:t>Slidesgo</a:t>
            </a:r>
            <a:r>
              <a:rPr lang="en" sz="1100">
                <a:solidFill>
                  <a:srgbClr val="534844"/>
                </a:solidFill>
                <a:latin typeface="Poppins Light"/>
                <a:ea typeface="Poppins Light"/>
                <a:cs typeface="Poppins Light"/>
                <a:sym typeface="Poppins Light"/>
              </a:rPr>
              <a:t>, including icons by </a:t>
            </a:r>
            <a:r>
              <a:rPr b="1" lang="en" sz="1100">
                <a:solidFill>
                  <a:srgbClr val="534844"/>
                </a:solidFill>
                <a:uFill>
                  <a:noFill/>
                </a:uFill>
                <a:latin typeface="Poppins"/>
                <a:ea typeface="Poppins"/>
                <a:cs typeface="Poppins"/>
                <a:sym typeface="Poppins"/>
                <a:hlinkClick r:id="rId3">
                  <a:extLst>
                    <a:ext uri="{A12FA001-AC4F-418D-AE19-62706E023703}">
                      <ahyp:hlinkClr val="tx"/>
                    </a:ext>
                  </a:extLst>
                </a:hlinkClick>
              </a:rPr>
              <a:t>Flaticon</a:t>
            </a:r>
            <a:r>
              <a:rPr lang="en" sz="1100">
                <a:solidFill>
                  <a:srgbClr val="534844"/>
                </a:solidFill>
                <a:latin typeface="Poppins Light"/>
                <a:ea typeface="Poppins Light"/>
                <a:cs typeface="Poppins Light"/>
                <a:sym typeface="Poppins Light"/>
              </a:rPr>
              <a:t>, and infographics &amp; images by </a:t>
            </a:r>
            <a:r>
              <a:rPr b="1" lang="en" sz="1100">
                <a:solidFill>
                  <a:srgbClr val="534844"/>
                </a:solidFill>
                <a:uFill>
                  <a:noFill/>
                </a:uFill>
                <a:latin typeface="Poppins"/>
                <a:ea typeface="Poppins"/>
                <a:cs typeface="Poppins"/>
                <a:sym typeface="Poppins"/>
                <a:hlinkClick r:id="rId4">
                  <a:extLst>
                    <a:ext uri="{A12FA001-AC4F-418D-AE19-62706E023703}">
                      <ahyp:hlinkClr val="tx"/>
                    </a:ext>
                  </a:extLst>
                </a:hlinkClick>
              </a:rPr>
              <a:t>Freepik</a:t>
            </a:r>
            <a:r>
              <a:rPr lang="en" sz="1100">
                <a:solidFill>
                  <a:srgbClr val="534844"/>
                </a:solidFill>
                <a:latin typeface="Poppins Light"/>
                <a:ea typeface="Poppins Light"/>
                <a:cs typeface="Poppins Light"/>
                <a:sym typeface="Poppins Light"/>
              </a:rPr>
              <a:t>. </a:t>
            </a:r>
            <a:endParaRPr sz="1100">
              <a:solidFill>
                <a:srgbClr val="534844"/>
              </a:solidFill>
              <a:latin typeface="Poppins Light"/>
              <a:ea typeface="Poppins Light"/>
              <a:cs typeface="Poppins Light"/>
              <a:sym typeface="Poppins Light"/>
            </a:endParaRPr>
          </a:p>
        </p:txBody>
      </p:sp>
      <p:grpSp>
        <p:nvGrpSpPr>
          <p:cNvPr id="3134" name="Google Shape;3134;p27"/>
          <p:cNvGrpSpPr/>
          <p:nvPr/>
        </p:nvGrpSpPr>
        <p:grpSpPr>
          <a:xfrm flipH="1">
            <a:off x="4158345" y="3023543"/>
            <a:ext cx="5569483" cy="2776726"/>
            <a:chOff x="4178350" y="2375050"/>
            <a:chExt cx="938350" cy="515775"/>
          </a:xfrm>
        </p:grpSpPr>
        <p:sp>
          <p:nvSpPr>
            <p:cNvPr id="3135" name="Google Shape;3135;p27"/>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7"/>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7"/>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7"/>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7"/>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7"/>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7"/>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2" name="Google Shape;3142;p27"/>
          <p:cNvGrpSpPr/>
          <p:nvPr/>
        </p:nvGrpSpPr>
        <p:grpSpPr>
          <a:xfrm rot="10800000">
            <a:off x="4571871" y="-836746"/>
            <a:ext cx="5590592" cy="2521477"/>
            <a:chOff x="5619200" y="4458200"/>
            <a:chExt cx="1647150" cy="742900"/>
          </a:xfrm>
        </p:grpSpPr>
        <p:sp>
          <p:nvSpPr>
            <p:cNvPr id="3143" name="Google Shape;3143;p27"/>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7"/>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7"/>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7"/>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7"/>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8" name="Google Shape;3148;p27"/>
          <p:cNvSpPr/>
          <p:nvPr/>
        </p:nvSpPr>
        <p:spPr>
          <a:xfrm flipH="1" rot="-1867515">
            <a:off x="-929194" y="4141746"/>
            <a:ext cx="1902871" cy="1701244"/>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9" name="Google Shape;3149;p27"/>
          <p:cNvGrpSpPr/>
          <p:nvPr/>
        </p:nvGrpSpPr>
        <p:grpSpPr>
          <a:xfrm rot="-9039059">
            <a:off x="8621746" y="823215"/>
            <a:ext cx="996285" cy="1600731"/>
            <a:chOff x="2402100" y="3854125"/>
            <a:chExt cx="435600" cy="698825"/>
          </a:xfrm>
        </p:grpSpPr>
        <p:sp>
          <p:nvSpPr>
            <p:cNvPr id="3150" name="Google Shape;3150;p27"/>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7"/>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7"/>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7"/>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7"/>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7"/>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7"/>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7"/>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7"/>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7"/>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7"/>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7"/>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7"/>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3" name="Google Shape;3163;p27"/>
          <p:cNvSpPr/>
          <p:nvPr/>
        </p:nvSpPr>
        <p:spPr>
          <a:xfrm flipH="1" rot="7705557">
            <a:off x="-161596" y="-338710"/>
            <a:ext cx="1209305" cy="1081271"/>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4" name="Google Shape;3164;p27"/>
          <p:cNvGrpSpPr/>
          <p:nvPr/>
        </p:nvGrpSpPr>
        <p:grpSpPr>
          <a:xfrm rot="-7867282">
            <a:off x="7249909" y="-985662"/>
            <a:ext cx="1481175" cy="2494610"/>
            <a:chOff x="3026750" y="1552825"/>
            <a:chExt cx="1108700" cy="1867600"/>
          </a:xfrm>
        </p:grpSpPr>
        <p:sp>
          <p:nvSpPr>
            <p:cNvPr id="3165" name="Google Shape;3165;p27"/>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7"/>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7"/>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7"/>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7"/>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7"/>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7"/>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7"/>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7"/>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7"/>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7"/>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7"/>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7"/>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7"/>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7"/>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7"/>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7"/>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7"/>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7"/>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4" name="Google Shape;3184;p27"/>
          <p:cNvSpPr/>
          <p:nvPr/>
        </p:nvSpPr>
        <p:spPr>
          <a:xfrm>
            <a:off x="6563950" y="2820175"/>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5" name="Google Shape;3185;p27"/>
          <p:cNvGrpSpPr/>
          <p:nvPr/>
        </p:nvGrpSpPr>
        <p:grpSpPr>
          <a:xfrm flipH="1" rot="-1971140">
            <a:off x="7502712" y="3529948"/>
            <a:ext cx="1853974" cy="1381926"/>
            <a:chOff x="4500175" y="3779525"/>
            <a:chExt cx="1136425" cy="847075"/>
          </a:xfrm>
        </p:grpSpPr>
        <p:sp>
          <p:nvSpPr>
            <p:cNvPr id="3186" name="Google Shape;3186;p27"/>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7"/>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7"/>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7"/>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7"/>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7"/>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7"/>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7"/>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7"/>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7"/>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7"/>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7" name="Google Shape;3197;p27"/>
          <p:cNvSpPr/>
          <p:nvPr/>
        </p:nvSpPr>
        <p:spPr>
          <a:xfrm>
            <a:off x="5742325" y="1011663"/>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8" name="Google Shape;3198;p27"/>
          <p:cNvGrpSpPr/>
          <p:nvPr/>
        </p:nvGrpSpPr>
        <p:grpSpPr>
          <a:xfrm flipH="1" rot="-10660414">
            <a:off x="2131055" y="-249195"/>
            <a:ext cx="1038639" cy="774187"/>
            <a:chOff x="4500175" y="3779525"/>
            <a:chExt cx="1136425" cy="847075"/>
          </a:xfrm>
        </p:grpSpPr>
        <p:sp>
          <p:nvSpPr>
            <p:cNvPr id="3199" name="Google Shape;3199;p27"/>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7"/>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7"/>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7"/>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7"/>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7"/>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7"/>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7"/>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7"/>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7"/>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7"/>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0" name="Google Shape;3210;p27"/>
          <p:cNvGrpSpPr/>
          <p:nvPr/>
        </p:nvGrpSpPr>
        <p:grpSpPr>
          <a:xfrm>
            <a:off x="4158338" y="482113"/>
            <a:ext cx="610325" cy="417350"/>
            <a:chOff x="364525" y="2023775"/>
            <a:chExt cx="610325" cy="417350"/>
          </a:xfrm>
        </p:grpSpPr>
        <p:sp>
          <p:nvSpPr>
            <p:cNvPr id="3211" name="Google Shape;3211;p27"/>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7"/>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7"/>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7"/>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7"/>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7"/>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7"/>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7"/>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9" name="Google Shape;3219;p27"/>
          <p:cNvSpPr txBox="1"/>
          <p:nvPr>
            <p:ph idx="1" type="subTitle"/>
          </p:nvPr>
        </p:nvSpPr>
        <p:spPr>
          <a:xfrm>
            <a:off x="714300" y="2307000"/>
            <a:ext cx="32481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APTION_ONLY_1">
    <p:spTree>
      <p:nvGrpSpPr>
        <p:cNvPr id="3220" name="Shape 3220"/>
        <p:cNvGrpSpPr/>
        <p:nvPr/>
      </p:nvGrpSpPr>
      <p:grpSpPr>
        <a:xfrm>
          <a:off x="0" y="0"/>
          <a:ext cx="0" cy="0"/>
          <a:chOff x="0" y="0"/>
          <a:chExt cx="0" cy="0"/>
        </a:xfrm>
      </p:grpSpPr>
      <p:sp>
        <p:nvSpPr>
          <p:cNvPr id="3221" name="Google Shape;32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3222" name="Google Shape;3222;p28"/>
          <p:cNvGrpSpPr/>
          <p:nvPr/>
        </p:nvGrpSpPr>
        <p:grpSpPr>
          <a:xfrm>
            <a:off x="-1140980" y="4469553"/>
            <a:ext cx="3100966" cy="2800388"/>
            <a:chOff x="1992250" y="544500"/>
            <a:chExt cx="1080250" cy="975575"/>
          </a:xfrm>
        </p:grpSpPr>
        <p:sp>
          <p:nvSpPr>
            <p:cNvPr id="3223" name="Google Shape;3223;p28"/>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8"/>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5" name="Google Shape;3225;p28"/>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26" name="Google Shape;3226;p28"/>
          <p:cNvGrpSpPr/>
          <p:nvPr/>
        </p:nvGrpSpPr>
        <p:grpSpPr>
          <a:xfrm rot="10800000">
            <a:off x="6801363" y="-652105"/>
            <a:ext cx="4321702" cy="1566386"/>
            <a:chOff x="-1068128" y="3996204"/>
            <a:chExt cx="3672418" cy="1331055"/>
          </a:xfrm>
        </p:grpSpPr>
        <p:sp>
          <p:nvSpPr>
            <p:cNvPr id="3227" name="Google Shape;3227;p28"/>
            <p:cNvSpPr/>
            <p:nvPr/>
          </p:nvSpPr>
          <p:spPr>
            <a:xfrm rot="-10594719">
              <a:off x="-1038001" y="4102993"/>
              <a:ext cx="3612164" cy="1117479"/>
            </a:xfrm>
            <a:custGeom>
              <a:rect b="b" l="l" r="r" t="t"/>
              <a:pathLst>
                <a:path extrusionOk="0" h="19192" w="62034">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8" name="Google Shape;3228;p28"/>
            <p:cNvGrpSpPr/>
            <p:nvPr/>
          </p:nvGrpSpPr>
          <p:grpSpPr>
            <a:xfrm>
              <a:off x="-800178" y="4304942"/>
              <a:ext cx="2873315" cy="818933"/>
              <a:chOff x="-800178" y="4304942"/>
              <a:chExt cx="2873315" cy="818933"/>
            </a:xfrm>
          </p:grpSpPr>
          <p:sp>
            <p:nvSpPr>
              <p:cNvPr id="3229" name="Google Shape;3229;p28"/>
              <p:cNvSpPr/>
              <p:nvPr/>
            </p:nvSpPr>
            <p:spPr>
              <a:xfrm rot="-10594719">
                <a:off x="1780944" y="5070486"/>
                <a:ext cx="126240" cy="49667"/>
              </a:xfrm>
              <a:custGeom>
                <a:rect b="b" l="l" r="r" t="t"/>
                <a:pathLst>
                  <a:path extrusionOk="0" h="853" w="2168">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8"/>
              <p:cNvSpPr/>
              <p:nvPr/>
            </p:nvSpPr>
            <p:spPr>
              <a:xfrm rot="-10594719">
                <a:off x="1565235" y="5016770"/>
                <a:ext cx="124668" cy="49551"/>
              </a:xfrm>
              <a:custGeom>
                <a:rect b="b" l="l" r="r" t="t"/>
                <a:pathLst>
                  <a:path extrusionOk="0" h="851" w="2141">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8"/>
              <p:cNvSpPr/>
              <p:nvPr/>
            </p:nvSpPr>
            <p:spPr>
              <a:xfrm rot="-10594719">
                <a:off x="1976086" y="4955828"/>
                <a:ext cx="95786" cy="45242"/>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8"/>
              <p:cNvSpPr/>
              <p:nvPr/>
            </p:nvSpPr>
            <p:spPr>
              <a:xfrm rot="-10594719">
                <a:off x="1773296" y="4958228"/>
                <a:ext cx="95786" cy="45184"/>
              </a:xfrm>
              <a:custGeom>
                <a:rect b="b" l="l" r="r" t="t"/>
                <a:pathLst>
                  <a:path extrusionOk="0" h="776" w="1645">
                    <a:moveTo>
                      <a:pt x="900" y="0"/>
                    </a:moveTo>
                    <a:cubicBezTo>
                      <a:pt x="249" y="0"/>
                      <a:pt x="1" y="776"/>
                      <a:pt x="776" y="776"/>
                    </a:cubicBezTo>
                    <a:cubicBezTo>
                      <a:pt x="1397" y="776"/>
                      <a:pt x="1645"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8"/>
              <p:cNvSpPr/>
              <p:nvPr/>
            </p:nvSpPr>
            <p:spPr>
              <a:xfrm rot="-10594719">
                <a:off x="1864326" y="4858253"/>
                <a:ext cx="126473" cy="45999"/>
              </a:xfrm>
              <a:custGeom>
                <a:rect b="b" l="l" r="r" t="t"/>
                <a:pathLst>
                  <a:path extrusionOk="0" h="790" w="2172">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8"/>
              <p:cNvSpPr/>
              <p:nvPr/>
            </p:nvSpPr>
            <p:spPr>
              <a:xfrm rot="-10594719">
                <a:off x="1635557" y="4850249"/>
                <a:ext cx="88566" cy="25328"/>
              </a:xfrm>
              <a:custGeom>
                <a:rect b="b" l="l" r="r" t="t"/>
                <a:pathLst>
                  <a:path extrusionOk="0" h="435" w="1521">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8"/>
              <p:cNvSpPr/>
              <p:nvPr/>
            </p:nvSpPr>
            <p:spPr>
              <a:xfrm rot="-10594719">
                <a:off x="1326281" y="4893132"/>
                <a:ext cx="144524" cy="58168"/>
              </a:xfrm>
              <a:custGeom>
                <a:rect b="b" l="l" r="r" t="t"/>
                <a:pathLst>
                  <a:path extrusionOk="0" h="999" w="2482">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8"/>
              <p:cNvSpPr/>
              <p:nvPr/>
            </p:nvSpPr>
            <p:spPr>
              <a:xfrm rot="-10594719">
                <a:off x="1377624" y="4771551"/>
                <a:ext cx="112090" cy="34645"/>
              </a:xfrm>
              <a:custGeom>
                <a:rect b="b" l="l" r="r" t="t"/>
                <a:pathLst>
                  <a:path extrusionOk="0" h="595" w="1925">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8"/>
              <p:cNvSpPr/>
              <p:nvPr/>
            </p:nvSpPr>
            <p:spPr>
              <a:xfrm rot="-10594719">
                <a:off x="1803282" y="4697382"/>
                <a:ext cx="112032" cy="48211"/>
              </a:xfrm>
              <a:custGeom>
                <a:rect b="b" l="l" r="r" t="t"/>
                <a:pathLst>
                  <a:path extrusionOk="0" h="828" w="1924">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8"/>
              <p:cNvSpPr/>
              <p:nvPr/>
            </p:nvSpPr>
            <p:spPr>
              <a:xfrm rot="-10594719">
                <a:off x="1895778" y="4578886"/>
                <a:ext cx="113837" cy="36159"/>
              </a:xfrm>
              <a:custGeom>
                <a:rect b="b" l="l" r="r" t="t"/>
                <a:pathLst>
                  <a:path extrusionOk="0" h="621" w="1955">
                    <a:moveTo>
                      <a:pt x="1210" y="1"/>
                    </a:moveTo>
                    <a:cubicBezTo>
                      <a:pt x="807" y="1"/>
                      <a:pt x="1" y="621"/>
                      <a:pt x="745" y="621"/>
                    </a:cubicBezTo>
                    <a:cubicBezTo>
                      <a:pt x="1148" y="621"/>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8"/>
              <p:cNvSpPr/>
              <p:nvPr/>
            </p:nvSpPr>
            <p:spPr>
              <a:xfrm rot="-10594719">
                <a:off x="1667823" y="4452968"/>
                <a:ext cx="119311" cy="43903"/>
              </a:xfrm>
              <a:custGeom>
                <a:rect b="b" l="l" r="r" t="t"/>
                <a:pathLst>
                  <a:path extrusionOk="0" h="754" w="2049">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8"/>
              <p:cNvSpPr/>
              <p:nvPr/>
            </p:nvSpPr>
            <p:spPr>
              <a:xfrm rot="-10594719">
                <a:off x="1579763" y="4538236"/>
                <a:ext cx="113896" cy="34412"/>
              </a:xfrm>
              <a:custGeom>
                <a:rect b="b" l="l" r="r" t="t"/>
                <a:pathLst>
                  <a:path extrusionOk="0" h="591" w="1956">
                    <a:moveTo>
                      <a:pt x="1211" y="1"/>
                    </a:moveTo>
                    <a:cubicBezTo>
                      <a:pt x="838" y="1"/>
                      <a:pt x="1" y="590"/>
                      <a:pt x="776" y="590"/>
                    </a:cubicBezTo>
                    <a:cubicBezTo>
                      <a:pt x="1149" y="590"/>
                      <a:pt x="1955"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8"/>
              <p:cNvSpPr/>
              <p:nvPr/>
            </p:nvSpPr>
            <p:spPr>
              <a:xfrm rot="-10594719">
                <a:off x="1579808" y="4655738"/>
                <a:ext cx="106675" cy="39652"/>
              </a:xfrm>
              <a:custGeom>
                <a:rect b="b" l="l" r="r" t="t"/>
                <a:pathLst>
                  <a:path extrusionOk="0" h="681" w="1832">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8"/>
              <p:cNvSpPr/>
              <p:nvPr/>
            </p:nvSpPr>
            <p:spPr>
              <a:xfrm rot="-10594719">
                <a:off x="1253171" y="4536196"/>
                <a:ext cx="131888" cy="69813"/>
              </a:xfrm>
              <a:custGeom>
                <a:rect b="b" l="l" r="r" t="t"/>
                <a:pathLst>
                  <a:path extrusionOk="0" h="1199" w="2265">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8"/>
              <p:cNvSpPr/>
              <p:nvPr/>
            </p:nvSpPr>
            <p:spPr>
              <a:xfrm rot="-10594719">
                <a:off x="1324781" y="4401406"/>
                <a:ext cx="110227" cy="62419"/>
              </a:xfrm>
              <a:custGeom>
                <a:rect b="b" l="l" r="r" t="t"/>
                <a:pathLst>
                  <a:path extrusionOk="0" h="1072" w="1893">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8"/>
              <p:cNvSpPr/>
              <p:nvPr/>
            </p:nvSpPr>
            <p:spPr>
              <a:xfrm rot="-10594719">
                <a:off x="1535351" y="4341719"/>
                <a:ext cx="103007" cy="37556"/>
              </a:xfrm>
              <a:custGeom>
                <a:rect b="b" l="l" r="r" t="t"/>
                <a:pathLst>
                  <a:path extrusionOk="0" h="645" w="1769">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8"/>
              <p:cNvSpPr/>
              <p:nvPr/>
            </p:nvSpPr>
            <p:spPr>
              <a:xfrm rot="-10594719">
                <a:off x="1118834" y="4308400"/>
                <a:ext cx="117506" cy="54616"/>
              </a:xfrm>
              <a:custGeom>
                <a:rect b="b" l="l" r="r" t="t"/>
                <a:pathLst>
                  <a:path extrusionOk="0" h="938" w="2018">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8"/>
              <p:cNvSpPr/>
              <p:nvPr/>
            </p:nvSpPr>
            <p:spPr>
              <a:xfrm rot="-10594719">
                <a:off x="780859" y="4335661"/>
                <a:ext cx="95786" cy="48037"/>
              </a:xfrm>
              <a:custGeom>
                <a:rect b="b" l="l" r="r" t="t"/>
                <a:pathLst>
                  <a:path extrusionOk="0" h="825" w="1645">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8"/>
              <p:cNvSpPr/>
              <p:nvPr/>
            </p:nvSpPr>
            <p:spPr>
              <a:xfrm rot="-10594719">
                <a:off x="896926" y="4426275"/>
                <a:ext cx="104812" cy="39303"/>
              </a:xfrm>
              <a:custGeom>
                <a:rect b="b" l="l" r="r" t="t"/>
                <a:pathLst>
                  <a:path extrusionOk="0" h="675" w="180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8"/>
              <p:cNvSpPr/>
              <p:nvPr/>
            </p:nvSpPr>
            <p:spPr>
              <a:xfrm rot="-10594719">
                <a:off x="1035410" y="4484473"/>
                <a:ext cx="146329" cy="74355"/>
              </a:xfrm>
              <a:custGeom>
                <a:rect b="b" l="l" r="r" t="t"/>
                <a:pathLst>
                  <a:path extrusionOk="0" h="1277" w="2513">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8"/>
              <p:cNvSpPr/>
              <p:nvPr/>
            </p:nvSpPr>
            <p:spPr>
              <a:xfrm rot="-10594719">
                <a:off x="1152901" y="4685992"/>
                <a:ext cx="99397" cy="36450"/>
              </a:xfrm>
              <a:custGeom>
                <a:rect b="b" l="l" r="r" t="t"/>
                <a:pathLst>
                  <a:path extrusionOk="0" h="626" w="1707">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8"/>
              <p:cNvSpPr/>
              <p:nvPr/>
            </p:nvSpPr>
            <p:spPr>
              <a:xfrm rot="-10594719">
                <a:off x="1100228" y="4854235"/>
                <a:ext cx="153608" cy="70337"/>
              </a:xfrm>
              <a:custGeom>
                <a:rect b="b" l="l" r="r" t="t"/>
                <a:pathLst>
                  <a:path extrusionOk="0" h="1208" w="2638">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8"/>
              <p:cNvSpPr/>
              <p:nvPr/>
            </p:nvSpPr>
            <p:spPr>
              <a:xfrm rot="-10594719">
                <a:off x="909141" y="4699932"/>
                <a:ext cx="84956" cy="50657"/>
              </a:xfrm>
              <a:custGeom>
                <a:rect b="b" l="l" r="r" t="t"/>
                <a:pathLst>
                  <a:path extrusionOk="0" h="870" w="1459">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8"/>
              <p:cNvSpPr/>
              <p:nvPr/>
            </p:nvSpPr>
            <p:spPr>
              <a:xfrm rot="-10594719">
                <a:off x="661505" y="4790849"/>
                <a:ext cx="119253" cy="43961"/>
              </a:xfrm>
              <a:custGeom>
                <a:rect b="b" l="l" r="r" t="t"/>
                <a:pathLst>
                  <a:path extrusionOk="0" h="755" w="2048">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8"/>
              <p:cNvSpPr/>
              <p:nvPr/>
            </p:nvSpPr>
            <p:spPr>
              <a:xfrm rot="-10594719">
                <a:off x="716042" y="4640466"/>
                <a:ext cx="115642" cy="32548"/>
              </a:xfrm>
              <a:custGeom>
                <a:rect b="b" l="l" r="r" t="t"/>
                <a:pathLst>
                  <a:path extrusionOk="0" h="559" w="1986">
                    <a:moveTo>
                      <a:pt x="1210" y="0"/>
                    </a:moveTo>
                    <a:cubicBezTo>
                      <a:pt x="838" y="0"/>
                      <a:pt x="0" y="559"/>
                      <a:pt x="776" y="559"/>
                    </a:cubicBezTo>
                    <a:cubicBezTo>
                      <a:pt x="1148" y="559"/>
                      <a:pt x="1985" y="0"/>
                      <a:pt x="1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8"/>
              <p:cNvSpPr/>
              <p:nvPr/>
            </p:nvSpPr>
            <p:spPr>
              <a:xfrm rot="-10594719">
                <a:off x="596313" y="4488004"/>
                <a:ext cx="97591" cy="45242"/>
              </a:xfrm>
              <a:custGeom>
                <a:rect b="b" l="l" r="r" t="t"/>
                <a:pathLst>
                  <a:path extrusionOk="0" h="777" w="1676">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8"/>
              <p:cNvSpPr/>
              <p:nvPr/>
            </p:nvSpPr>
            <p:spPr>
              <a:xfrm rot="-10594719">
                <a:off x="411673" y="4405110"/>
                <a:ext cx="113837" cy="32548"/>
              </a:xfrm>
              <a:custGeom>
                <a:rect b="b" l="l" r="r" t="t"/>
                <a:pathLst>
                  <a:path extrusionOk="0" h="559" w="1955">
                    <a:moveTo>
                      <a:pt x="1210" y="1"/>
                    </a:moveTo>
                    <a:cubicBezTo>
                      <a:pt x="807" y="1"/>
                      <a:pt x="0" y="559"/>
                      <a:pt x="745" y="559"/>
                    </a:cubicBezTo>
                    <a:cubicBezTo>
                      <a:pt x="1148" y="559"/>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8"/>
              <p:cNvSpPr/>
              <p:nvPr/>
            </p:nvSpPr>
            <p:spPr>
              <a:xfrm rot="-10594719">
                <a:off x="260348" y="4417234"/>
                <a:ext cx="95786" cy="45184"/>
              </a:xfrm>
              <a:custGeom>
                <a:rect b="b" l="l" r="r" t="t"/>
                <a:pathLst>
                  <a:path extrusionOk="0" h="776" w="1645">
                    <a:moveTo>
                      <a:pt x="869" y="0"/>
                    </a:moveTo>
                    <a:cubicBezTo>
                      <a:pt x="248" y="0"/>
                      <a:pt x="0" y="776"/>
                      <a:pt x="776" y="776"/>
                    </a:cubicBezTo>
                    <a:cubicBezTo>
                      <a:pt x="1396" y="776"/>
                      <a:pt x="1644"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8"/>
              <p:cNvSpPr/>
              <p:nvPr/>
            </p:nvSpPr>
            <p:spPr>
              <a:xfrm rot="-10594719">
                <a:off x="298549" y="4538806"/>
                <a:ext cx="92176" cy="38255"/>
              </a:xfrm>
              <a:custGeom>
                <a:rect b="b" l="l" r="r" t="t"/>
                <a:pathLst>
                  <a:path extrusionOk="0" h="657" w="1583">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8"/>
              <p:cNvSpPr/>
              <p:nvPr/>
            </p:nvSpPr>
            <p:spPr>
              <a:xfrm rot="-10594719">
                <a:off x="400126" y="4620999"/>
                <a:ext cx="95786" cy="46989"/>
              </a:xfrm>
              <a:custGeom>
                <a:rect b="b" l="l" r="r" t="t"/>
                <a:pathLst>
                  <a:path extrusionOk="0" h="807" w="1645">
                    <a:moveTo>
                      <a:pt x="869" y="0"/>
                    </a:moveTo>
                    <a:cubicBezTo>
                      <a:pt x="249" y="0"/>
                      <a:pt x="1" y="807"/>
                      <a:pt x="776" y="807"/>
                    </a:cubicBezTo>
                    <a:cubicBezTo>
                      <a:pt x="1397" y="807"/>
                      <a:pt x="1645"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8"/>
              <p:cNvSpPr/>
              <p:nvPr/>
            </p:nvSpPr>
            <p:spPr>
              <a:xfrm rot="-10594719">
                <a:off x="569542" y="4609361"/>
                <a:ext cx="93981" cy="32548"/>
              </a:xfrm>
              <a:custGeom>
                <a:rect b="b" l="l" r="r" t="t"/>
                <a:pathLst>
                  <a:path extrusionOk="0" h="559" w="1614">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8"/>
              <p:cNvSpPr/>
              <p:nvPr/>
            </p:nvSpPr>
            <p:spPr>
              <a:xfrm rot="-10594719">
                <a:off x="262558" y="4750610"/>
                <a:ext cx="176259" cy="32781"/>
              </a:xfrm>
              <a:custGeom>
                <a:rect b="b" l="l" r="r" t="t"/>
                <a:pathLst>
                  <a:path extrusionOk="0" h="563" w="3027">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8"/>
              <p:cNvSpPr/>
              <p:nvPr/>
            </p:nvSpPr>
            <p:spPr>
              <a:xfrm rot="-10594719">
                <a:off x="61020" y="4723690"/>
                <a:ext cx="93981" cy="47047"/>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8"/>
              <p:cNvSpPr/>
              <p:nvPr/>
            </p:nvSpPr>
            <p:spPr>
              <a:xfrm rot="-10594719">
                <a:off x="-30399" y="4853917"/>
                <a:ext cx="124260" cy="31792"/>
              </a:xfrm>
              <a:custGeom>
                <a:rect b="b" l="l" r="r" t="t"/>
                <a:pathLst>
                  <a:path extrusionOk="0" h="546" w="2134">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8"/>
              <p:cNvSpPr/>
              <p:nvPr/>
            </p:nvSpPr>
            <p:spPr>
              <a:xfrm rot="-10594719">
                <a:off x="111684" y="4611706"/>
                <a:ext cx="130083" cy="31035"/>
              </a:xfrm>
              <a:custGeom>
                <a:rect b="b" l="l" r="r" t="t"/>
                <a:pathLst>
                  <a:path extrusionOk="0" h="533" w="2234">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8"/>
              <p:cNvSpPr/>
              <p:nvPr/>
            </p:nvSpPr>
            <p:spPr>
              <a:xfrm rot="-10594719">
                <a:off x="86956" y="4479838"/>
                <a:ext cx="115701" cy="30743"/>
              </a:xfrm>
              <a:custGeom>
                <a:rect b="b" l="l" r="r" t="t"/>
                <a:pathLst>
                  <a:path extrusionOk="0" h="528" w="1987">
                    <a:moveTo>
                      <a:pt x="1211" y="1"/>
                    </a:moveTo>
                    <a:cubicBezTo>
                      <a:pt x="869" y="1"/>
                      <a:pt x="1" y="528"/>
                      <a:pt x="745" y="528"/>
                    </a:cubicBezTo>
                    <a:cubicBezTo>
                      <a:pt x="1118" y="528"/>
                      <a:pt x="1986"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8"/>
              <p:cNvSpPr/>
              <p:nvPr/>
            </p:nvSpPr>
            <p:spPr>
              <a:xfrm rot="-10594719">
                <a:off x="62376" y="4370819"/>
                <a:ext cx="90371" cy="41923"/>
              </a:xfrm>
              <a:custGeom>
                <a:rect b="b" l="l" r="r" t="t"/>
                <a:pathLst>
                  <a:path extrusionOk="0" h="720" w="1552">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8"/>
              <p:cNvSpPr/>
              <p:nvPr/>
            </p:nvSpPr>
            <p:spPr>
              <a:xfrm rot="-10594719">
                <a:off x="-212795" y="4459478"/>
                <a:ext cx="93981" cy="50599"/>
              </a:xfrm>
              <a:custGeom>
                <a:rect b="b" l="l" r="r" t="t"/>
                <a:pathLst>
                  <a:path extrusionOk="0" h="869" w="1614">
                    <a:moveTo>
                      <a:pt x="869" y="0"/>
                    </a:moveTo>
                    <a:cubicBezTo>
                      <a:pt x="217" y="0"/>
                      <a:pt x="0" y="869"/>
                      <a:pt x="776" y="869"/>
                    </a:cubicBezTo>
                    <a:cubicBezTo>
                      <a:pt x="1427" y="869"/>
                      <a:pt x="161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8"/>
              <p:cNvSpPr/>
              <p:nvPr/>
            </p:nvSpPr>
            <p:spPr>
              <a:xfrm rot="-10594719">
                <a:off x="-145853" y="4541382"/>
                <a:ext cx="112032" cy="69580"/>
              </a:xfrm>
              <a:custGeom>
                <a:rect b="b" l="l" r="r" t="t"/>
                <a:pathLst>
                  <a:path extrusionOk="0" h="1195" w="1924">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8"/>
              <p:cNvSpPr/>
              <p:nvPr/>
            </p:nvSpPr>
            <p:spPr>
              <a:xfrm rot="-10594719">
                <a:off x="-117570" y="4693484"/>
                <a:ext cx="106617" cy="28938"/>
              </a:xfrm>
              <a:custGeom>
                <a:rect b="b" l="l" r="r" t="t"/>
                <a:pathLst>
                  <a:path extrusionOk="0" h="497" w="1831">
                    <a:moveTo>
                      <a:pt x="1272" y="0"/>
                    </a:moveTo>
                    <a:cubicBezTo>
                      <a:pt x="1024" y="0"/>
                      <a:pt x="0" y="496"/>
                      <a:pt x="527" y="496"/>
                    </a:cubicBezTo>
                    <a:cubicBezTo>
                      <a:pt x="807" y="496"/>
                      <a:pt x="1830" y="0"/>
                      <a:pt x="12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8"/>
              <p:cNvSpPr/>
              <p:nvPr/>
            </p:nvSpPr>
            <p:spPr>
              <a:xfrm rot="-10594719">
                <a:off x="-219900" y="4883379"/>
                <a:ext cx="128336" cy="46406"/>
              </a:xfrm>
              <a:custGeom>
                <a:rect b="b" l="l" r="r" t="t"/>
                <a:pathLst>
                  <a:path extrusionOk="0" h="797" w="2204">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8"/>
              <p:cNvSpPr/>
              <p:nvPr/>
            </p:nvSpPr>
            <p:spPr>
              <a:xfrm rot="-10594719">
                <a:off x="-435485" y="4915741"/>
                <a:ext cx="135557" cy="51705"/>
              </a:xfrm>
              <a:custGeom>
                <a:rect b="b" l="l" r="r" t="t"/>
                <a:pathLst>
                  <a:path extrusionOk="0" h="888" w="2328">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8"/>
              <p:cNvSpPr/>
              <p:nvPr/>
            </p:nvSpPr>
            <p:spPr>
              <a:xfrm rot="-10594719">
                <a:off x="-367530" y="4751000"/>
                <a:ext cx="106617" cy="44776"/>
              </a:xfrm>
              <a:custGeom>
                <a:rect b="b" l="l" r="r" t="t"/>
                <a:pathLst>
                  <a:path extrusionOk="0" h="769" w="1831">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8"/>
              <p:cNvSpPr/>
              <p:nvPr/>
            </p:nvSpPr>
            <p:spPr>
              <a:xfrm rot="-10594719">
                <a:off x="-335072" y="4573098"/>
                <a:ext cx="84956" cy="40060"/>
              </a:xfrm>
              <a:custGeom>
                <a:rect b="b" l="l" r="r" t="t"/>
                <a:pathLst>
                  <a:path extrusionOk="0" h="688" w="1459">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8"/>
              <p:cNvSpPr/>
              <p:nvPr/>
            </p:nvSpPr>
            <p:spPr>
              <a:xfrm rot="-10594719">
                <a:off x="-414983" y="4513806"/>
                <a:ext cx="77735" cy="47047"/>
              </a:xfrm>
              <a:custGeom>
                <a:rect b="b" l="l" r="r" t="t"/>
                <a:pathLst>
                  <a:path extrusionOk="0" h="808" w="1335">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8"/>
              <p:cNvSpPr/>
              <p:nvPr/>
            </p:nvSpPr>
            <p:spPr>
              <a:xfrm rot="-10594719">
                <a:off x="-638248" y="4580252"/>
                <a:ext cx="83500" cy="47862"/>
              </a:xfrm>
              <a:custGeom>
                <a:rect b="b" l="l" r="r" t="t"/>
                <a:pathLst>
                  <a:path extrusionOk="0" h="822" w="1434">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8"/>
              <p:cNvSpPr/>
              <p:nvPr/>
            </p:nvSpPr>
            <p:spPr>
              <a:xfrm rot="-10594719">
                <a:off x="-500255" y="4633121"/>
                <a:ext cx="108422" cy="58750"/>
              </a:xfrm>
              <a:custGeom>
                <a:rect b="b" l="l" r="r" t="t"/>
                <a:pathLst>
                  <a:path extrusionOk="0" h="1009" w="1862">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8"/>
              <p:cNvSpPr/>
              <p:nvPr/>
            </p:nvSpPr>
            <p:spPr>
              <a:xfrm rot="-10594719">
                <a:off x="-591684" y="4775174"/>
                <a:ext cx="79541" cy="47687"/>
              </a:xfrm>
              <a:custGeom>
                <a:rect b="b" l="l" r="r" t="t"/>
                <a:pathLst>
                  <a:path extrusionOk="0" h="819" w="1366">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8"/>
              <p:cNvSpPr/>
              <p:nvPr/>
            </p:nvSpPr>
            <p:spPr>
              <a:xfrm rot="-10594719">
                <a:off x="-638440" y="4931436"/>
                <a:ext cx="149997" cy="31035"/>
              </a:xfrm>
              <a:custGeom>
                <a:rect b="b" l="l" r="r" t="t"/>
                <a:pathLst>
                  <a:path extrusionOk="0" h="533" w="2576">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8"/>
              <p:cNvSpPr/>
              <p:nvPr/>
            </p:nvSpPr>
            <p:spPr>
              <a:xfrm rot="-10594719">
                <a:off x="-799362" y="4868291"/>
                <a:ext cx="115642" cy="30802"/>
              </a:xfrm>
              <a:custGeom>
                <a:rect b="b" l="l" r="r" t="t"/>
                <a:pathLst>
                  <a:path extrusionOk="0" h="529" w="1986">
                    <a:moveTo>
                      <a:pt x="1241" y="1"/>
                    </a:moveTo>
                    <a:cubicBezTo>
                      <a:pt x="869" y="1"/>
                      <a:pt x="0" y="528"/>
                      <a:pt x="776" y="528"/>
                    </a:cubicBezTo>
                    <a:cubicBezTo>
                      <a:pt x="1117" y="528"/>
                      <a:pt x="1985"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8"/>
              <p:cNvSpPr/>
              <p:nvPr/>
            </p:nvSpPr>
            <p:spPr>
              <a:xfrm rot="-10594719">
                <a:off x="-732763" y="4721604"/>
                <a:ext cx="113022" cy="51472"/>
              </a:xfrm>
              <a:custGeom>
                <a:rect b="b" l="l" r="r" t="t"/>
                <a:pathLst>
                  <a:path extrusionOk="0" h="884" w="1941">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8"/>
              <p:cNvSpPr/>
              <p:nvPr/>
            </p:nvSpPr>
            <p:spPr>
              <a:xfrm rot="-10594719">
                <a:off x="-778463" y="4637919"/>
                <a:ext cx="113837" cy="34354"/>
              </a:xfrm>
              <a:custGeom>
                <a:rect b="b" l="l" r="r" t="t"/>
                <a:pathLst>
                  <a:path extrusionOk="0" h="590" w="1955">
                    <a:moveTo>
                      <a:pt x="1179" y="0"/>
                    </a:moveTo>
                    <a:cubicBezTo>
                      <a:pt x="807" y="0"/>
                      <a:pt x="0" y="590"/>
                      <a:pt x="745" y="590"/>
                    </a:cubicBezTo>
                    <a:cubicBezTo>
                      <a:pt x="1117" y="590"/>
                      <a:pt x="1954"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81" name="Google Shape;3281;p28"/>
          <p:cNvGrpSpPr/>
          <p:nvPr/>
        </p:nvGrpSpPr>
        <p:grpSpPr>
          <a:xfrm rot="2036280">
            <a:off x="6998166" y="4429926"/>
            <a:ext cx="1267565" cy="2033647"/>
            <a:chOff x="2402100" y="3854125"/>
            <a:chExt cx="435600" cy="698825"/>
          </a:xfrm>
        </p:grpSpPr>
        <p:sp>
          <p:nvSpPr>
            <p:cNvPr id="3282" name="Google Shape;3282;p28"/>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8"/>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8"/>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8"/>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8"/>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8"/>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8"/>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8"/>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8"/>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8"/>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8"/>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8"/>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8"/>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5" name="Google Shape;3295;p28"/>
          <p:cNvGrpSpPr/>
          <p:nvPr/>
        </p:nvGrpSpPr>
        <p:grpSpPr>
          <a:xfrm rot="-7824626">
            <a:off x="7654395" y="-145169"/>
            <a:ext cx="1853843" cy="1381828"/>
            <a:chOff x="4500175" y="3779525"/>
            <a:chExt cx="1136425" cy="847075"/>
          </a:xfrm>
        </p:grpSpPr>
        <p:sp>
          <p:nvSpPr>
            <p:cNvPr id="3296" name="Google Shape;3296;p28"/>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8"/>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8"/>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8"/>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8"/>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8"/>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8"/>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8"/>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8"/>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8"/>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8"/>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7" name="Google Shape;3307;p28"/>
          <p:cNvGrpSpPr/>
          <p:nvPr/>
        </p:nvGrpSpPr>
        <p:grpSpPr>
          <a:xfrm rot="-437880">
            <a:off x="8297425" y="3922467"/>
            <a:ext cx="1063081" cy="1875116"/>
            <a:chOff x="2797700" y="3217325"/>
            <a:chExt cx="682725" cy="1204225"/>
          </a:xfrm>
        </p:grpSpPr>
        <p:sp>
          <p:nvSpPr>
            <p:cNvPr id="3308" name="Google Shape;3308;p28"/>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8"/>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8"/>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8"/>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8"/>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8"/>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8"/>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5" name="Google Shape;3315;p28"/>
          <p:cNvGrpSpPr/>
          <p:nvPr/>
        </p:nvGrpSpPr>
        <p:grpSpPr>
          <a:xfrm>
            <a:off x="1193663" y="4651350"/>
            <a:ext cx="610325" cy="417350"/>
            <a:chOff x="364525" y="2023775"/>
            <a:chExt cx="610325" cy="417350"/>
          </a:xfrm>
        </p:grpSpPr>
        <p:sp>
          <p:nvSpPr>
            <p:cNvPr id="3316" name="Google Shape;3316;p28"/>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8"/>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8"/>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8"/>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8"/>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8"/>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8"/>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8"/>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4" name="Google Shape;3324;p28"/>
          <p:cNvSpPr/>
          <p:nvPr/>
        </p:nvSpPr>
        <p:spPr>
          <a:xfrm rot="2275429">
            <a:off x="-487812" y="3667624"/>
            <a:ext cx="1269266" cy="1134909"/>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6">
    <p:spTree>
      <p:nvGrpSpPr>
        <p:cNvPr id="3325" name="Shape 3325"/>
        <p:cNvGrpSpPr/>
        <p:nvPr/>
      </p:nvGrpSpPr>
      <p:grpSpPr>
        <a:xfrm>
          <a:off x="0" y="0"/>
          <a:ext cx="0" cy="0"/>
          <a:chOff x="0" y="0"/>
          <a:chExt cx="0" cy="0"/>
        </a:xfrm>
      </p:grpSpPr>
      <p:sp>
        <p:nvSpPr>
          <p:cNvPr id="3326" name="Google Shape;3326;p29"/>
          <p:cNvSpPr txBox="1"/>
          <p:nvPr>
            <p:ph type="title"/>
          </p:nvPr>
        </p:nvSpPr>
        <p:spPr>
          <a:xfrm>
            <a:off x="1504950" y="1714500"/>
            <a:ext cx="6134100" cy="10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327" name="Google Shape;3327;p29"/>
          <p:cNvGrpSpPr/>
          <p:nvPr/>
        </p:nvGrpSpPr>
        <p:grpSpPr>
          <a:xfrm>
            <a:off x="-1255835" y="4146197"/>
            <a:ext cx="5152105" cy="2831811"/>
            <a:chOff x="4178350" y="2375050"/>
            <a:chExt cx="938350" cy="515775"/>
          </a:xfrm>
        </p:grpSpPr>
        <p:sp>
          <p:nvSpPr>
            <p:cNvPr id="3328" name="Google Shape;3328;p29"/>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9"/>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9"/>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9"/>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9"/>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9"/>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9"/>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5" name="Google Shape;3335;p29"/>
          <p:cNvGrpSpPr/>
          <p:nvPr/>
        </p:nvGrpSpPr>
        <p:grpSpPr>
          <a:xfrm rot="10799904">
            <a:off x="4302573" y="-835826"/>
            <a:ext cx="5915080" cy="2667902"/>
            <a:chOff x="5619200" y="4458200"/>
            <a:chExt cx="1647150" cy="742900"/>
          </a:xfrm>
        </p:grpSpPr>
        <p:sp>
          <p:nvSpPr>
            <p:cNvPr id="3336" name="Google Shape;3336;p29"/>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9"/>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9"/>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9"/>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9"/>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1" name="Google Shape;3341;p29"/>
          <p:cNvSpPr/>
          <p:nvPr/>
        </p:nvSpPr>
        <p:spPr>
          <a:xfrm flipH="1" rot="9409066">
            <a:off x="3269655" y="-317017"/>
            <a:ext cx="1823640" cy="1630268"/>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2" name="Google Shape;3342;p29"/>
          <p:cNvGrpSpPr/>
          <p:nvPr/>
        </p:nvGrpSpPr>
        <p:grpSpPr>
          <a:xfrm flipH="1" rot="697309">
            <a:off x="-375863" y="3061657"/>
            <a:ext cx="1137809" cy="1827148"/>
            <a:chOff x="2402100" y="3854125"/>
            <a:chExt cx="435600" cy="698825"/>
          </a:xfrm>
        </p:grpSpPr>
        <p:sp>
          <p:nvSpPr>
            <p:cNvPr id="3343" name="Google Shape;3343;p29"/>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9"/>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9"/>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9"/>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9"/>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9"/>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9"/>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9"/>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9"/>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9"/>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9"/>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9"/>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9"/>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6" name="Google Shape;3356;p29"/>
          <p:cNvGrpSpPr/>
          <p:nvPr/>
        </p:nvGrpSpPr>
        <p:grpSpPr>
          <a:xfrm flipH="1" rot="-2991672">
            <a:off x="7635146" y="3864859"/>
            <a:ext cx="1853844" cy="1381829"/>
            <a:chOff x="4500175" y="3779525"/>
            <a:chExt cx="1136425" cy="847075"/>
          </a:xfrm>
        </p:grpSpPr>
        <p:sp>
          <p:nvSpPr>
            <p:cNvPr id="3357" name="Google Shape;3357;p29"/>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9"/>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9"/>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9"/>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9"/>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9"/>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9"/>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9"/>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9"/>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9"/>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9"/>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8" name="Google Shape;3368;p29"/>
          <p:cNvGrpSpPr/>
          <p:nvPr/>
        </p:nvGrpSpPr>
        <p:grpSpPr>
          <a:xfrm rot="7758794">
            <a:off x="317056" y="-677684"/>
            <a:ext cx="1063054" cy="1875069"/>
            <a:chOff x="2797700" y="3217325"/>
            <a:chExt cx="682725" cy="1204225"/>
          </a:xfrm>
        </p:grpSpPr>
        <p:sp>
          <p:nvSpPr>
            <p:cNvPr id="3369" name="Google Shape;3369;p29"/>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9"/>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9"/>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9"/>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9"/>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9"/>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9"/>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6" name="Google Shape;3376;p29"/>
          <p:cNvGrpSpPr/>
          <p:nvPr/>
        </p:nvGrpSpPr>
        <p:grpSpPr>
          <a:xfrm>
            <a:off x="739738" y="3918063"/>
            <a:ext cx="700450" cy="636075"/>
            <a:chOff x="3652400" y="3788700"/>
            <a:chExt cx="700450" cy="636075"/>
          </a:xfrm>
        </p:grpSpPr>
        <p:sp>
          <p:nvSpPr>
            <p:cNvPr id="3377" name="Google Shape;3377;p29"/>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9"/>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9"/>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9"/>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9"/>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9"/>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9"/>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9"/>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9"/>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9"/>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9"/>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9"/>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9"/>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9"/>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9"/>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2" name="Google Shape;3392;p29"/>
          <p:cNvSpPr/>
          <p:nvPr/>
        </p:nvSpPr>
        <p:spPr>
          <a:xfrm>
            <a:off x="229375" y="903300"/>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9"/>
          <p:cNvSpPr/>
          <p:nvPr/>
        </p:nvSpPr>
        <p:spPr>
          <a:xfrm>
            <a:off x="7687450" y="4704625"/>
            <a:ext cx="378570" cy="317388"/>
          </a:xfrm>
          <a:custGeom>
            <a:rect b="b" l="l" r="r" t="t"/>
            <a:pathLst>
              <a:path extrusionOk="0" h="9675" w="11540">
                <a:moveTo>
                  <a:pt x="5370" y="0"/>
                </a:moveTo>
                <a:cubicBezTo>
                  <a:pt x="4691" y="0"/>
                  <a:pt x="4009" y="111"/>
                  <a:pt x="3350" y="337"/>
                </a:cubicBezTo>
                <a:lnTo>
                  <a:pt x="3885" y="225"/>
                </a:lnTo>
                <a:lnTo>
                  <a:pt x="3885" y="225"/>
                </a:lnTo>
                <a:cubicBezTo>
                  <a:pt x="2335" y="639"/>
                  <a:pt x="949" y="1659"/>
                  <a:pt x="404" y="3160"/>
                </a:cubicBezTo>
                <a:cubicBezTo>
                  <a:pt x="0" y="4308"/>
                  <a:pt x="93" y="5610"/>
                  <a:pt x="683" y="6696"/>
                </a:cubicBezTo>
                <a:cubicBezTo>
                  <a:pt x="1303" y="7782"/>
                  <a:pt x="2234" y="8650"/>
                  <a:pt x="3350" y="9147"/>
                </a:cubicBezTo>
                <a:cubicBezTo>
                  <a:pt x="4136" y="9496"/>
                  <a:pt x="4993" y="9675"/>
                  <a:pt x="5843" y="9675"/>
                </a:cubicBezTo>
                <a:cubicBezTo>
                  <a:pt x="7106" y="9675"/>
                  <a:pt x="8354" y="9280"/>
                  <a:pt x="9337" y="8464"/>
                </a:cubicBezTo>
                <a:cubicBezTo>
                  <a:pt x="10950" y="7130"/>
                  <a:pt x="11540" y="4587"/>
                  <a:pt x="10516" y="2788"/>
                </a:cubicBezTo>
                <a:cubicBezTo>
                  <a:pt x="10175" y="2198"/>
                  <a:pt x="9740" y="1702"/>
                  <a:pt x="9213" y="1299"/>
                </a:cubicBezTo>
                <a:cubicBezTo>
                  <a:pt x="8094" y="449"/>
                  <a:pt x="6738" y="0"/>
                  <a:pt x="5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4" name="Google Shape;3394;p29"/>
          <p:cNvGrpSpPr/>
          <p:nvPr/>
        </p:nvGrpSpPr>
        <p:grpSpPr>
          <a:xfrm flipH="1" rot="9809556">
            <a:off x="7943661" y="-185273"/>
            <a:ext cx="1481184" cy="2494530"/>
            <a:chOff x="3026750" y="1552825"/>
            <a:chExt cx="1108700" cy="1867600"/>
          </a:xfrm>
        </p:grpSpPr>
        <p:sp>
          <p:nvSpPr>
            <p:cNvPr id="3395" name="Google Shape;3395;p29"/>
            <p:cNvSpPr/>
            <p:nvPr/>
          </p:nvSpPr>
          <p:spPr>
            <a:xfrm>
              <a:off x="3517625" y="1552825"/>
              <a:ext cx="235775" cy="558625"/>
            </a:xfrm>
            <a:custGeom>
              <a:rect b="b" l="l" r="r" t="t"/>
              <a:pathLst>
                <a:path extrusionOk="0" h="22345" w="9431">
                  <a:moveTo>
                    <a:pt x="5310" y="1463"/>
                  </a:moveTo>
                  <a:cubicBezTo>
                    <a:pt x="5816" y="2596"/>
                    <a:pt x="6477" y="3510"/>
                    <a:pt x="7197" y="4604"/>
                  </a:cubicBezTo>
                  <a:cubicBezTo>
                    <a:pt x="8283" y="6279"/>
                    <a:pt x="8190" y="8233"/>
                    <a:pt x="8159" y="10156"/>
                  </a:cubicBezTo>
                  <a:cubicBezTo>
                    <a:pt x="8058" y="13394"/>
                    <a:pt x="7585" y="16612"/>
                    <a:pt x="6758" y="19742"/>
                  </a:cubicBezTo>
                  <a:lnTo>
                    <a:pt x="6758" y="19742"/>
                  </a:lnTo>
                  <a:cubicBezTo>
                    <a:pt x="4215" y="14312"/>
                    <a:pt x="1810" y="6507"/>
                    <a:pt x="5310" y="1463"/>
                  </a:cubicBezTo>
                  <a:close/>
                  <a:moveTo>
                    <a:pt x="5701" y="0"/>
                  </a:moveTo>
                  <a:cubicBezTo>
                    <a:pt x="5466" y="0"/>
                    <a:pt x="5197" y="121"/>
                    <a:pt x="5057" y="261"/>
                  </a:cubicBezTo>
                  <a:cubicBezTo>
                    <a:pt x="0" y="5883"/>
                    <a:pt x="3244" y="15384"/>
                    <a:pt x="6282" y="21407"/>
                  </a:cubicBezTo>
                  <a:lnTo>
                    <a:pt x="6282" y="21407"/>
                  </a:lnTo>
                  <a:cubicBezTo>
                    <a:pt x="6236" y="21555"/>
                    <a:pt x="6190" y="21703"/>
                    <a:pt x="6143" y="21850"/>
                  </a:cubicBezTo>
                  <a:cubicBezTo>
                    <a:pt x="6045" y="22174"/>
                    <a:pt x="6303" y="22320"/>
                    <a:pt x="6593" y="22320"/>
                  </a:cubicBezTo>
                  <a:cubicBezTo>
                    <a:pt x="6663" y="22320"/>
                    <a:pt x="6735" y="22312"/>
                    <a:pt x="6805" y="22295"/>
                  </a:cubicBezTo>
                  <a:lnTo>
                    <a:pt x="6805" y="22295"/>
                  </a:lnTo>
                  <a:cubicBezTo>
                    <a:pt x="6870" y="22329"/>
                    <a:pt x="6950" y="22344"/>
                    <a:pt x="7034" y="22344"/>
                  </a:cubicBezTo>
                  <a:cubicBezTo>
                    <a:pt x="7411" y="22344"/>
                    <a:pt x="7890" y="22035"/>
                    <a:pt x="7694" y="21664"/>
                  </a:cubicBezTo>
                  <a:lnTo>
                    <a:pt x="7694" y="21633"/>
                  </a:lnTo>
                  <a:cubicBezTo>
                    <a:pt x="7619" y="21491"/>
                    <a:pt x="7545" y="21347"/>
                    <a:pt x="7470" y="21200"/>
                  </a:cubicBezTo>
                  <a:lnTo>
                    <a:pt x="7470" y="21200"/>
                  </a:lnTo>
                  <a:cubicBezTo>
                    <a:pt x="8558" y="17592"/>
                    <a:pt x="9160" y="13854"/>
                    <a:pt x="9276" y="10063"/>
                  </a:cubicBezTo>
                  <a:cubicBezTo>
                    <a:pt x="9338" y="8512"/>
                    <a:pt x="9431" y="6744"/>
                    <a:pt x="8841" y="5255"/>
                  </a:cubicBezTo>
                  <a:cubicBezTo>
                    <a:pt x="8159" y="3456"/>
                    <a:pt x="6701" y="2153"/>
                    <a:pt x="6112" y="261"/>
                  </a:cubicBezTo>
                  <a:cubicBezTo>
                    <a:pt x="6044" y="72"/>
                    <a:pt x="5882" y="0"/>
                    <a:pt x="5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9"/>
            <p:cNvSpPr/>
            <p:nvPr/>
          </p:nvSpPr>
          <p:spPr>
            <a:xfrm>
              <a:off x="3666525" y="1821075"/>
              <a:ext cx="411675" cy="323500"/>
            </a:xfrm>
            <a:custGeom>
              <a:rect b="b" l="l" r="r" t="t"/>
              <a:pathLst>
                <a:path extrusionOk="0" h="12940" w="16467">
                  <a:moveTo>
                    <a:pt x="15040" y="1041"/>
                  </a:moveTo>
                  <a:lnTo>
                    <a:pt x="15040" y="1041"/>
                  </a:lnTo>
                  <a:cubicBezTo>
                    <a:pt x="12704" y="6579"/>
                    <a:pt x="7732" y="10769"/>
                    <a:pt x="1765" y="11814"/>
                  </a:cubicBezTo>
                  <a:lnTo>
                    <a:pt x="1765" y="11814"/>
                  </a:lnTo>
                  <a:cubicBezTo>
                    <a:pt x="1538" y="8000"/>
                    <a:pt x="5542" y="4523"/>
                    <a:pt x="8779" y="3210"/>
                  </a:cubicBezTo>
                  <a:cubicBezTo>
                    <a:pt x="10861" y="2333"/>
                    <a:pt x="13084" y="2063"/>
                    <a:pt x="15040" y="1041"/>
                  </a:cubicBezTo>
                  <a:close/>
                  <a:moveTo>
                    <a:pt x="16295" y="1"/>
                  </a:moveTo>
                  <a:cubicBezTo>
                    <a:pt x="16016" y="1"/>
                    <a:pt x="15444" y="197"/>
                    <a:pt x="15355" y="264"/>
                  </a:cubicBezTo>
                  <a:cubicBezTo>
                    <a:pt x="13618" y="1659"/>
                    <a:pt x="11447" y="1908"/>
                    <a:pt x="9399" y="2590"/>
                  </a:cubicBezTo>
                  <a:cubicBezTo>
                    <a:pt x="7972" y="3024"/>
                    <a:pt x="6670" y="3738"/>
                    <a:pt x="5491" y="4606"/>
                  </a:cubicBezTo>
                  <a:cubicBezTo>
                    <a:pt x="2854" y="6591"/>
                    <a:pt x="0" y="9259"/>
                    <a:pt x="745" y="12857"/>
                  </a:cubicBezTo>
                  <a:cubicBezTo>
                    <a:pt x="753" y="12915"/>
                    <a:pt x="839" y="12940"/>
                    <a:pt x="959" y="12940"/>
                  </a:cubicBezTo>
                  <a:cubicBezTo>
                    <a:pt x="1290" y="12940"/>
                    <a:pt x="1884" y="12752"/>
                    <a:pt x="1862" y="12547"/>
                  </a:cubicBezTo>
                  <a:cubicBezTo>
                    <a:pt x="1838" y="12432"/>
                    <a:pt x="1819" y="12317"/>
                    <a:pt x="1803" y="12202"/>
                  </a:cubicBezTo>
                  <a:lnTo>
                    <a:pt x="1803" y="12202"/>
                  </a:lnTo>
                  <a:cubicBezTo>
                    <a:pt x="8417" y="10962"/>
                    <a:pt x="14057" y="6474"/>
                    <a:pt x="16441" y="108"/>
                  </a:cubicBezTo>
                  <a:cubicBezTo>
                    <a:pt x="16467" y="30"/>
                    <a:pt x="16403" y="1"/>
                    <a:pt x="16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9"/>
            <p:cNvSpPr/>
            <p:nvPr/>
          </p:nvSpPr>
          <p:spPr>
            <a:xfrm>
              <a:off x="3382700" y="1934550"/>
              <a:ext cx="340975" cy="237375"/>
            </a:xfrm>
            <a:custGeom>
              <a:rect b="b" l="l" r="r" t="t"/>
              <a:pathLst>
                <a:path extrusionOk="0" h="9495" w="13639">
                  <a:moveTo>
                    <a:pt x="2456" y="642"/>
                  </a:moveTo>
                  <a:cubicBezTo>
                    <a:pt x="6549" y="642"/>
                    <a:pt x="10686" y="4748"/>
                    <a:pt x="12256" y="8297"/>
                  </a:cubicBezTo>
                  <a:lnTo>
                    <a:pt x="12256" y="8297"/>
                  </a:lnTo>
                  <a:cubicBezTo>
                    <a:pt x="11701" y="8764"/>
                    <a:pt x="11154" y="8960"/>
                    <a:pt x="10625" y="8960"/>
                  </a:cubicBezTo>
                  <a:cubicBezTo>
                    <a:pt x="8371" y="8960"/>
                    <a:pt x="6435" y="5395"/>
                    <a:pt x="5522" y="3914"/>
                  </a:cubicBezTo>
                  <a:cubicBezTo>
                    <a:pt x="4679" y="2525"/>
                    <a:pt x="3697" y="1334"/>
                    <a:pt x="2322" y="643"/>
                  </a:cubicBezTo>
                  <a:lnTo>
                    <a:pt x="2322" y="643"/>
                  </a:lnTo>
                  <a:cubicBezTo>
                    <a:pt x="2367" y="642"/>
                    <a:pt x="2411" y="642"/>
                    <a:pt x="2456" y="642"/>
                  </a:cubicBezTo>
                  <a:close/>
                  <a:moveTo>
                    <a:pt x="2712" y="1"/>
                  </a:moveTo>
                  <a:cubicBezTo>
                    <a:pt x="2068" y="1"/>
                    <a:pt x="1420" y="81"/>
                    <a:pt x="776" y="253"/>
                  </a:cubicBezTo>
                  <a:cubicBezTo>
                    <a:pt x="497" y="315"/>
                    <a:pt x="0" y="750"/>
                    <a:pt x="528" y="874"/>
                  </a:cubicBezTo>
                  <a:cubicBezTo>
                    <a:pt x="4405" y="1897"/>
                    <a:pt x="4715" y="6581"/>
                    <a:pt x="7755" y="8629"/>
                  </a:cubicBezTo>
                  <a:cubicBezTo>
                    <a:pt x="8573" y="9194"/>
                    <a:pt x="9526" y="9495"/>
                    <a:pt x="10468" y="9495"/>
                  </a:cubicBezTo>
                  <a:cubicBezTo>
                    <a:pt x="11247" y="9495"/>
                    <a:pt x="12019" y="9288"/>
                    <a:pt x="12700" y="8854"/>
                  </a:cubicBezTo>
                  <a:lnTo>
                    <a:pt x="12700" y="8854"/>
                  </a:lnTo>
                  <a:cubicBezTo>
                    <a:pt x="12737" y="8860"/>
                    <a:pt x="12776" y="8863"/>
                    <a:pt x="12816" y="8863"/>
                  </a:cubicBezTo>
                  <a:cubicBezTo>
                    <a:pt x="13184" y="8863"/>
                    <a:pt x="13639" y="8629"/>
                    <a:pt x="13556" y="8380"/>
                  </a:cubicBezTo>
                  <a:lnTo>
                    <a:pt x="13556" y="8380"/>
                  </a:lnTo>
                  <a:lnTo>
                    <a:pt x="13556" y="8411"/>
                  </a:lnTo>
                  <a:cubicBezTo>
                    <a:pt x="11892" y="4266"/>
                    <a:pt x="7399" y="1"/>
                    <a:pt x="2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9"/>
            <p:cNvSpPr/>
            <p:nvPr/>
          </p:nvSpPr>
          <p:spPr>
            <a:xfrm>
              <a:off x="3696300" y="2037575"/>
              <a:ext cx="439150" cy="352000"/>
            </a:xfrm>
            <a:custGeom>
              <a:rect b="b" l="l" r="r" t="t"/>
              <a:pathLst>
                <a:path extrusionOk="0" h="14080" w="17566">
                  <a:moveTo>
                    <a:pt x="16282" y="721"/>
                  </a:moveTo>
                  <a:cubicBezTo>
                    <a:pt x="15226" y="3804"/>
                    <a:pt x="14037" y="6880"/>
                    <a:pt x="11434" y="8974"/>
                  </a:cubicBezTo>
                  <a:cubicBezTo>
                    <a:pt x="8656" y="11208"/>
                    <a:pt x="5163" y="12543"/>
                    <a:pt x="1665" y="13125"/>
                  </a:cubicBezTo>
                  <a:lnTo>
                    <a:pt x="1665" y="13125"/>
                  </a:lnTo>
                  <a:cubicBezTo>
                    <a:pt x="2282" y="9956"/>
                    <a:pt x="4540" y="7608"/>
                    <a:pt x="6936" y="5562"/>
                  </a:cubicBezTo>
                  <a:cubicBezTo>
                    <a:pt x="9812" y="3093"/>
                    <a:pt x="12715" y="1658"/>
                    <a:pt x="16282" y="721"/>
                  </a:cubicBezTo>
                  <a:close/>
                  <a:moveTo>
                    <a:pt x="17223" y="1"/>
                  </a:moveTo>
                  <a:cubicBezTo>
                    <a:pt x="17082" y="1"/>
                    <a:pt x="16935" y="27"/>
                    <a:pt x="16894" y="41"/>
                  </a:cubicBezTo>
                  <a:cubicBezTo>
                    <a:pt x="12861" y="971"/>
                    <a:pt x="9666" y="2367"/>
                    <a:pt x="6502" y="5035"/>
                  </a:cubicBezTo>
                  <a:cubicBezTo>
                    <a:pt x="3847" y="7247"/>
                    <a:pt x="1192" y="9825"/>
                    <a:pt x="538" y="13327"/>
                  </a:cubicBezTo>
                  <a:lnTo>
                    <a:pt x="538" y="13327"/>
                  </a:lnTo>
                  <a:cubicBezTo>
                    <a:pt x="188" y="13483"/>
                    <a:pt x="0" y="13823"/>
                    <a:pt x="458" y="13823"/>
                  </a:cubicBezTo>
                  <a:cubicBezTo>
                    <a:pt x="459" y="13823"/>
                    <a:pt x="459" y="13823"/>
                    <a:pt x="460" y="13823"/>
                  </a:cubicBezTo>
                  <a:lnTo>
                    <a:pt x="460" y="13823"/>
                  </a:lnTo>
                  <a:cubicBezTo>
                    <a:pt x="458" y="13841"/>
                    <a:pt x="456" y="13858"/>
                    <a:pt x="453" y="13875"/>
                  </a:cubicBezTo>
                  <a:cubicBezTo>
                    <a:pt x="429" y="14020"/>
                    <a:pt x="582" y="14080"/>
                    <a:pt x="782" y="14080"/>
                  </a:cubicBezTo>
                  <a:cubicBezTo>
                    <a:pt x="1099" y="14080"/>
                    <a:pt x="1532" y="13929"/>
                    <a:pt x="1570" y="13720"/>
                  </a:cubicBezTo>
                  <a:cubicBezTo>
                    <a:pt x="1572" y="13706"/>
                    <a:pt x="1574" y="13692"/>
                    <a:pt x="1576" y="13677"/>
                  </a:cubicBezTo>
                  <a:lnTo>
                    <a:pt x="1576" y="13677"/>
                  </a:lnTo>
                  <a:cubicBezTo>
                    <a:pt x="5099" y="13110"/>
                    <a:pt x="8447" y="11771"/>
                    <a:pt x="11403" y="9781"/>
                  </a:cubicBezTo>
                  <a:cubicBezTo>
                    <a:pt x="14784" y="7454"/>
                    <a:pt x="16242" y="3980"/>
                    <a:pt x="17514" y="196"/>
                  </a:cubicBezTo>
                  <a:cubicBezTo>
                    <a:pt x="17566" y="41"/>
                    <a:pt x="17398" y="1"/>
                    <a:pt x="17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9"/>
            <p:cNvSpPr/>
            <p:nvPr/>
          </p:nvSpPr>
          <p:spPr>
            <a:xfrm>
              <a:off x="3363300" y="2187475"/>
              <a:ext cx="369775" cy="331275"/>
            </a:xfrm>
            <a:custGeom>
              <a:rect b="b" l="l" r="r" t="t"/>
              <a:pathLst>
                <a:path extrusionOk="0" h="13251" w="14791">
                  <a:moveTo>
                    <a:pt x="1444" y="822"/>
                  </a:moveTo>
                  <a:lnTo>
                    <a:pt x="1444" y="822"/>
                  </a:lnTo>
                  <a:cubicBezTo>
                    <a:pt x="4081" y="1724"/>
                    <a:pt x="5898" y="5356"/>
                    <a:pt x="7446" y="7290"/>
                  </a:cubicBezTo>
                  <a:cubicBezTo>
                    <a:pt x="8283" y="8314"/>
                    <a:pt x="9524" y="8934"/>
                    <a:pt x="10485" y="9834"/>
                  </a:cubicBezTo>
                  <a:cubicBezTo>
                    <a:pt x="11296" y="10577"/>
                    <a:pt x="12058" y="11370"/>
                    <a:pt x="12771" y="12199"/>
                  </a:cubicBezTo>
                  <a:lnTo>
                    <a:pt x="12771" y="12199"/>
                  </a:lnTo>
                  <a:cubicBezTo>
                    <a:pt x="9753" y="11622"/>
                    <a:pt x="6952" y="10621"/>
                    <a:pt x="5367" y="7662"/>
                  </a:cubicBezTo>
                  <a:cubicBezTo>
                    <a:pt x="4654" y="6359"/>
                    <a:pt x="4220" y="4901"/>
                    <a:pt x="3444" y="3599"/>
                  </a:cubicBezTo>
                  <a:cubicBezTo>
                    <a:pt x="2903" y="2620"/>
                    <a:pt x="1935" y="1813"/>
                    <a:pt x="1444" y="822"/>
                  </a:cubicBezTo>
                  <a:close/>
                  <a:moveTo>
                    <a:pt x="838" y="0"/>
                  </a:moveTo>
                  <a:cubicBezTo>
                    <a:pt x="652" y="0"/>
                    <a:pt x="1" y="156"/>
                    <a:pt x="63" y="466"/>
                  </a:cubicBezTo>
                  <a:cubicBezTo>
                    <a:pt x="435" y="2017"/>
                    <a:pt x="2017" y="3195"/>
                    <a:pt x="2731" y="4622"/>
                  </a:cubicBezTo>
                  <a:cubicBezTo>
                    <a:pt x="3444" y="6080"/>
                    <a:pt x="3940" y="7662"/>
                    <a:pt x="4871" y="8996"/>
                  </a:cubicBezTo>
                  <a:cubicBezTo>
                    <a:pt x="6811" y="11845"/>
                    <a:pt x="10261" y="12562"/>
                    <a:pt x="13457" y="13027"/>
                  </a:cubicBezTo>
                  <a:lnTo>
                    <a:pt x="13457" y="13027"/>
                  </a:lnTo>
                  <a:cubicBezTo>
                    <a:pt x="13490" y="13069"/>
                    <a:pt x="13523" y="13111"/>
                    <a:pt x="13556" y="13153"/>
                  </a:cubicBezTo>
                  <a:cubicBezTo>
                    <a:pt x="13617" y="13221"/>
                    <a:pt x="13727" y="13250"/>
                    <a:pt x="13854" y="13250"/>
                  </a:cubicBezTo>
                  <a:cubicBezTo>
                    <a:pt x="14243" y="13250"/>
                    <a:pt x="14790" y="12976"/>
                    <a:pt x="14580" y="12718"/>
                  </a:cubicBezTo>
                  <a:cubicBezTo>
                    <a:pt x="14567" y="12703"/>
                    <a:pt x="14554" y="12688"/>
                    <a:pt x="14541" y="12672"/>
                  </a:cubicBezTo>
                  <a:lnTo>
                    <a:pt x="14541" y="12672"/>
                  </a:lnTo>
                  <a:cubicBezTo>
                    <a:pt x="14599" y="12581"/>
                    <a:pt x="14566" y="12502"/>
                    <a:pt x="14369" y="12471"/>
                  </a:cubicBezTo>
                  <a:lnTo>
                    <a:pt x="14369" y="12471"/>
                  </a:lnTo>
                  <a:cubicBezTo>
                    <a:pt x="12137" y="9898"/>
                    <a:pt x="9338" y="7978"/>
                    <a:pt x="7383" y="5212"/>
                  </a:cubicBezTo>
                  <a:cubicBezTo>
                    <a:pt x="5926" y="3071"/>
                    <a:pt x="3661" y="156"/>
                    <a:pt x="8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9"/>
            <p:cNvSpPr/>
            <p:nvPr/>
          </p:nvSpPr>
          <p:spPr>
            <a:xfrm>
              <a:off x="3636250" y="2375375"/>
              <a:ext cx="441475" cy="350150"/>
            </a:xfrm>
            <a:custGeom>
              <a:rect b="b" l="l" r="r" t="t"/>
              <a:pathLst>
                <a:path extrusionOk="0" h="14006" w="17659">
                  <a:moveTo>
                    <a:pt x="15262" y="1321"/>
                  </a:moveTo>
                  <a:cubicBezTo>
                    <a:pt x="13611" y="3164"/>
                    <a:pt x="12658" y="5579"/>
                    <a:pt x="10734" y="7250"/>
                  </a:cubicBezTo>
                  <a:cubicBezTo>
                    <a:pt x="8206" y="9405"/>
                    <a:pt x="5289" y="11059"/>
                    <a:pt x="2141" y="12132"/>
                  </a:cubicBezTo>
                  <a:lnTo>
                    <a:pt x="2141" y="12132"/>
                  </a:lnTo>
                  <a:cubicBezTo>
                    <a:pt x="3533" y="9460"/>
                    <a:pt x="5626" y="7733"/>
                    <a:pt x="8098" y="5761"/>
                  </a:cubicBezTo>
                  <a:cubicBezTo>
                    <a:pt x="9401" y="4706"/>
                    <a:pt x="10455" y="3465"/>
                    <a:pt x="11975" y="2659"/>
                  </a:cubicBezTo>
                  <a:cubicBezTo>
                    <a:pt x="13032" y="2140"/>
                    <a:pt x="14131" y="1691"/>
                    <a:pt x="15262" y="1321"/>
                  </a:cubicBezTo>
                  <a:close/>
                  <a:moveTo>
                    <a:pt x="16910" y="0"/>
                  </a:moveTo>
                  <a:cubicBezTo>
                    <a:pt x="16857" y="0"/>
                    <a:pt x="16804" y="7"/>
                    <a:pt x="16752" y="22"/>
                  </a:cubicBezTo>
                  <a:cubicBezTo>
                    <a:pt x="14922" y="487"/>
                    <a:pt x="13154" y="1139"/>
                    <a:pt x="11448" y="1976"/>
                  </a:cubicBezTo>
                  <a:cubicBezTo>
                    <a:pt x="9835" y="2814"/>
                    <a:pt x="8749" y="4117"/>
                    <a:pt x="7353" y="5233"/>
                  </a:cubicBezTo>
                  <a:cubicBezTo>
                    <a:pt x="4562" y="7460"/>
                    <a:pt x="2258" y="9354"/>
                    <a:pt x="813" y="12545"/>
                  </a:cubicBezTo>
                  <a:lnTo>
                    <a:pt x="813" y="12545"/>
                  </a:lnTo>
                  <a:cubicBezTo>
                    <a:pt x="729" y="12569"/>
                    <a:pt x="645" y="12593"/>
                    <a:pt x="560" y="12616"/>
                  </a:cubicBezTo>
                  <a:cubicBezTo>
                    <a:pt x="0" y="12769"/>
                    <a:pt x="46" y="13318"/>
                    <a:pt x="457" y="13407"/>
                  </a:cubicBezTo>
                  <a:lnTo>
                    <a:pt x="457" y="13407"/>
                  </a:lnTo>
                  <a:cubicBezTo>
                    <a:pt x="439" y="13454"/>
                    <a:pt x="422" y="13500"/>
                    <a:pt x="405" y="13546"/>
                  </a:cubicBezTo>
                  <a:cubicBezTo>
                    <a:pt x="274" y="13859"/>
                    <a:pt x="534" y="14005"/>
                    <a:pt x="830" y="14005"/>
                  </a:cubicBezTo>
                  <a:cubicBezTo>
                    <a:pt x="1094" y="14005"/>
                    <a:pt x="1387" y="13889"/>
                    <a:pt x="1460" y="13671"/>
                  </a:cubicBezTo>
                  <a:cubicBezTo>
                    <a:pt x="1528" y="13486"/>
                    <a:pt x="1599" y="13306"/>
                    <a:pt x="1673" y="13129"/>
                  </a:cubicBezTo>
                  <a:lnTo>
                    <a:pt x="1673" y="13129"/>
                  </a:lnTo>
                  <a:cubicBezTo>
                    <a:pt x="4843" y="12144"/>
                    <a:pt x="7820" y="10597"/>
                    <a:pt x="10486" y="8583"/>
                  </a:cubicBezTo>
                  <a:cubicBezTo>
                    <a:pt x="11758" y="7653"/>
                    <a:pt x="12875" y="6505"/>
                    <a:pt x="13805" y="5233"/>
                  </a:cubicBezTo>
                  <a:cubicBezTo>
                    <a:pt x="14891" y="3620"/>
                    <a:pt x="15666" y="1852"/>
                    <a:pt x="17248" y="673"/>
                  </a:cubicBezTo>
                  <a:cubicBezTo>
                    <a:pt x="17658" y="373"/>
                    <a:pt x="17298" y="0"/>
                    <a:pt x="169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9"/>
            <p:cNvSpPr/>
            <p:nvPr/>
          </p:nvSpPr>
          <p:spPr>
            <a:xfrm>
              <a:off x="3266925" y="2664000"/>
              <a:ext cx="420475" cy="134025"/>
            </a:xfrm>
            <a:custGeom>
              <a:rect b="b" l="l" r="r" t="t"/>
              <a:pathLst>
                <a:path extrusionOk="0" h="5361" w="16819">
                  <a:moveTo>
                    <a:pt x="5575" y="864"/>
                  </a:moveTo>
                  <a:cubicBezTo>
                    <a:pt x="6716" y="864"/>
                    <a:pt x="7829" y="1317"/>
                    <a:pt x="8912" y="1784"/>
                  </a:cubicBezTo>
                  <a:cubicBezTo>
                    <a:pt x="10546" y="2442"/>
                    <a:pt x="11816" y="2577"/>
                    <a:pt x="13260" y="2577"/>
                  </a:cubicBezTo>
                  <a:cubicBezTo>
                    <a:pt x="13681" y="2577"/>
                    <a:pt x="14116" y="2566"/>
                    <a:pt x="14579" y="2552"/>
                  </a:cubicBezTo>
                  <a:lnTo>
                    <a:pt x="14579" y="2552"/>
                  </a:lnTo>
                  <a:cubicBezTo>
                    <a:pt x="13415" y="3879"/>
                    <a:pt x="11916" y="4239"/>
                    <a:pt x="10268" y="4239"/>
                  </a:cubicBezTo>
                  <a:cubicBezTo>
                    <a:pt x="8317" y="4239"/>
                    <a:pt x="6157" y="3735"/>
                    <a:pt x="4094" y="3735"/>
                  </a:cubicBezTo>
                  <a:cubicBezTo>
                    <a:pt x="3154" y="3735"/>
                    <a:pt x="2234" y="3840"/>
                    <a:pt x="1363" y="4144"/>
                  </a:cubicBezTo>
                  <a:lnTo>
                    <a:pt x="1363" y="4144"/>
                  </a:lnTo>
                  <a:cubicBezTo>
                    <a:pt x="1778" y="2852"/>
                    <a:pt x="2725" y="1770"/>
                    <a:pt x="3980" y="1195"/>
                  </a:cubicBezTo>
                  <a:cubicBezTo>
                    <a:pt x="4518" y="960"/>
                    <a:pt x="5049" y="864"/>
                    <a:pt x="5575" y="864"/>
                  </a:cubicBezTo>
                  <a:close/>
                  <a:moveTo>
                    <a:pt x="5845" y="1"/>
                  </a:moveTo>
                  <a:cubicBezTo>
                    <a:pt x="5619" y="1"/>
                    <a:pt x="5391" y="16"/>
                    <a:pt x="5159" y="47"/>
                  </a:cubicBezTo>
                  <a:cubicBezTo>
                    <a:pt x="2584" y="419"/>
                    <a:pt x="506" y="2405"/>
                    <a:pt x="40" y="4979"/>
                  </a:cubicBezTo>
                  <a:cubicBezTo>
                    <a:pt x="0" y="5262"/>
                    <a:pt x="263" y="5361"/>
                    <a:pt x="519" y="5361"/>
                  </a:cubicBezTo>
                  <a:cubicBezTo>
                    <a:pt x="656" y="5361"/>
                    <a:pt x="792" y="5333"/>
                    <a:pt x="878" y="5289"/>
                  </a:cubicBezTo>
                  <a:cubicBezTo>
                    <a:pt x="1922" y="4681"/>
                    <a:pt x="3019" y="4484"/>
                    <a:pt x="4143" y="4484"/>
                  </a:cubicBezTo>
                  <a:cubicBezTo>
                    <a:pt x="6225" y="4484"/>
                    <a:pt x="8401" y="5162"/>
                    <a:pt x="10503" y="5162"/>
                  </a:cubicBezTo>
                  <a:cubicBezTo>
                    <a:pt x="10739" y="5162"/>
                    <a:pt x="10974" y="5153"/>
                    <a:pt x="11207" y="5134"/>
                  </a:cubicBezTo>
                  <a:cubicBezTo>
                    <a:pt x="13844" y="4917"/>
                    <a:pt x="15581" y="3459"/>
                    <a:pt x="16667" y="1133"/>
                  </a:cubicBezTo>
                  <a:cubicBezTo>
                    <a:pt x="16819" y="812"/>
                    <a:pt x="16548" y="657"/>
                    <a:pt x="16235" y="657"/>
                  </a:cubicBezTo>
                  <a:cubicBezTo>
                    <a:pt x="15972" y="657"/>
                    <a:pt x="15680" y="766"/>
                    <a:pt x="15581" y="978"/>
                  </a:cubicBezTo>
                  <a:cubicBezTo>
                    <a:pt x="15459" y="1239"/>
                    <a:pt x="15330" y="1481"/>
                    <a:pt x="15196" y="1704"/>
                  </a:cubicBezTo>
                  <a:lnTo>
                    <a:pt x="15196" y="1704"/>
                  </a:lnTo>
                  <a:cubicBezTo>
                    <a:pt x="14478" y="1741"/>
                    <a:pt x="13781" y="1828"/>
                    <a:pt x="13082" y="1828"/>
                  </a:cubicBezTo>
                  <a:cubicBezTo>
                    <a:pt x="12748" y="1828"/>
                    <a:pt x="12413" y="1808"/>
                    <a:pt x="12076" y="1753"/>
                  </a:cubicBezTo>
                  <a:cubicBezTo>
                    <a:pt x="10990" y="1567"/>
                    <a:pt x="9967" y="1226"/>
                    <a:pt x="9005" y="761"/>
                  </a:cubicBezTo>
                  <a:cubicBezTo>
                    <a:pt x="7975" y="349"/>
                    <a:pt x="6946" y="1"/>
                    <a:pt x="58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9"/>
            <p:cNvSpPr/>
            <p:nvPr/>
          </p:nvSpPr>
          <p:spPr>
            <a:xfrm>
              <a:off x="3501350" y="2560000"/>
              <a:ext cx="177875" cy="161425"/>
            </a:xfrm>
            <a:custGeom>
              <a:rect b="b" l="l" r="r" t="t"/>
              <a:pathLst>
                <a:path extrusionOk="0" h="6457" w="7115">
                  <a:moveTo>
                    <a:pt x="1384" y="727"/>
                  </a:moveTo>
                  <a:lnTo>
                    <a:pt x="1384" y="727"/>
                  </a:lnTo>
                  <a:cubicBezTo>
                    <a:pt x="2153" y="1115"/>
                    <a:pt x="3566" y="2717"/>
                    <a:pt x="3847" y="2997"/>
                  </a:cubicBezTo>
                  <a:cubicBezTo>
                    <a:pt x="4381" y="3630"/>
                    <a:pt x="4852" y="4301"/>
                    <a:pt x="5260" y="5010"/>
                  </a:cubicBezTo>
                  <a:lnTo>
                    <a:pt x="5260" y="5010"/>
                  </a:lnTo>
                  <a:cubicBezTo>
                    <a:pt x="3423" y="4440"/>
                    <a:pt x="2175" y="2477"/>
                    <a:pt x="1384" y="727"/>
                  </a:cubicBezTo>
                  <a:close/>
                  <a:moveTo>
                    <a:pt x="1252" y="1"/>
                  </a:moveTo>
                  <a:cubicBezTo>
                    <a:pt x="935" y="1"/>
                    <a:pt x="611" y="89"/>
                    <a:pt x="279" y="299"/>
                  </a:cubicBezTo>
                  <a:cubicBezTo>
                    <a:pt x="186" y="361"/>
                    <a:pt x="0" y="485"/>
                    <a:pt x="62" y="640"/>
                  </a:cubicBezTo>
                  <a:cubicBezTo>
                    <a:pt x="1153" y="3136"/>
                    <a:pt x="2880" y="5579"/>
                    <a:pt x="5685" y="5809"/>
                  </a:cubicBezTo>
                  <a:lnTo>
                    <a:pt x="5685" y="5809"/>
                  </a:lnTo>
                  <a:cubicBezTo>
                    <a:pt x="5757" y="5956"/>
                    <a:pt x="5827" y="6105"/>
                    <a:pt x="5894" y="6255"/>
                  </a:cubicBezTo>
                  <a:cubicBezTo>
                    <a:pt x="5955" y="6398"/>
                    <a:pt x="6115" y="6457"/>
                    <a:pt x="6295" y="6457"/>
                  </a:cubicBezTo>
                  <a:cubicBezTo>
                    <a:pt x="6662" y="6457"/>
                    <a:pt x="7115" y="6214"/>
                    <a:pt x="7011" y="5944"/>
                  </a:cubicBezTo>
                  <a:cubicBezTo>
                    <a:pt x="6962" y="5835"/>
                    <a:pt x="6912" y="5727"/>
                    <a:pt x="6861" y="5619"/>
                  </a:cubicBezTo>
                  <a:lnTo>
                    <a:pt x="6861" y="5619"/>
                  </a:lnTo>
                  <a:cubicBezTo>
                    <a:pt x="7050" y="5425"/>
                    <a:pt x="7032" y="5160"/>
                    <a:pt x="6620" y="5138"/>
                  </a:cubicBezTo>
                  <a:lnTo>
                    <a:pt x="6620" y="5138"/>
                  </a:lnTo>
                  <a:cubicBezTo>
                    <a:pt x="5877" y="3718"/>
                    <a:pt x="4894" y="2426"/>
                    <a:pt x="3692" y="1353"/>
                  </a:cubicBezTo>
                  <a:cubicBezTo>
                    <a:pt x="2980" y="711"/>
                    <a:pt x="2150" y="1"/>
                    <a:pt x="1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9"/>
            <p:cNvSpPr/>
            <p:nvPr/>
          </p:nvSpPr>
          <p:spPr>
            <a:xfrm>
              <a:off x="3631300" y="2657975"/>
              <a:ext cx="311325" cy="64150"/>
            </a:xfrm>
            <a:custGeom>
              <a:rect b="b" l="l" r="r" t="t"/>
              <a:pathLst>
                <a:path extrusionOk="0" h="2566" w="12453">
                  <a:moveTo>
                    <a:pt x="7387" y="764"/>
                  </a:moveTo>
                  <a:cubicBezTo>
                    <a:pt x="8503" y="764"/>
                    <a:pt x="9620" y="904"/>
                    <a:pt x="10712" y="1187"/>
                  </a:cubicBezTo>
                  <a:lnTo>
                    <a:pt x="10712" y="1187"/>
                  </a:lnTo>
                  <a:cubicBezTo>
                    <a:pt x="9648" y="1660"/>
                    <a:pt x="8524" y="1826"/>
                    <a:pt x="7379" y="1826"/>
                  </a:cubicBezTo>
                  <a:cubicBezTo>
                    <a:pt x="6052" y="1826"/>
                    <a:pt x="4696" y="1604"/>
                    <a:pt x="3366" y="1380"/>
                  </a:cubicBezTo>
                  <a:lnTo>
                    <a:pt x="3366" y="1380"/>
                  </a:lnTo>
                  <a:cubicBezTo>
                    <a:pt x="4669" y="972"/>
                    <a:pt x="6027" y="764"/>
                    <a:pt x="7387" y="764"/>
                  </a:cubicBezTo>
                  <a:close/>
                  <a:moveTo>
                    <a:pt x="7634" y="0"/>
                  </a:moveTo>
                  <a:cubicBezTo>
                    <a:pt x="5670" y="0"/>
                    <a:pt x="3718" y="385"/>
                    <a:pt x="1895" y="1141"/>
                  </a:cubicBezTo>
                  <a:lnTo>
                    <a:pt x="1895" y="1141"/>
                  </a:lnTo>
                  <a:cubicBezTo>
                    <a:pt x="1628" y="1101"/>
                    <a:pt x="1362" y="1064"/>
                    <a:pt x="1099" y="1033"/>
                  </a:cubicBezTo>
                  <a:cubicBezTo>
                    <a:pt x="1078" y="1030"/>
                    <a:pt x="1057" y="1029"/>
                    <a:pt x="1036" y="1029"/>
                  </a:cubicBezTo>
                  <a:cubicBezTo>
                    <a:pt x="544" y="1029"/>
                    <a:pt x="0" y="1661"/>
                    <a:pt x="608" y="1794"/>
                  </a:cubicBezTo>
                  <a:lnTo>
                    <a:pt x="608" y="1794"/>
                  </a:lnTo>
                  <a:cubicBezTo>
                    <a:pt x="396" y="2036"/>
                    <a:pt x="649" y="2290"/>
                    <a:pt x="990" y="2290"/>
                  </a:cubicBezTo>
                  <a:cubicBezTo>
                    <a:pt x="1094" y="2290"/>
                    <a:pt x="1206" y="2266"/>
                    <a:pt x="1316" y="2211"/>
                  </a:cubicBezTo>
                  <a:cubicBezTo>
                    <a:pt x="1490" y="2124"/>
                    <a:pt x="1664" y="2040"/>
                    <a:pt x="1841" y="1961"/>
                  </a:cubicBezTo>
                  <a:lnTo>
                    <a:pt x="1841" y="1961"/>
                  </a:lnTo>
                  <a:cubicBezTo>
                    <a:pt x="3668" y="2226"/>
                    <a:pt x="5483" y="2566"/>
                    <a:pt x="7261" y="2566"/>
                  </a:cubicBezTo>
                  <a:cubicBezTo>
                    <a:pt x="8938" y="2566"/>
                    <a:pt x="10582" y="2264"/>
                    <a:pt x="12173" y="1312"/>
                  </a:cubicBezTo>
                  <a:cubicBezTo>
                    <a:pt x="12452" y="1188"/>
                    <a:pt x="12421" y="785"/>
                    <a:pt x="12142" y="691"/>
                  </a:cubicBezTo>
                  <a:cubicBezTo>
                    <a:pt x="10669" y="229"/>
                    <a:pt x="9148" y="0"/>
                    <a:pt x="76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9"/>
            <p:cNvSpPr/>
            <p:nvPr/>
          </p:nvSpPr>
          <p:spPr>
            <a:xfrm>
              <a:off x="3596925" y="2760425"/>
              <a:ext cx="204875" cy="192375"/>
            </a:xfrm>
            <a:custGeom>
              <a:rect b="b" l="l" r="r" t="t"/>
              <a:pathLst>
                <a:path extrusionOk="0" h="7695" w="8195">
                  <a:moveTo>
                    <a:pt x="6571" y="951"/>
                  </a:moveTo>
                  <a:lnTo>
                    <a:pt x="6571" y="951"/>
                  </a:lnTo>
                  <a:cubicBezTo>
                    <a:pt x="5247" y="3030"/>
                    <a:pt x="3798" y="5093"/>
                    <a:pt x="1727" y="6424"/>
                  </a:cubicBezTo>
                  <a:lnTo>
                    <a:pt x="1727" y="6424"/>
                  </a:lnTo>
                  <a:cubicBezTo>
                    <a:pt x="2612" y="4215"/>
                    <a:pt x="4386" y="1771"/>
                    <a:pt x="6571" y="951"/>
                  </a:cubicBezTo>
                  <a:close/>
                  <a:moveTo>
                    <a:pt x="7631" y="1"/>
                  </a:moveTo>
                  <a:cubicBezTo>
                    <a:pt x="7607" y="1"/>
                    <a:pt x="7583" y="3"/>
                    <a:pt x="7561" y="6"/>
                  </a:cubicBezTo>
                  <a:cubicBezTo>
                    <a:pt x="4075" y="582"/>
                    <a:pt x="1419" y="3913"/>
                    <a:pt x="373" y="7162"/>
                  </a:cubicBezTo>
                  <a:lnTo>
                    <a:pt x="373" y="7162"/>
                  </a:lnTo>
                  <a:cubicBezTo>
                    <a:pt x="1" y="7419"/>
                    <a:pt x="285" y="7695"/>
                    <a:pt x="675" y="7695"/>
                  </a:cubicBezTo>
                  <a:cubicBezTo>
                    <a:pt x="775" y="7695"/>
                    <a:pt x="881" y="7677"/>
                    <a:pt x="985" y="7636"/>
                  </a:cubicBezTo>
                  <a:cubicBezTo>
                    <a:pt x="4180" y="6178"/>
                    <a:pt x="6197" y="3294"/>
                    <a:pt x="8027" y="409"/>
                  </a:cubicBezTo>
                  <a:cubicBezTo>
                    <a:pt x="8194" y="129"/>
                    <a:pt x="7858" y="1"/>
                    <a:pt x="76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9"/>
            <p:cNvSpPr/>
            <p:nvPr/>
          </p:nvSpPr>
          <p:spPr>
            <a:xfrm>
              <a:off x="3388900" y="2884800"/>
              <a:ext cx="251650" cy="86400"/>
            </a:xfrm>
            <a:custGeom>
              <a:rect b="b" l="l" r="r" t="t"/>
              <a:pathLst>
                <a:path extrusionOk="0" h="3456" w="10066">
                  <a:moveTo>
                    <a:pt x="3492" y="565"/>
                  </a:moveTo>
                  <a:cubicBezTo>
                    <a:pt x="5349" y="565"/>
                    <a:pt x="7136" y="945"/>
                    <a:pt x="8517" y="2362"/>
                  </a:cubicBezTo>
                  <a:lnTo>
                    <a:pt x="8517" y="2362"/>
                  </a:lnTo>
                  <a:cubicBezTo>
                    <a:pt x="8038" y="2772"/>
                    <a:pt x="7459" y="2939"/>
                    <a:pt x="6837" y="2939"/>
                  </a:cubicBezTo>
                  <a:cubicBezTo>
                    <a:pt x="5085" y="2939"/>
                    <a:pt x="2983" y="1617"/>
                    <a:pt x="1741" y="656"/>
                  </a:cubicBezTo>
                  <a:lnTo>
                    <a:pt x="1741" y="656"/>
                  </a:lnTo>
                  <a:cubicBezTo>
                    <a:pt x="2325" y="602"/>
                    <a:pt x="2911" y="565"/>
                    <a:pt x="3492" y="565"/>
                  </a:cubicBezTo>
                  <a:close/>
                  <a:moveTo>
                    <a:pt x="4097" y="1"/>
                  </a:moveTo>
                  <a:cubicBezTo>
                    <a:pt x="3013" y="1"/>
                    <a:pt x="1913" y="118"/>
                    <a:pt x="869" y="242"/>
                  </a:cubicBezTo>
                  <a:cubicBezTo>
                    <a:pt x="776" y="242"/>
                    <a:pt x="1" y="521"/>
                    <a:pt x="249" y="707"/>
                  </a:cubicBezTo>
                  <a:cubicBezTo>
                    <a:pt x="1821" y="2014"/>
                    <a:pt x="4349" y="3456"/>
                    <a:pt x="6627" y="3456"/>
                  </a:cubicBezTo>
                  <a:cubicBezTo>
                    <a:pt x="7464" y="3456"/>
                    <a:pt x="8267" y="3261"/>
                    <a:pt x="8977" y="2794"/>
                  </a:cubicBezTo>
                  <a:lnTo>
                    <a:pt x="8977" y="2794"/>
                  </a:lnTo>
                  <a:cubicBezTo>
                    <a:pt x="9006" y="2798"/>
                    <a:pt x="9037" y="2801"/>
                    <a:pt x="9070" y="2801"/>
                  </a:cubicBezTo>
                  <a:cubicBezTo>
                    <a:pt x="9440" y="2801"/>
                    <a:pt x="10065" y="2507"/>
                    <a:pt x="9896" y="2289"/>
                  </a:cubicBezTo>
                  <a:lnTo>
                    <a:pt x="9865" y="2289"/>
                  </a:lnTo>
                  <a:cubicBezTo>
                    <a:pt x="9824" y="2239"/>
                    <a:pt x="9782" y="2190"/>
                    <a:pt x="9740" y="2141"/>
                  </a:cubicBezTo>
                  <a:lnTo>
                    <a:pt x="9740" y="2141"/>
                  </a:lnTo>
                  <a:cubicBezTo>
                    <a:pt x="9761" y="2119"/>
                    <a:pt x="9782" y="2095"/>
                    <a:pt x="9803" y="2072"/>
                  </a:cubicBezTo>
                  <a:cubicBezTo>
                    <a:pt x="9923" y="1939"/>
                    <a:pt x="9791" y="1886"/>
                    <a:pt x="9584" y="1886"/>
                  </a:cubicBezTo>
                  <a:cubicBezTo>
                    <a:pt x="9559" y="1886"/>
                    <a:pt x="9532" y="1886"/>
                    <a:pt x="9506" y="1888"/>
                  </a:cubicBezTo>
                  <a:lnTo>
                    <a:pt x="9506" y="1888"/>
                  </a:lnTo>
                  <a:cubicBezTo>
                    <a:pt x="8047" y="399"/>
                    <a:pt x="6097" y="1"/>
                    <a:pt x="40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9"/>
            <p:cNvSpPr/>
            <p:nvPr/>
          </p:nvSpPr>
          <p:spPr>
            <a:xfrm>
              <a:off x="3060100" y="2488550"/>
              <a:ext cx="300900" cy="466975"/>
            </a:xfrm>
            <a:custGeom>
              <a:rect b="b" l="l" r="r" t="t"/>
              <a:pathLst>
                <a:path extrusionOk="0" h="18679" w="12036">
                  <a:moveTo>
                    <a:pt x="2705" y="2356"/>
                  </a:moveTo>
                  <a:cubicBezTo>
                    <a:pt x="3562" y="4879"/>
                    <a:pt x="4619" y="7489"/>
                    <a:pt x="6049" y="9609"/>
                  </a:cubicBezTo>
                  <a:cubicBezTo>
                    <a:pt x="7811" y="12222"/>
                    <a:pt x="10657" y="14391"/>
                    <a:pt x="10561" y="17746"/>
                  </a:cubicBezTo>
                  <a:lnTo>
                    <a:pt x="10561" y="17746"/>
                  </a:lnTo>
                  <a:cubicBezTo>
                    <a:pt x="7835" y="16142"/>
                    <a:pt x="4428" y="14109"/>
                    <a:pt x="2854" y="11439"/>
                  </a:cubicBezTo>
                  <a:cubicBezTo>
                    <a:pt x="2017" y="9981"/>
                    <a:pt x="2110" y="8306"/>
                    <a:pt x="2203" y="6662"/>
                  </a:cubicBezTo>
                  <a:cubicBezTo>
                    <a:pt x="2264" y="5224"/>
                    <a:pt x="2435" y="3785"/>
                    <a:pt x="2705" y="2356"/>
                  </a:cubicBezTo>
                  <a:close/>
                  <a:moveTo>
                    <a:pt x="2930" y="1"/>
                  </a:moveTo>
                  <a:cubicBezTo>
                    <a:pt x="2611" y="1"/>
                    <a:pt x="2122" y="190"/>
                    <a:pt x="2079" y="365"/>
                  </a:cubicBezTo>
                  <a:cubicBezTo>
                    <a:pt x="1303" y="3560"/>
                    <a:pt x="0" y="8678"/>
                    <a:pt x="1768" y="11718"/>
                  </a:cubicBezTo>
                  <a:cubicBezTo>
                    <a:pt x="3506" y="14789"/>
                    <a:pt x="7445" y="16898"/>
                    <a:pt x="10330" y="18635"/>
                  </a:cubicBezTo>
                  <a:cubicBezTo>
                    <a:pt x="10375" y="18666"/>
                    <a:pt x="10439" y="18679"/>
                    <a:pt x="10513" y="18679"/>
                  </a:cubicBezTo>
                  <a:cubicBezTo>
                    <a:pt x="10778" y="18679"/>
                    <a:pt x="11173" y="18512"/>
                    <a:pt x="11335" y="18376"/>
                  </a:cubicBezTo>
                  <a:lnTo>
                    <a:pt x="11335" y="18376"/>
                  </a:lnTo>
                  <a:cubicBezTo>
                    <a:pt x="11498" y="18314"/>
                    <a:pt x="11622" y="18230"/>
                    <a:pt x="11633" y="18139"/>
                  </a:cubicBezTo>
                  <a:cubicBezTo>
                    <a:pt x="12036" y="14851"/>
                    <a:pt x="9802" y="12711"/>
                    <a:pt x="7941" y="10322"/>
                  </a:cubicBezTo>
                  <a:cubicBezTo>
                    <a:pt x="5646" y="7437"/>
                    <a:pt x="4281" y="3591"/>
                    <a:pt x="3195" y="117"/>
                  </a:cubicBezTo>
                  <a:cubicBezTo>
                    <a:pt x="3168" y="34"/>
                    <a:pt x="3064"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9"/>
            <p:cNvSpPr/>
            <p:nvPr/>
          </p:nvSpPr>
          <p:spPr>
            <a:xfrm>
              <a:off x="3026750" y="2889000"/>
              <a:ext cx="333600" cy="115875"/>
            </a:xfrm>
            <a:custGeom>
              <a:rect b="b" l="l" r="r" t="t"/>
              <a:pathLst>
                <a:path extrusionOk="0" h="4635" w="13344">
                  <a:moveTo>
                    <a:pt x="6896" y="830"/>
                  </a:moveTo>
                  <a:cubicBezTo>
                    <a:pt x="8651" y="830"/>
                    <a:pt x="10331" y="1198"/>
                    <a:pt x="11446" y="2216"/>
                  </a:cubicBezTo>
                  <a:lnTo>
                    <a:pt x="11446" y="2216"/>
                  </a:lnTo>
                  <a:cubicBezTo>
                    <a:pt x="10103" y="3070"/>
                    <a:pt x="8769" y="3754"/>
                    <a:pt x="7270" y="3754"/>
                  </a:cubicBezTo>
                  <a:cubicBezTo>
                    <a:pt x="6723" y="3754"/>
                    <a:pt x="6153" y="3663"/>
                    <a:pt x="5553" y="3455"/>
                  </a:cubicBezTo>
                  <a:cubicBezTo>
                    <a:pt x="4276" y="2995"/>
                    <a:pt x="3019" y="2325"/>
                    <a:pt x="1784" y="1687"/>
                  </a:cubicBezTo>
                  <a:lnTo>
                    <a:pt x="1784" y="1687"/>
                  </a:lnTo>
                  <a:cubicBezTo>
                    <a:pt x="3214" y="1217"/>
                    <a:pt x="5095" y="830"/>
                    <a:pt x="6896" y="830"/>
                  </a:cubicBezTo>
                  <a:close/>
                  <a:moveTo>
                    <a:pt x="7205" y="0"/>
                  </a:moveTo>
                  <a:cubicBezTo>
                    <a:pt x="4739" y="0"/>
                    <a:pt x="2141" y="657"/>
                    <a:pt x="435" y="1346"/>
                  </a:cubicBezTo>
                  <a:cubicBezTo>
                    <a:pt x="94" y="1470"/>
                    <a:pt x="0" y="1873"/>
                    <a:pt x="373" y="2028"/>
                  </a:cubicBezTo>
                  <a:cubicBezTo>
                    <a:pt x="2420" y="3052"/>
                    <a:pt x="4715" y="4603"/>
                    <a:pt x="7073" y="4634"/>
                  </a:cubicBezTo>
                  <a:cubicBezTo>
                    <a:pt x="7101" y="4634"/>
                    <a:pt x="7129" y="4634"/>
                    <a:pt x="7158" y="4634"/>
                  </a:cubicBezTo>
                  <a:cubicBezTo>
                    <a:pt x="8945" y="4634"/>
                    <a:pt x="10525" y="3791"/>
                    <a:pt x="11999" y="2843"/>
                  </a:cubicBezTo>
                  <a:lnTo>
                    <a:pt x="11999" y="2843"/>
                  </a:lnTo>
                  <a:cubicBezTo>
                    <a:pt x="12033" y="2891"/>
                    <a:pt x="12066" y="2940"/>
                    <a:pt x="12098" y="2990"/>
                  </a:cubicBezTo>
                  <a:cubicBezTo>
                    <a:pt x="12169" y="3105"/>
                    <a:pt x="12309" y="3154"/>
                    <a:pt x="12465" y="3154"/>
                  </a:cubicBezTo>
                  <a:cubicBezTo>
                    <a:pt x="12853" y="3154"/>
                    <a:pt x="13343" y="2848"/>
                    <a:pt x="13122" y="2493"/>
                  </a:cubicBezTo>
                  <a:cubicBezTo>
                    <a:pt x="13035" y="2359"/>
                    <a:pt x="12943" y="2232"/>
                    <a:pt x="12846" y="2110"/>
                  </a:cubicBezTo>
                  <a:lnTo>
                    <a:pt x="12846" y="2110"/>
                  </a:lnTo>
                  <a:cubicBezTo>
                    <a:pt x="12831" y="2038"/>
                    <a:pt x="12773" y="1974"/>
                    <a:pt x="12689" y="1925"/>
                  </a:cubicBezTo>
                  <a:lnTo>
                    <a:pt x="12689" y="1925"/>
                  </a:lnTo>
                  <a:cubicBezTo>
                    <a:pt x="11418" y="502"/>
                    <a:pt x="9362" y="0"/>
                    <a:pt x="7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9"/>
            <p:cNvSpPr/>
            <p:nvPr/>
          </p:nvSpPr>
          <p:spPr>
            <a:xfrm>
              <a:off x="3103525" y="3018500"/>
              <a:ext cx="382200" cy="152775"/>
            </a:xfrm>
            <a:custGeom>
              <a:rect b="b" l="l" r="r" t="t"/>
              <a:pathLst>
                <a:path extrusionOk="0" h="6111" w="15288">
                  <a:moveTo>
                    <a:pt x="11629" y="670"/>
                  </a:moveTo>
                  <a:cubicBezTo>
                    <a:pt x="12392" y="670"/>
                    <a:pt x="13146" y="896"/>
                    <a:pt x="13866" y="1470"/>
                  </a:cubicBezTo>
                  <a:cubicBezTo>
                    <a:pt x="13910" y="1505"/>
                    <a:pt x="13969" y="1527"/>
                    <a:pt x="14038" y="1537"/>
                  </a:cubicBezTo>
                  <a:lnTo>
                    <a:pt x="14038" y="1537"/>
                  </a:lnTo>
                  <a:cubicBezTo>
                    <a:pt x="13228" y="4218"/>
                    <a:pt x="10107" y="4686"/>
                    <a:pt x="7631" y="5099"/>
                  </a:cubicBezTo>
                  <a:cubicBezTo>
                    <a:pt x="5965" y="5354"/>
                    <a:pt x="4299" y="5487"/>
                    <a:pt x="2620" y="5487"/>
                  </a:cubicBezTo>
                  <a:cubicBezTo>
                    <a:pt x="2365" y="5487"/>
                    <a:pt x="2111" y="5484"/>
                    <a:pt x="1855" y="5478"/>
                  </a:cubicBezTo>
                  <a:lnTo>
                    <a:pt x="1855" y="5478"/>
                  </a:lnTo>
                  <a:lnTo>
                    <a:pt x="6359" y="2897"/>
                  </a:lnTo>
                  <a:cubicBezTo>
                    <a:pt x="7915" y="1977"/>
                    <a:pt x="9795" y="670"/>
                    <a:pt x="11629" y="670"/>
                  </a:cubicBezTo>
                  <a:close/>
                  <a:moveTo>
                    <a:pt x="11930" y="1"/>
                  </a:moveTo>
                  <a:cubicBezTo>
                    <a:pt x="11077" y="1"/>
                    <a:pt x="10207" y="204"/>
                    <a:pt x="9368" y="539"/>
                  </a:cubicBezTo>
                  <a:cubicBezTo>
                    <a:pt x="6204" y="1811"/>
                    <a:pt x="3257" y="3889"/>
                    <a:pt x="342" y="5595"/>
                  </a:cubicBezTo>
                  <a:cubicBezTo>
                    <a:pt x="0" y="5782"/>
                    <a:pt x="124" y="6061"/>
                    <a:pt x="466" y="6061"/>
                  </a:cubicBezTo>
                  <a:cubicBezTo>
                    <a:pt x="1069" y="6094"/>
                    <a:pt x="1671" y="6110"/>
                    <a:pt x="2271" y="6110"/>
                  </a:cubicBezTo>
                  <a:cubicBezTo>
                    <a:pt x="5039" y="6110"/>
                    <a:pt x="7778" y="5762"/>
                    <a:pt x="10454" y="5099"/>
                  </a:cubicBezTo>
                  <a:cubicBezTo>
                    <a:pt x="12780" y="4510"/>
                    <a:pt x="14766" y="3517"/>
                    <a:pt x="15262" y="974"/>
                  </a:cubicBezTo>
                  <a:cubicBezTo>
                    <a:pt x="15287" y="796"/>
                    <a:pt x="15116" y="722"/>
                    <a:pt x="14900" y="722"/>
                  </a:cubicBezTo>
                  <a:cubicBezTo>
                    <a:pt x="14787" y="722"/>
                    <a:pt x="14660" y="743"/>
                    <a:pt x="14544" y="780"/>
                  </a:cubicBezTo>
                  <a:lnTo>
                    <a:pt x="14544" y="780"/>
                  </a:lnTo>
                  <a:cubicBezTo>
                    <a:pt x="13731" y="232"/>
                    <a:pt x="12840" y="1"/>
                    <a:pt x="11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9"/>
            <p:cNvSpPr/>
            <p:nvPr/>
          </p:nvSpPr>
          <p:spPr>
            <a:xfrm>
              <a:off x="3296100" y="3087275"/>
              <a:ext cx="216125" cy="333150"/>
            </a:xfrm>
            <a:custGeom>
              <a:rect b="b" l="l" r="r" t="t"/>
              <a:pathLst>
                <a:path extrusionOk="0" h="13326" w="8645">
                  <a:moveTo>
                    <a:pt x="5528" y="890"/>
                  </a:moveTo>
                  <a:cubicBezTo>
                    <a:pt x="7061" y="4499"/>
                    <a:pt x="7427" y="8493"/>
                    <a:pt x="6603" y="12314"/>
                  </a:cubicBezTo>
                  <a:lnTo>
                    <a:pt x="6603" y="12314"/>
                  </a:lnTo>
                  <a:cubicBezTo>
                    <a:pt x="3643" y="9738"/>
                    <a:pt x="1339" y="2794"/>
                    <a:pt x="5528" y="890"/>
                  </a:cubicBezTo>
                  <a:close/>
                  <a:moveTo>
                    <a:pt x="6188" y="1"/>
                  </a:moveTo>
                  <a:cubicBezTo>
                    <a:pt x="5837" y="1"/>
                    <a:pt x="5224" y="245"/>
                    <a:pt x="5295" y="363"/>
                  </a:cubicBezTo>
                  <a:cubicBezTo>
                    <a:pt x="5327" y="433"/>
                    <a:pt x="5359" y="503"/>
                    <a:pt x="5390" y="574"/>
                  </a:cubicBezTo>
                  <a:lnTo>
                    <a:pt x="5390" y="574"/>
                  </a:lnTo>
                  <a:cubicBezTo>
                    <a:pt x="1" y="2629"/>
                    <a:pt x="2231" y="11024"/>
                    <a:pt x="6411" y="13298"/>
                  </a:cubicBezTo>
                  <a:cubicBezTo>
                    <a:pt x="6449" y="13317"/>
                    <a:pt x="6512" y="13325"/>
                    <a:pt x="6590" y="13325"/>
                  </a:cubicBezTo>
                  <a:cubicBezTo>
                    <a:pt x="6894" y="13325"/>
                    <a:pt x="7416" y="13192"/>
                    <a:pt x="7466" y="13019"/>
                  </a:cubicBezTo>
                  <a:cubicBezTo>
                    <a:pt x="8645" y="8707"/>
                    <a:pt x="8272" y="4116"/>
                    <a:pt x="6411" y="84"/>
                  </a:cubicBezTo>
                  <a:cubicBezTo>
                    <a:pt x="6382" y="25"/>
                    <a:pt x="6297" y="1"/>
                    <a:pt x="61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9"/>
            <p:cNvSpPr/>
            <p:nvPr/>
          </p:nvSpPr>
          <p:spPr>
            <a:xfrm>
              <a:off x="3568025" y="2838900"/>
              <a:ext cx="380325" cy="518525"/>
            </a:xfrm>
            <a:custGeom>
              <a:rect b="b" l="l" r="r" t="t"/>
              <a:pathLst>
                <a:path extrusionOk="0" h="20741" w="15213">
                  <a:moveTo>
                    <a:pt x="14007" y="1219"/>
                  </a:moveTo>
                  <a:lnTo>
                    <a:pt x="14007" y="1219"/>
                  </a:lnTo>
                  <a:cubicBezTo>
                    <a:pt x="13109" y="8350"/>
                    <a:pt x="6594" y="13065"/>
                    <a:pt x="3758" y="19468"/>
                  </a:cubicBezTo>
                  <a:lnTo>
                    <a:pt x="3758" y="19468"/>
                  </a:lnTo>
                  <a:cubicBezTo>
                    <a:pt x="2512" y="18332"/>
                    <a:pt x="2117" y="16355"/>
                    <a:pt x="2141" y="14703"/>
                  </a:cubicBezTo>
                  <a:cubicBezTo>
                    <a:pt x="2203" y="12345"/>
                    <a:pt x="3196" y="10112"/>
                    <a:pt x="4871" y="8468"/>
                  </a:cubicBezTo>
                  <a:cubicBezTo>
                    <a:pt x="7533" y="5723"/>
                    <a:pt x="10888" y="3499"/>
                    <a:pt x="14007" y="1219"/>
                  </a:cubicBezTo>
                  <a:close/>
                  <a:moveTo>
                    <a:pt x="14911" y="0"/>
                  </a:moveTo>
                  <a:cubicBezTo>
                    <a:pt x="14653" y="0"/>
                    <a:pt x="14301" y="142"/>
                    <a:pt x="14208" y="217"/>
                  </a:cubicBezTo>
                  <a:cubicBezTo>
                    <a:pt x="11881" y="1985"/>
                    <a:pt x="9555" y="3753"/>
                    <a:pt x="7260" y="5521"/>
                  </a:cubicBezTo>
                  <a:cubicBezTo>
                    <a:pt x="5460" y="6886"/>
                    <a:pt x="3599" y="8313"/>
                    <a:pt x="2389" y="10236"/>
                  </a:cubicBezTo>
                  <a:cubicBezTo>
                    <a:pt x="528" y="13121"/>
                    <a:pt x="1" y="19387"/>
                    <a:pt x="4096" y="20720"/>
                  </a:cubicBezTo>
                  <a:cubicBezTo>
                    <a:pt x="4133" y="20734"/>
                    <a:pt x="4178" y="20740"/>
                    <a:pt x="4228" y="20740"/>
                  </a:cubicBezTo>
                  <a:cubicBezTo>
                    <a:pt x="4637" y="20740"/>
                    <a:pt x="5382" y="20331"/>
                    <a:pt x="4995" y="20193"/>
                  </a:cubicBezTo>
                  <a:cubicBezTo>
                    <a:pt x="4850" y="20145"/>
                    <a:pt x="4711" y="20088"/>
                    <a:pt x="4578" y="20024"/>
                  </a:cubicBezTo>
                  <a:lnTo>
                    <a:pt x="4578" y="20024"/>
                  </a:lnTo>
                  <a:cubicBezTo>
                    <a:pt x="7322" y="13038"/>
                    <a:pt x="14705" y="8172"/>
                    <a:pt x="15200" y="248"/>
                  </a:cubicBezTo>
                  <a:cubicBezTo>
                    <a:pt x="15213" y="62"/>
                    <a:pt x="15082" y="0"/>
                    <a:pt x="14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9"/>
            <p:cNvSpPr/>
            <p:nvPr/>
          </p:nvSpPr>
          <p:spPr>
            <a:xfrm>
              <a:off x="3653750" y="3228600"/>
              <a:ext cx="477550" cy="187900"/>
            </a:xfrm>
            <a:custGeom>
              <a:rect b="b" l="l" r="r" t="t"/>
              <a:pathLst>
                <a:path extrusionOk="0" h="7516" w="19102">
                  <a:moveTo>
                    <a:pt x="10660" y="570"/>
                  </a:moveTo>
                  <a:cubicBezTo>
                    <a:pt x="12462" y="570"/>
                    <a:pt x="14240" y="687"/>
                    <a:pt x="16030" y="687"/>
                  </a:cubicBezTo>
                  <a:cubicBezTo>
                    <a:pt x="16332" y="687"/>
                    <a:pt x="16635" y="684"/>
                    <a:pt x="16939" y="676"/>
                  </a:cubicBezTo>
                  <a:lnTo>
                    <a:pt x="16939" y="676"/>
                  </a:lnTo>
                  <a:cubicBezTo>
                    <a:pt x="14822" y="1878"/>
                    <a:pt x="13300" y="3966"/>
                    <a:pt x="11182" y="5194"/>
                  </a:cubicBezTo>
                  <a:cubicBezTo>
                    <a:pt x="10158" y="5784"/>
                    <a:pt x="9073" y="6218"/>
                    <a:pt x="7956" y="6497"/>
                  </a:cubicBezTo>
                  <a:cubicBezTo>
                    <a:pt x="7302" y="6652"/>
                    <a:pt x="6140" y="6884"/>
                    <a:pt x="5072" y="6884"/>
                  </a:cubicBezTo>
                  <a:cubicBezTo>
                    <a:pt x="4216" y="6884"/>
                    <a:pt x="3421" y="6735"/>
                    <a:pt x="2993" y="6280"/>
                  </a:cubicBezTo>
                  <a:cubicBezTo>
                    <a:pt x="2362" y="5650"/>
                    <a:pt x="2286" y="4814"/>
                    <a:pt x="1695" y="4290"/>
                  </a:cubicBezTo>
                  <a:lnTo>
                    <a:pt x="1695" y="4290"/>
                  </a:lnTo>
                  <a:cubicBezTo>
                    <a:pt x="1719" y="1121"/>
                    <a:pt x="8070" y="602"/>
                    <a:pt x="10220" y="573"/>
                  </a:cubicBezTo>
                  <a:cubicBezTo>
                    <a:pt x="10367" y="571"/>
                    <a:pt x="10514" y="570"/>
                    <a:pt x="10660" y="570"/>
                  </a:cubicBezTo>
                  <a:close/>
                  <a:moveTo>
                    <a:pt x="10987" y="0"/>
                  </a:moveTo>
                  <a:cubicBezTo>
                    <a:pt x="9356" y="0"/>
                    <a:pt x="7731" y="100"/>
                    <a:pt x="6126" y="479"/>
                  </a:cubicBezTo>
                  <a:cubicBezTo>
                    <a:pt x="4352" y="916"/>
                    <a:pt x="1113" y="2025"/>
                    <a:pt x="614" y="4061"/>
                  </a:cubicBezTo>
                  <a:lnTo>
                    <a:pt x="614" y="4061"/>
                  </a:lnTo>
                  <a:cubicBezTo>
                    <a:pt x="282" y="4185"/>
                    <a:pt x="1" y="4400"/>
                    <a:pt x="263" y="4512"/>
                  </a:cubicBezTo>
                  <a:cubicBezTo>
                    <a:pt x="367" y="4553"/>
                    <a:pt x="462" y="4601"/>
                    <a:pt x="549" y="4656"/>
                  </a:cubicBezTo>
                  <a:lnTo>
                    <a:pt x="549" y="4656"/>
                  </a:lnTo>
                  <a:cubicBezTo>
                    <a:pt x="551" y="4751"/>
                    <a:pt x="559" y="4848"/>
                    <a:pt x="573" y="4946"/>
                  </a:cubicBezTo>
                  <a:cubicBezTo>
                    <a:pt x="594" y="5060"/>
                    <a:pt x="732" y="5108"/>
                    <a:pt x="904" y="5108"/>
                  </a:cubicBezTo>
                  <a:cubicBezTo>
                    <a:pt x="947" y="5108"/>
                    <a:pt x="992" y="5105"/>
                    <a:pt x="1037" y="5100"/>
                  </a:cubicBezTo>
                  <a:lnTo>
                    <a:pt x="1037" y="5100"/>
                  </a:lnTo>
                  <a:cubicBezTo>
                    <a:pt x="1634" y="5841"/>
                    <a:pt x="1837" y="6924"/>
                    <a:pt x="2931" y="7273"/>
                  </a:cubicBezTo>
                  <a:cubicBezTo>
                    <a:pt x="3460" y="7446"/>
                    <a:pt x="4059" y="7515"/>
                    <a:pt x="4682" y="7515"/>
                  </a:cubicBezTo>
                  <a:cubicBezTo>
                    <a:pt x="5959" y="7515"/>
                    <a:pt x="7337" y="7223"/>
                    <a:pt x="8421" y="6931"/>
                  </a:cubicBezTo>
                  <a:cubicBezTo>
                    <a:pt x="10096" y="6466"/>
                    <a:pt x="11647" y="5691"/>
                    <a:pt x="13074" y="4698"/>
                  </a:cubicBezTo>
                  <a:cubicBezTo>
                    <a:pt x="14935" y="3333"/>
                    <a:pt x="16362" y="1286"/>
                    <a:pt x="18627" y="511"/>
                  </a:cubicBezTo>
                  <a:cubicBezTo>
                    <a:pt x="19102" y="362"/>
                    <a:pt x="18980" y="43"/>
                    <a:pt x="18534" y="43"/>
                  </a:cubicBezTo>
                  <a:cubicBezTo>
                    <a:pt x="18514" y="43"/>
                    <a:pt x="18493" y="44"/>
                    <a:pt x="18472" y="45"/>
                  </a:cubicBezTo>
                  <a:cubicBezTo>
                    <a:pt x="17759" y="99"/>
                    <a:pt x="17044" y="118"/>
                    <a:pt x="16327" y="118"/>
                  </a:cubicBezTo>
                  <a:cubicBezTo>
                    <a:pt x="14551" y="118"/>
                    <a:pt x="12765" y="0"/>
                    <a:pt x="109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9"/>
            <p:cNvSpPr/>
            <p:nvPr/>
          </p:nvSpPr>
          <p:spPr>
            <a:xfrm>
              <a:off x="3316825" y="2947825"/>
              <a:ext cx="291075" cy="292850"/>
            </a:xfrm>
            <a:custGeom>
              <a:rect b="b" l="l" r="r" t="t"/>
              <a:pathLst>
                <a:path extrusionOk="0" h="11714" w="11643">
                  <a:moveTo>
                    <a:pt x="833" y="0"/>
                  </a:moveTo>
                  <a:cubicBezTo>
                    <a:pt x="551" y="0"/>
                    <a:pt x="1" y="279"/>
                    <a:pt x="247" y="388"/>
                  </a:cubicBezTo>
                  <a:lnTo>
                    <a:pt x="247" y="357"/>
                  </a:lnTo>
                  <a:cubicBezTo>
                    <a:pt x="5210" y="2405"/>
                    <a:pt x="9553" y="6220"/>
                    <a:pt x="10762" y="11617"/>
                  </a:cubicBezTo>
                  <a:cubicBezTo>
                    <a:pt x="10782" y="11685"/>
                    <a:pt x="10875" y="11713"/>
                    <a:pt x="10994" y="11713"/>
                  </a:cubicBezTo>
                  <a:cubicBezTo>
                    <a:pt x="11257" y="11713"/>
                    <a:pt x="11643" y="11572"/>
                    <a:pt x="11600" y="11400"/>
                  </a:cubicBezTo>
                  <a:cubicBezTo>
                    <a:pt x="10359" y="5910"/>
                    <a:pt x="5954" y="2095"/>
                    <a:pt x="929" y="16"/>
                  </a:cubicBezTo>
                  <a:cubicBezTo>
                    <a:pt x="904" y="5"/>
                    <a:pt x="871" y="0"/>
                    <a:pt x="8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9"/>
            <p:cNvSpPr/>
            <p:nvPr/>
          </p:nvSpPr>
          <p:spPr>
            <a:xfrm>
              <a:off x="3592850" y="2082700"/>
              <a:ext cx="154350" cy="1167000"/>
            </a:xfrm>
            <a:custGeom>
              <a:rect b="b" l="l" r="r" t="t"/>
              <a:pathLst>
                <a:path extrusionOk="0" h="46680" w="6174">
                  <a:moveTo>
                    <a:pt x="4057" y="1"/>
                  </a:moveTo>
                  <a:cubicBezTo>
                    <a:pt x="3776" y="1"/>
                    <a:pt x="3404" y="235"/>
                    <a:pt x="3537" y="500"/>
                  </a:cubicBezTo>
                  <a:cubicBezTo>
                    <a:pt x="4591" y="2392"/>
                    <a:pt x="5119" y="4595"/>
                    <a:pt x="5026" y="6766"/>
                  </a:cubicBezTo>
                  <a:cubicBezTo>
                    <a:pt x="4933" y="8627"/>
                    <a:pt x="4281" y="10395"/>
                    <a:pt x="4157" y="12194"/>
                  </a:cubicBezTo>
                  <a:cubicBezTo>
                    <a:pt x="4002" y="14025"/>
                    <a:pt x="4622" y="15824"/>
                    <a:pt x="4498" y="17623"/>
                  </a:cubicBezTo>
                  <a:cubicBezTo>
                    <a:pt x="4312" y="19608"/>
                    <a:pt x="2947" y="20973"/>
                    <a:pt x="2451" y="22803"/>
                  </a:cubicBezTo>
                  <a:cubicBezTo>
                    <a:pt x="1955" y="24633"/>
                    <a:pt x="2017" y="26494"/>
                    <a:pt x="1490" y="28293"/>
                  </a:cubicBezTo>
                  <a:cubicBezTo>
                    <a:pt x="931" y="30123"/>
                    <a:pt x="590" y="31985"/>
                    <a:pt x="435" y="33877"/>
                  </a:cubicBezTo>
                  <a:cubicBezTo>
                    <a:pt x="187" y="38064"/>
                    <a:pt x="125" y="42252"/>
                    <a:pt x="1" y="46440"/>
                  </a:cubicBezTo>
                  <a:cubicBezTo>
                    <a:pt x="1" y="46609"/>
                    <a:pt x="148" y="46680"/>
                    <a:pt x="320" y="46680"/>
                  </a:cubicBezTo>
                  <a:cubicBezTo>
                    <a:pt x="556" y="46680"/>
                    <a:pt x="838" y="46544"/>
                    <a:pt x="838" y="46347"/>
                  </a:cubicBezTo>
                  <a:cubicBezTo>
                    <a:pt x="993" y="42066"/>
                    <a:pt x="993" y="37723"/>
                    <a:pt x="1303" y="33443"/>
                  </a:cubicBezTo>
                  <a:cubicBezTo>
                    <a:pt x="1459" y="31364"/>
                    <a:pt x="2017" y="29534"/>
                    <a:pt x="2544" y="27549"/>
                  </a:cubicBezTo>
                  <a:cubicBezTo>
                    <a:pt x="3134" y="25315"/>
                    <a:pt x="2916" y="23082"/>
                    <a:pt x="4095" y="21004"/>
                  </a:cubicBezTo>
                  <a:cubicBezTo>
                    <a:pt x="4871" y="19577"/>
                    <a:pt x="5398" y="18460"/>
                    <a:pt x="5336" y="16816"/>
                  </a:cubicBezTo>
                  <a:cubicBezTo>
                    <a:pt x="5274" y="14614"/>
                    <a:pt x="4840" y="12660"/>
                    <a:pt x="5274" y="10426"/>
                  </a:cubicBezTo>
                  <a:cubicBezTo>
                    <a:pt x="5987" y="6704"/>
                    <a:pt x="6173" y="3602"/>
                    <a:pt x="4312" y="128"/>
                  </a:cubicBezTo>
                  <a:cubicBezTo>
                    <a:pt x="4268" y="39"/>
                    <a:pt x="4170" y="1"/>
                    <a:pt x="4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4" name="Google Shape;3414;p29"/>
          <p:cNvSpPr txBox="1"/>
          <p:nvPr>
            <p:ph idx="1" type="subTitle"/>
          </p:nvPr>
        </p:nvSpPr>
        <p:spPr>
          <a:xfrm>
            <a:off x="2640575" y="2657950"/>
            <a:ext cx="3862800" cy="116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14">
    <p:spTree>
      <p:nvGrpSpPr>
        <p:cNvPr id="3415" name="Shape 3415"/>
        <p:cNvGrpSpPr/>
        <p:nvPr/>
      </p:nvGrpSpPr>
      <p:grpSpPr>
        <a:xfrm>
          <a:off x="0" y="0"/>
          <a:ext cx="0" cy="0"/>
          <a:chOff x="0" y="0"/>
          <a:chExt cx="0" cy="0"/>
        </a:xfrm>
      </p:grpSpPr>
      <p:sp>
        <p:nvSpPr>
          <p:cNvPr id="3416" name="Google Shape;3416;p30"/>
          <p:cNvSpPr txBox="1"/>
          <p:nvPr>
            <p:ph type="title"/>
          </p:nvPr>
        </p:nvSpPr>
        <p:spPr>
          <a:xfrm>
            <a:off x="714300" y="545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8" name="Shape 688"/>
        <p:cNvGrpSpPr/>
        <p:nvPr/>
      </p:nvGrpSpPr>
      <p:grpSpPr>
        <a:xfrm>
          <a:off x="0" y="0"/>
          <a:ext cx="0" cy="0"/>
          <a:chOff x="0" y="0"/>
          <a:chExt cx="0" cy="0"/>
        </a:xfrm>
      </p:grpSpPr>
      <p:sp>
        <p:nvSpPr>
          <p:cNvPr id="689" name="Google Shape;689;p4"/>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0" name="Google Shape;690;p4"/>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691" name="Google Shape;69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692" name="Google Shape;692;p4"/>
          <p:cNvGrpSpPr/>
          <p:nvPr/>
        </p:nvGrpSpPr>
        <p:grpSpPr>
          <a:xfrm rot="10800000">
            <a:off x="6432983" y="-415904"/>
            <a:ext cx="3672418" cy="1331055"/>
            <a:chOff x="-1068128" y="3996204"/>
            <a:chExt cx="3672418" cy="1331055"/>
          </a:xfrm>
        </p:grpSpPr>
        <p:sp>
          <p:nvSpPr>
            <p:cNvPr id="693" name="Google Shape;693;p4"/>
            <p:cNvSpPr/>
            <p:nvPr/>
          </p:nvSpPr>
          <p:spPr>
            <a:xfrm rot="-10594719">
              <a:off x="-1038001" y="4102993"/>
              <a:ext cx="3612164" cy="1117479"/>
            </a:xfrm>
            <a:custGeom>
              <a:rect b="b" l="l" r="r" t="t"/>
              <a:pathLst>
                <a:path extrusionOk="0" h="19192" w="62034">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4"/>
            <p:cNvGrpSpPr/>
            <p:nvPr/>
          </p:nvGrpSpPr>
          <p:grpSpPr>
            <a:xfrm>
              <a:off x="-800178" y="4304942"/>
              <a:ext cx="2873315" cy="818933"/>
              <a:chOff x="-800178" y="4304942"/>
              <a:chExt cx="2873315" cy="818933"/>
            </a:xfrm>
          </p:grpSpPr>
          <p:sp>
            <p:nvSpPr>
              <p:cNvPr id="695" name="Google Shape;695;p4"/>
              <p:cNvSpPr/>
              <p:nvPr/>
            </p:nvSpPr>
            <p:spPr>
              <a:xfrm rot="-10594719">
                <a:off x="1780944" y="5070486"/>
                <a:ext cx="126240" cy="49667"/>
              </a:xfrm>
              <a:custGeom>
                <a:rect b="b" l="l" r="r" t="t"/>
                <a:pathLst>
                  <a:path extrusionOk="0" h="853" w="2168">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
              <p:cNvSpPr/>
              <p:nvPr/>
            </p:nvSpPr>
            <p:spPr>
              <a:xfrm rot="-10594719">
                <a:off x="1565235" y="5016770"/>
                <a:ext cx="124668" cy="49551"/>
              </a:xfrm>
              <a:custGeom>
                <a:rect b="b" l="l" r="r" t="t"/>
                <a:pathLst>
                  <a:path extrusionOk="0" h="851" w="2141">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
              <p:cNvSpPr/>
              <p:nvPr/>
            </p:nvSpPr>
            <p:spPr>
              <a:xfrm rot="-10594719">
                <a:off x="1976086" y="4955828"/>
                <a:ext cx="95786" cy="45242"/>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
              <p:cNvSpPr/>
              <p:nvPr/>
            </p:nvSpPr>
            <p:spPr>
              <a:xfrm rot="-10594719">
                <a:off x="1773296" y="4958228"/>
                <a:ext cx="95786" cy="45184"/>
              </a:xfrm>
              <a:custGeom>
                <a:rect b="b" l="l" r="r" t="t"/>
                <a:pathLst>
                  <a:path extrusionOk="0" h="776" w="1645">
                    <a:moveTo>
                      <a:pt x="900" y="0"/>
                    </a:moveTo>
                    <a:cubicBezTo>
                      <a:pt x="249" y="0"/>
                      <a:pt x="1" y="776"/>
                      <a:pt x="776" y="776"/>
                    </a:cubicBezTo>
                    <a:cubicBezTo>
                      <a:pt x="1397" y="776"/>
                      <a:pt x="1645"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
              <p:cNvSpPr/>
              <p:nvPr/>
            </p:nvSpPr>
            <p:spPr>
              <a:xfrm rot="-10594719">
                <a:off x="1864326" y="4858253"/>
                <a:ext cx="126473" cy="45999"/>
              </a:xfrm>
              <a:custGeom>
                <a:rect b="b" l="l" r="r" t="t"/>
                <a:pathLst>
                  <a:path extrusionOk="0" h="790" w="2172">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
              <p:cNvSpPr/>
              <p:nvPr/>
            </p:nvSpPr>
            <p:spPr>
              <a:xfrm rot="-10594719">
                <a:off x="1635557" y="4850249"/>
                <a:ext cx="88566" cy="25328"/>
              </a:xfrm>
              <a:custGeom>
                <a:rect b="b" l="l" r="r" t="t"/>
                <a:pathLst>
                  <a:path extrusionOk="0" h="435" w="1521">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
              <p:cNvSpPr/>
              <p:nvPr/>
            </p:nvSpPr>
            <p:spPr>
              <a:xfrm rot="-10594719">
                <a:off x="1326281" y="4893132"/>
                <a:ext cx="144524" cy="58168"/>
              </a:xfrm>
              <a:custGeom>
                <a:rect b="b" l="l" r="r" t="t"/>
                <a:pathLst>
                  <a:path extrusionOk="0" h="999" w="2482">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
              <p:cNvSpPr/>
              <p:nvPr/>
            </p:nvSpPr>
            <p:spPr>
              <a:xfrm rot="-10594719">
                <a:off x="1377624" y="4771551"/>
                <a:ext cx="112090" cy="34645"/>
              </a:xfrm>
              <a:custGeom>
                <a:rect b="b" l="l" r="r" t="t"/>
                <a:pathLst>
                  <a:path extrusionOk="0" h="595" w="1925">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
              <p:cNvSpPr/>
              <p:nvPr/>
            </p:nvSpPr>
            <p:spPr>
              <a:xfrm rot="-10594719">
                <a:off x="1803282" y="4697382"/>
                <a:ext cx="112032" cy="48211"/>
              </a:xfrm>
              <a:custGeom>
                <a:rect b="b" l="l" r="r" t="t"/>
                <a:pathLst>
                  <a:path extrusionOk="0" h="828" w="1924">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
              <p:cNvSpPr/>
              <p:nvPr/>
            </p:nvSpPr>
            <p:spPr>
              <a:xfrm rot="-10594719">
                <a:off x="1895778" y="4578886"/>
                <a:ext cx="113837" cy="36159"/>
              </a:xfrm>
              <a:custGeom>
                <a:rect b="b" l="l" r="r" t="t"/>
                <a:pathLst>
                  <a:path extrusionOk="0" h="621" w="1955">
                    <a:moveTo>
                      <a:pt x="1210" y="1"/>
                    </a:moveTo>
                    <a:cubicBezTo>
                      <a:pt x="807" y="1"/>
                      <a:pt x="1" y="621"/>
                      <a:pt x="745" y="621"/>
                    </a:cubicBezTo>
                    <a:cubicBezTo>
                      <a:pt x="1148" y="621"/>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
              <p:cNvSpPr/>
              <p:nvPr/>
            </p:nvSpPr>
            <p:spPr>
              <a:xfrm rot="-10594719">
                <a:off x="1667823" y="4452968"/>
                <a:ext cx="119311" cy="43903"/>
              </a:xfrm>
              <a:custGeom>
                <a:rect b="b" l="l" r="r" t="t"/>
                <a:pathLst>
                  <a:path extrusionOk="0" h="754" w="2049">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
              <p:cNvSpPr/>
              <p:nvPr/>
            </p:nvSpPr>
            <p:spPr>
              <a:xfrm rot="-10594719">
                <a:off x="1579763" y="4538236"/>
                <a:ext cx="113896" cy="34412"/>
              </a:xfrm>
              <a:custGeom>
                <a:rect b="b" l="l" r="r" t="t"/>
                <a:pathLst>
                  <a:path extrusionOk="0" h="591" w="1956">
                    <a:moveTo>
                      <a:pt x="1211" y="1"/>
                    </a:moveTo>
                    <a:cubicBezTo>
                      <a:pt x="838" y="1"/>
                      <a:pt x="1" y="590"/>
                      <a:pt x="776" y="590"/>
                    </a:cubicBezTo>
                    <a:cubicBezTo>
                      <a:pt x="1149" y="590"/>
                      <a:pt x="1955"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
              <p:cNvSpPr/>
              <p:nvPr/>
            </p:nvSpPr>
            <p:spPr>
              <a:xfrm rot="-10594719">
                <a:off x="1579808" y="4655738"/>
                <a:ext cx="106675" cy="39652"/>
              </a:xfrm>
              <a:custGeom>
                <a:rect b="b" l="l" r="r" t="t"/>
                <a:pathLst>
                  <a:path extrusionOk="0" h="681" w="1832">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
              <p:cNvSpPr/>
              <p:nvPr/>
            </p:nvSpPr>
            <p:spPr>
              <a:xfrm rot="-10594719">
                <a:off x="1253171" y="4536196"/>
                <a:ext cx="131888" cy="69813"/>
              </a:xfrm>
              <a:custGeom>
                <a:rect b="b" l="l" r="r" t="t"/>
                <a:pathLst>
                  <a:path extrusionOk="0" h="1199" w="2265">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
              <p:cNvSpPr/>
              <p:nvPr/>
            </p:nvSpPr>
            <p:spPr>
              <a:xfrm rot="-10594719">
                <a:off x="1324781" y="4401406"/>
                <a:ext cx="110227" cy="62419"/>
              </a:xfrm>
              <a:custGeom>
                <a:rect b="b" l="l" r="r" t="t"/>
                <a:pathLst>
                  <a:path extrusionOk="0" h="1072" w="1893">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
              <p:cNvSpPr/>
              <p:nvPr/>
            </p:nvSpPr>
            <p:spPr>
              <a:xfrm rot="-10594719">
                <a:off x="1535351" y="4341719"/>
                <a:ext cx="103007" cy="37556"/>
              </a:xfrm>
              <a:custGeom>
                <a:rect b="b" l="l" r="r" t="t"/>
                <a:pathLst>
                  <a:path extrusionOk="0" h="645" w="1769">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
              <p:cNvSpPr/>
              <p:nvPr/>
            </p:nvSpPr>
            <p:spPr>
              <a:xfrm rot="-10594719">
                <a:off x="1118834" y="4308400"/>
                <a:ext cx="117506" cy="54616"/>
              </a:xfrm>
              <a:custGeom>
                <a:rect b="b" l="l" r="r" t="t"/>
                <a:pathLst>
                  <a:path extrusionOk="0" h="938" w="2018">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
              <p:cNvSpPr/>
              <p:nvPr/>
            </p:nvSpPr>
            <p:spPr>
              <a:xfrm rot="-10594719">
                <a:off x="780859" y="4335661"/>
                <a:ext cx="95786" cy="48037"/>
              </a:xfrm>
              <a:custGeom>
                <a:rect b="b" l="l" r="r" t="t"/>
                <a:pathLst>
                  <a:path extrusionOk="0" h="825" w="1645">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
              <p:cNvSpPr/>
              <p:nvPr/>
            </p:nvSpPr>
            <p:spPr>
              <a:xfrm rot="-10594719">
                <a:off x="896926" y="4426275"/>
                <a:ext cx="104812" cy="39303"/>
              </a:xfrm>
              <a:custGeom>
                <a:rect b="b" l="l" r="r" t="t"/>
                <a:pathLst>
                  <a:path extrusionOk="0" h="675" w="180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
              <p:cNvSpPr/>
              <p:nvPr/>
            </p:nvSpPr>
            <p:spPr>
              <a:xfrm rot="-10594719">
                <a:off x="1035410" y="4484473"/>
                <a:ext cx="146329" cy="74355"/>
              </a:xfrm>
              <a:custGeom>
                <a:rect b="b" l="l" r="r" t="t"/>
                <a:pathLst>
                  <a:path extrusionOk="0" h="1277" w="2513">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
              <p:cNvSpPr/>
              <p:nvPr/>
            </p:nvSpPr>
            <p:spPr>
              <a:xfrm rot="-10594719">
                <a:off x="1152901" y="4685992"/>
                <a:ext cx="99397" cy="36450"/>
              </a:xfrm>
              <a:custGeom>
                <a:rect b="b" l="l" r="r" t="t"/>
                <a:pathLst>
                  <a:path extrusionOk="0" h="626" w="1707">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
              <p:cNvSpPr/>
              <p:nvPr/>
            </p:nvSpPr>
            <p:spPr>
              <a:xfrm rot="-10594719">
                <a:off x="1100228" y="4854235"/>
                <a:ext cx="153608" cy="70337"/>
              </a:xfrm>
              <a:custGeom>
                <a:rect b="b" l="l" r="r" t="t"/>
                <a:pathLst>
                  <a:path extrusionOk="0" h="1208" w="2638">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
              <p:cNvSpPr/>
              <p:nvPr/>
            </p:nvSpPr>
            <p:spPr>
              <a:xfrm rot="-10594719">
                <a:off x="909141" y="4699932"/>
                <a:ext cx="84956" cy="50657"/>
              </a:xfrm>
              <a:custGeom>
                <a:rect b="b" l="l" r="r" t="t"/>
                <a:pathLst>
                  <a:path extrusionOk="0" h="870" w="1459">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
              <p:cNvSpPr/>
              <p:nvPr/>
            </p:nvSpPr>
            <p:spPr>
              <a:xfrm rot="-10594719">
                <a:off x="661505" y="4790849"/>
                <a:ext cx="119253" cy="43961"/>
              </a:xfrm>
              <a:custGeom>
                <a:rect b="b" l="l" r="r" t="t"/>
                <a:pathLst>
                  <a:path extrusionOk="0" h="755" w="2048">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
              <p:cNvSpPr/>
              <p:nvPr/>
            </p:nvSpPr>
            <p:spPr>
              <a:xfrm rot="-10594719">
                <a:off x="716042" y="4640466"/>
                <a:ext cx="115642" cy="32548"/>
              </a:xfrm>
              <a:custGeom>
                <a:rect b="b" l="l" r="r" t="t"/>
                <a:pathLst>
                  <a:path extrusionOk="0" h="559" w="1986">
                    <a:moveTo>
                      <a:pt x="1210" y="0"/>
                    </a:moveTo>
                    <a:cubicBezTo>
                      <a:pt x="838" y="0"/>
                      <a:pt x="0" y="559"/>
                      <a:pt x="776" y="559"/>
                    </a:cubicBezTo>
                    <a:cubicBezTo>
                      <a:pt x="1148" y="559"/>
                      <a:pt x="1985" y="0"/>
                      <a:pt x="1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
              <p:cNvSpPr/>
              <p:nvPr/>
            </p:nvSpPr>
            <p:spPr>
              <a:xfrm rot="-10594719">
                <a:off x="596313" y="4488004"/>
                <a:ext cx="97591" cy="45242"/>
              </a:xfrm>
              <a:custGeom>
                <a:rect b="b" l="l" r="r" t="t"/>
                <a:pathLst>
                  <a:path extrusionOk="0" h="777" w="1676">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
              <p:cNvSpPr/>
              <p:nvPr/>
            </p:nvSpPr>
            <p:spPr>
              <a:xfrm rot="-10594719">
                <a:off x="411673" y="4405110"/>
                <a:ext cx="113837" cy="32548"/>
              </a:xfrm>
              <a:custGeom>
                <a:rect b="b" l="l" r="r" t="t"/>
                <a:pathLst>
                  <a:path extrusionOk="0" h="559" w="1955">
                    <a:moveTo>
                      <a:pt x="1210" y="1"/>
                    </a:moveTo>
                    <a:cubicBezTo>
                      <a:pt x="807" y="1"/>
                      <a:pt x="0" y="559"/>
                      <a:pt x="745" y="559"/>
                    </a:cubicBezTo>
                    <a:cubicBezTo>
                      <a:pt x="1148" y="559"/>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
              <p:cNvSpPr/>
              <p:nvPr/>
            </p:nvSpPr>
            <p:spPr>
              <a:xfrm rot="-10594719">
                <a:off x="260348" y="4417234"/>
                <a:ext cx="95786" cy="45184"/>
              </a:xfrm>
              <a:custGeom>
                <a:rect b="b" l="l" r="r" t="t"/>
                <a:pathLst>
                  <a:path extrusionOk="0" h="776" w="1645">
                    <a:moveTo>
                      <a:pt x="869" y="0"/>
                    </a:moveTo>
                    <a:cubicBezTo>
                      <a:pt x="248" y="0"/>
                      <a:pt x="0" y="776"/>
                      <a:pt x="776" y="776"/>
                    </a:cubicBezTo>
                    <a:cubicBezTo>
                      <a:pt x="1396" y="776"/>
                      <a:pt x="1644"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
              <p:cNvSpPr/>
              <p:nvPr/>
            </p:nvSpPr>
            <p:spPr>
              <a:xfrm rot="-10594719">
                <a:off x="298549" y="4538806"/>
                <a:ext cx="92176" cy="38255"/>
              </a:xfrm>
              <a:custGeom>
                <a:rect b="b" l="l" r="r" t="t"/>
                <a:pathLst>
                  <a:path extrusionOk="0" h="657" w="1583">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
              <p:cNvSpPr/>
              <p:nvPr/>
            </p:nvSpPr>
            <p:spPr>
              <a:xfrm rot="-10594719">
                <a:off x="400126" y="4620999"/>
                <a:ext cx="95786" cy="46989"/>
              </a:xfrm>
              <a:custGeom>
                <a:rect b="b" l="l" r="r" t="t"/>
                <a:pathLst>
                  <a:path extrusionOk="0" h="807" w="1645">
                    <a:moveTo>
                      <a:pt x="869" y="0"/>
                    </a:moveTo>
                    <a:cubicBezTo>
                      <a:pt x="249" y="0"/>
                      <a:pt x="1" y="807"/>
                      <a:pt x="776" y="807"/>
                    </a:cubicBezTo>
                    <a:cubicBezTo>
                      <a:pt x="1397" y="807"/>
                      <a:pt x="1645"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
              <p:cNvSpPr/>
              <p:nvPr/>
            </p:nvSpPr>
            <p:spPr>
              <a:xfrm rot="-10594719">
                <a:off x="569542" y="4609361"/>
                <a:ext cx="93981" cy="32548"/>
              </a:xfrm>
              <a:custGeom>
                <a:rect b="b" l="l" r="r" t="t"/>
                <a:pathLst>
                  <a:path extrusionOk="0" h="559" w="1614">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
              <p:cNvSpPr/>
              <p:nvPr/>
            </p:nvSpPr>
            <p:spPr>
              <a:xfrm rot="-10594719">
                <a:off x="262558" y="4750610"/>
                <a:ext cx="176259" cy="32781"/>
              </a:xfrm>
              <a:custGeom>
                <a:rect b="b" l="l" r="r" t="t"/>
                <a:pathLst>
                  <a:path extrusionOk="0" h="563" w="3027">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
              <p:cNvSpPr/>
              <p:nvPr/>
            </p:nvSpPr>
            <p:spPr>
              <a:xfrm rot="-10594719">
                <a:off x="61020" y="4723690"/>
                <a:ext cx="93981" cy="47047"/>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
              <p:cNvSpPr/>
              <p:nvPr/>
            </p:nvSpPr>
            <p:spPr>
              <a:xfrm rot="-10594719">
                <a:off x="-30399" y="4853917"/>
                <a:ext cx="124260" cy="31792"/>
              </a:xfrm>
              <a:custGeom>
                <a:rect b="b" l="l" r="r" t="t"/>
                <a:pathLst>
                  <a:path extrusionOk="0" h="546" w="2134">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
              <p:cNvSpPr/>
              <p:nvPr/>
            </p:nvSpPr>
            <p:spPr>
              <a:xfrm rot="-10594719">
                <a:off x="111684" y="4611706"/>
                <a:ext cx="130083" cy="31035"/>
              </a:xfrm>
              <a:custGeom>
                <a:rect b="b" l="l" r="r" t="t"/>
                <a:pathLst>
                  <a:path extrusionOk="0" h="533" w="2234">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
              <p:cNvSpPr/>
              <p:nvPr/>
            </p:nvSpPr>
            <p:spPr>
              <a:xfrm rot="-10594719">
                <a:off x="86956" y="4479838"/>
                <a:ext cx="115701" cy="30743"/>
              </a:xfrm>
              <a:custGeom>
                <a:rect b="b" l="l" r="r" t="t"/>
                <a:pathLst>
                  <a:path extrusionOk="0" h="528" w="1987">
                    <a:moveTo>
                      <a:pt x="1211" y="1"/>
                    </a:moveTo>
                    <a:cubicBezTo>
                      <a:pt x="869" y="1"/>
                      <a:pt x="1" y="528"/>
                      <a:pt x="745" y="528"/>
                    </a:cubicBezTo>
                    <a:cubicBezTo>
                      <a:pt x="1118" y="528"/>
                      <a:pt x="1986"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
              <p:cNvSpPr/>
              <p:nvPr/>
            </p:nvSpPr>
            <p:spPr>
              <a:xfrm rot="-10594719">
                <a:off x="62376" y="4370819"/>
                <a:ext cx="90371" cy="41923"/>
              </a:xfrm>
              <a:custGeom>
                <a:rect b="b" l="l" r="r" t="t"/>
                <a:pathLst>
                  <a:path extrusionOk="0" h="720" w="1552">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
              <p:cNvSpPr/>
              <p:nvPr/>
            </p:nvSpPr>
            <p:spPr>
              <a:xfrm rot="-10594719">
                <a:off x="-212795" y="4459478"/>
                <a:ext cx="93981" cy="50599"/>
              </a:xfrm>
              <a:custGeom>
                <a:rect b="b" l="l" r="r" t="t"/>
                <a:pathLst>
                  <a:path extrusionOk="0" h="869" w="1614">
                    <a:moveTo>
                      <a:pt x="869" y="0"/>
                    </a:moveTo>
                    <a:cubicBezTo>
                      <a:pt x="217" y="0"/>
                      <a:pt x="0" y="869"/>
                      <a:pt x="776" y="869"/>
                    </a:cubicBezTo>
                    <a:cubicBezTo>
                      <a:pt x="1427" y="869"/>
                      <a:pt x="161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
              <p:cNvSpPr/>
              <p:nvPr/>
            </p:nvSpPr>
            <p:spPr>
              <a:xfrm rot="-10594719">
                <a:off x="-145853" y="4541382"/>
                <a:ext cx="112032" cy="69580"/>
              </a:xfrm>
              <a:custGeom>
                <a:rect b="b" l="l" r="r" t="t"/>
                <a:pathLst>
                  <a:path extrusionOk="0" h="1195" w="1924">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
              <p:cNvSpPr/>
              <p:nvPr/>
            </p:nvSpPr>
            <p:spPr>
              <a:xfrm rot="-10594719">
                <a:off x="-117570" y="4693484"/>
                <a:ext cx="106617" cy="28938"/>
              </a:xfrm>
              <a:custGeom>
                <a:rect b="b" l="l" r="r" t="t"/>
                <a:pathLst>
                  <a:path extrusionOk="0" h="497" w="1831">
                    <a:moveTo>
                      <a:pt x="1272" y="0"/>
                    </a:moveTo>
                    <a:cubicBezTo>
                      <a:pt x="1024" y="0"/>
                      <a:pt x="0" y="496"/>
                      <a:pt x="527" y="496"/>
                    </a:cubicBezTo>
                    <a:cubicBezTo>
                      <a:pt x="807" y="496"/>
                      <a:pt x="1830" y="0"/>
                      <a:pt x="12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
              <p:cNvSpPr/>
              <p:nvPr/>
            </p:nvSpPr>
            <p:spPr>
              <a:xfrm rot="-10594719">
                <a:off x="-219900" y="4883379"/>
                <a:ext cx="128336" cy="46406"/>
              </a:xfrm>
              <a:custGeom>
                <a:rect b="b" l="l" r="r" t="t"/>
                <a:pathLst>
                  <a:path extrusionOk="0" h="797" w="2204">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
              <p:cNvSpPr/>
              <p:nvPr/>
            </p:nvSpPr>
            <p:spPr>
              <a:xfrm rot="-10594719">
                <a:off x="-435485" y="4915741"/>
                <a:ext cx="135557" cy="51705"/>
              </a:xfrm>
              <a:custGeom>
                <a:rect b="b" l="l" r="r" t="t"/>
                <a:pathLst>
                  <a:path extrusionOk="0" h="888" w="2328">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
              <p:cNvSpPr/>
              <p:nvPr/>
            </p:nvSpPr>
            <p:spPr>
              <a:xfrm rot="-10594719">
                <a:off x="-367530" y="4751000"/>
                <a:ext cx="106617" cy="44776"/>
              </a:xfrm>
              <a:custGeom>
                <a:rect b="b" l="l" r="r" t="t"/>
                <a:pathLst>
                  <a:path extrusionOk="0" h="769" w="1831">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
              <p:cNvSpPr/>
              <p:nvPr/>
            </p:nvSpPr>
            <p:spPr>
              <a:xfrm rot="-10594719">
                <a:off x="-335072" y="4573098"/>
                <a:ext cx="84956" cy="40060"/>
              </a:xfrm>
              <a:custGeom>
                <a:rect b="b" l="l" r="r" t="t"/>
                <a:pathLst>
                  <a:path extrusionOk="0" h="688" w="1459">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
              <p:cNvSpPr/>
              <p:nvPr/>
            </p:nvSpPr>
            <p:spPr>
              <a:xfrm rot="-10594719">
                <a:off x="-414983" y="4513806"/>
                <a:ext cx="77735" cy="47047"/>
              </a:xfrm>
              <a:custGeom>
                <a:rect b="b" l="l" r="r" t="t"/>
                <a:pathLst>
                  <a:path extrusionOk="0" h="808" w="1335">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
              <p:cNvSpPr/>
              <p:nvPr/>
            </p:nvSpPr>
            <p:spPr>
              <a:xfrm rot="-10594719">
                <a:off x="-638248" y="4580252"/>
                <a:ext cx="83500" cy="47862"/>
              </a:xfrm>
              <a:custGeom>
                <a:rect b="b" l="l" r="r" t="t"/>
                <a:pathLst>
                  <a:path extrusionOk="0" h="822" w="1434">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
              <p:cNvSpPr/>
              <p:nvPr/>
            </p:nvSpPr>
            <p:spPr>
              <a:xfrm rot="-10594719">
                <a:off x="-500255" y="4633121"/>
                <a:ext cx="108422" cy="58750"/>
              </a:xfrm>
              <a:custGeom>
                <a:rect b="b" l="l" r="r" t="t"/>
                <a:pathLst>
                  <a:path extrusionOk="0" h="1009" w="1862">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
              <p:cNvSpPr/>
              <p:nvPr/>
            </p:nvSpPr>
            <p:spPr>
              <a:xfrm rot="-10594719">
                <a:off x="-591684" y="4775174"/>
                <a:ext cx="79541" cy="47687"/>
              </a:xfrm>
              <a:custGeom>
                <a:rect b="b" l="l" r="r" t="t"/>
                <a:pathLst>
                  <a:path extrusionOk="0" h="819" w="1366">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
              <p:cNvSpPr/>
              <p:nvPr/>
            </p:nvSpPr>
            <p:spPr>
              <a:xfrm rot="-10594719">
                <a:off x="-638440" y="4931436"/>
                <a:ext cx="149997" cy="31035"/>
              </a:xfrm>
              <a:custGeom>
                <a:rect b="b" l="l" r="r" t="t"/>
                <a:pathLst>
                  <a:path extrusionOk="0" h="533" w="2576">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
              <p:cNvSpPr/>
              <p:nvPr/>
            </p:nvSpPr>
            <p:spPr>
              <a:xfrm rot="-10594719">
                <a:off x="-799362" y="4868291"/>
                <a:ext cx="115642" cy="30802"/>
              </a:xfrm>
              <a:custGeom>
                <a:rect b="b" l="l" r="r" t="t"/>
                <a:pathLst>
                  <a:path extrusionOk="0" h="529" w="1986">
                    <a:moveTo>
                      <a:pt x="1241" y="1"/>
                    </a:moveTo>
                    <a:cubicBezTo>
                      <a:pt x="869" y="1"/>
                      <a:pt x="0" y="528"/>
                      <a:pt x="776" y="528"/>
                    </a:cubicBezTo>
                    <a:cubicBezTo>
                      <a:pt x="1117" y="528"/>
                      <a:pt x="1985"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
              <p:cNvSpPr/>
              <p:nvPr/>
            </p:nvSpPr>
            <p:spPr>
              <a:xfrm rot="-10594719">
                <a:off x="-732763" y="4721604"/>
                <a:ext cx="113022" cy="51472"/>
              </a:xfrm>
              <a:custGeom>
                <a:rect b="b" l="l" r="r" t="t"/>
                <a:pathLst>
                  <a:path extrusionOk="0" h="884" w="1941">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
              <p:cNvSpPr/>
              <p:nvPr/>
            </p:nvSpPr>
            <p:spPr>
              <a:xfrm rot="-10594719">
                <a:off x="-778463" y="4637919"/>
                <a:ext cx="113837" cy="34354"/>
              </a:xfrm>
              <a:custGeom>
                <a:rect b="b" l="l" r="r" t="t"/>
                <a:pathLst>
                  <a:path extrusionOk="0" h="590" w="1955">
                    <a:moveTo>
                      <a:pt x="1179" y="0"/>
                    </a:moveTo>
                    <a:cubicBezTo>
                      <a:pt x="807" y="0"/>
                      <a:pt x="0" y="590"/>
                      <a:pt x="745" y="590"/>
                    </a:cubicBezTo>
                    <a:cubicBezTo>
                      <a:pt x="1117" y="590"/>
                      <a:pt x="1954"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7" name="Google Shape;747;p4"/>
          <p:cNvGrpSpPr/>
          <p:nvPr/>
        </p:nvGrpSpPr>
        <p:grpSpPr>
          <a:xfrm rot="-6490771">
            <a:off x="7981703" y="226460"/>
            <a:ext cx="1854004" cy="1381948"/>
            <a:chOff x="4500175" y="3779525"/>
            <a:chExt cx="1136425" cy="847075"/>
          </a:xfrm>
        </p:grpSpPr>
        <p:sp>
          <p:nvSpPr>
            <p:cNvPr id="748" name="Google Shape;748;p4"/>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4"/>
          <p:cNvGrpSpPr/>
          <p:nvPr/>
        </p:nvGrpSpPr>
        <p:grpSpPr>
          <a:xfrm rot="1397489">
            <a:off x="-274602" y="4314896"/>
            <a:ext cx="939977" cy="1657980"/>
            <a:chOff x="2797700" y="3217325"/>
            <a:chExt cx="682725" cy="1204225"/>
          </a:xfrm>
        </p:grpSpPr>
        <p:sp>
          <p:nvSpPr>
            <p:cNvPr id="760" name="Google Shape;760;p4"/>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7" name="Shape 767"/>
        <p:cNvGrpSpPr/>
        <p:nvPr/>
      </p:nvGrpSpPr>
      <p:grpSpPr>
        <a:xfrm>
          <a:off x="0" y="0"/>
          <a:ext cx="0" cy="0"/>
          <a:chOff x="0" y="0"/>
          <a:chExt cx="0" cy="0"/>
        </a:xfrm>
      </p:grpSpPr>
      <p:sp>
        <p:nvSpPr>
          <p:cNvPr id="768" name="Google Shape;768;p5"/>
          <p:cNvSpPr txBox="1"/>
          <p:nvPr>
            <p:ph type="title"/>
          </p:nvPr>
        </p:nvSpPr>
        <p:spPr>
          <a:xfrm>
            <a:off x="714300" y="545750"/>
            <a:ext cx="7720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9" name="Google Shape;769;p5"/>
          <p:cNvSpPr txBox="1"/>
          <p:nvPr>
            <p:ph idx="1" type="body"/>
          </p:nvPr>
        </p:nvSpPr>
        <p:spPr>
          <a:xfrm>
            <a:off x="709500" y="1152475"/>
            <a:ext cx="36021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0" name="Google Shape;770;p5"/>
          <p:cNvSpPr txBox="1"/>
          <p:nvPr>
            <p:ph idx="2" type="body"/>
          </p:nvPr>
        </p:nvSpPr>
        <p:spPr>
          <a:xfrm>
            <a:off x="4832400" y="1152475"/>
            <a:ext cx="36021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1" name="Google Shape;7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772" name="Google Shape;772;p5"/>
          <p:cNvGrpSpPr/>
          <p:nvPr/>
        </p:nvGrpSpPr>
        <p:grpSpPr>
          <a:xfrm>
            <a:off x="5158390" y="4420747"/>
            <a:ext cx="5152105" cy="2831811"/>
            <a:chOff x="4178350" y="2375050"/>
            <a:chExt cx="938350" cy="515775"/>
          </a:xfrm>
        </p:grpSpPr>
        <p:sp>
          <p:nvSpPr>
            <p:cNvPr id="773" name="Google Shape;773;p5"/>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5"/>
          <p:cNvSpPr/>
          <p:nvPr/>
        </p:nvSpPr>
        <p:spPr>
          <a:xfrm rot="250">
            <a:off x="4216749" y="4568933"/>
            <a:ext cx="1515726" cy="1355247"/>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5"/>
          <p:cNvGrpSpPr/>
          <p:nvPr/>
        </p:nvGrpSpPr>
        <p:grpSpPr>
          <a:xfrm>
            <a:off x="-755102" y="-2627035"/>
            <a:ext cx="3602094" cy="3253055"/>
            <a:chOff x="1992250" y="544500"/>
            <a:chExt cx="1080250" cy="975575"/>
          </a:xfrm>
        </p:grpSpPr>
        <p:sp>
          <p:nvSpPr>
            <p:cNvPr id="782" name="Google Shape;782;p5"/>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5"/>
          <p:cNvGrpSpPr/>
          <p:nvPr/>
        </p:nvGrpSpPr>
        <p:grpSpPr>
          <a:xfrm rot="9965767">
            <a:off x="8251060" y="-1707548"/>
            <a:ext cx="1296283" cy="3533031"/>
            <a:chOff x="10084800" y="4174013"/>
            <a:chExt cx="585175" cy="1594900"/>
          </a:xfrm>
        </p:grpSpPr>
        <p:sp>
          <p:nvSpPr>
            <p:cNvPr id="785" name="Google Shape;785;p5"/>
            <p:cNvSpPr/>
            <p:nvPr/>
          </p:nvSpPr>
          <p:spPr>
            <a:xfrm>
              <a:off x="10201075" y="4663100"/>
              <a:ext cx="103750" cy="217325"/>
            </a:xfrm>
            <a:custGeom>
              <a:rect b="b" l="l" r="r" t="t"/>
              <a:pathLst>
                <a:path extrusionOk="0" h="8693" w="415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5"/>
            <p:cNvGrpSpPr/>
            <p:nvPr/>
          </p:nvGrpSpPr>
          <p:grpSpPr>
            <a:xfrm>
              <a:off x="10084800" y="4174013"/>
              <a:ext cx="585175" cy="1594900"/>
              <a:chOff x="1833925" y="1604075"/>
              <a:chExt cx="585175" cy="1594900"/>
            </a:xfrm>
          </p:grpSpPr>
          <p:sp>
            <p:nvSpPr>
              <p:cNvPr id="787" name="Google Shape;787;p5"/>
              <p:cNvSpPr/>
              <p:nvPr/>
            </p:nvSpPr>
            <p:spPr>
              <a:xfrm>
                <a:off x="2027925" y="1604075"/>
                <a:ext cx="134950" cy="358975"/>
              </a:xfrm>
              <a:custGeom>
                <a:rect b="b" l="l" r="r" t="t"/>
                <a:pathLst>
                  <a:path extrusionOk="0" h="14359" w="5398">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
              <p:cNvSpPr/>
              <p:nvPr/>
            </p:nvSpPr>
            <p:spPr>
              <a:xfrm>
                <a:off x="1884475" y="1870300"/>
                <a:ext cx="202725" cy="108300"/>
              </a:xfrm>
              <a:custGeom>
                <a:rect b="b" l="l" r="r" t="t"/>
                <a:pathLst>
                  <a:path extrusionOk="0" h="4332" w="8109">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
              <p:cNvSpPr/>
              <p:nvPr/>
            </p:nvSpPr>
            <p:spPr>
              <a:xfrm>
                <a:off x="2086025" y="1908300"/>
                <a:ext cx="295550" cy="250075"/>
              </a:xfrm>
              <a:custGeom>
                <a:rect b="b" l="l" r="r" t="t"/>
                <a:pathLst>
                  <a:path extrusionOk="0" h="10003" w="11822">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
              <p:cNvSpPr/>
              <p:nvPr/>
            </p:nvSpPr>
            <p:spPr>
              <a:xfrm>
                <a:off x="2085050" y="2026925"/>
                <a:ext cx="159325" cy="134975"/>
              </a:xfrm>
              <a:custGeom>
                <a:rect b="b" l="l" r="r" t="t"/>
                <a:pathLst>
                  <a:path extrusionOk="0" h="5399" w="6373">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
              <p:cNvSpPr/>
              <p:nvPr/>
            </p:nvSpPr>
            <p:spPr>
              <a:xfrm>
                <a:off x="1884125" y="1950475"/>
                <a:ext cx="191100" cy="386625"/>
              </a:xfrm>
              <a:custGeom>
                <a:rect b="b" l="l" r="r" t="t"/>
                <a:pathLst>
                  <a:path extrusionOk="0" h="15465" w="7644">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
              <p:cNvSpPr/>
              <p:nvPr/>
            </p:nvSpPr>
            <p:spPr>
              <a:xfrm>
                <a:off x="2047325" y="1954175"/>
                <a:ext cx="256350" cy="1244800"/>
              </a:xfrm>
              <a:custGeom>
                <a:rect b="b" l="l" r="r" t="t"/>
                <a:pathLst>
                  <a:path extrusionOk="0" h="49792" w="10254">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
              <p:cNvSpPr/>
              <p:nvPr/>
            </p:nvSpPr>
            <p:spPr>
              <a:xfrm>
                <a:off x="2075975" y="2144550"/>
                <a:ext cx="192150" cy="415100"/>
              </a:xfrm>
              <a:custGeom>
                <a:rect b="b" l="l" r="r" t="t"/>
                <a:pathLst>
                  <a:path extrusionOk="0" h="16604" w="7686">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
              <p:cNvSpPr/>
              <p:nvPr/>
            </p:nvSpPr>
            <p:spPr>
              <a:xfrm>
                <a:off x="2077275" y="2314125"/>
                <a:ext cx="115650" cy="243800"/>
              </a:xfrm>
              <a:custGeom>
                <a:rect b="b" l="l" r="r" t="t"/>
                <a:pathLst>
                  <a:path extrusionOk="0" h="9752" w="4626">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
              <p:cNvSpPr/>
              <p:nvPr/>
            </p:nvSpPr>
            <p:spPr>
              <a:xfrm>
                <a:off x="1833925" y="2362025"/>
                <a:ext cx="281650" cy="341550"/>
              </a:xfrm>
              <a:custGeom>
                <a:rect b="b" l="l" r="r" t="t"/>
                <a:pathLst>
                  <a:path extrusionOk="0" h="13662" w="11266">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
              <p:cNvSpPr/>
              <p:nvPr/>
            </p:nvSpPr>
            <p:spPr>
              <a:xfrm>
                <a:off x="1944625" y="2496250"/>
                <a:ext cx="165325" cy="203425"/>
              </a:xfrm>
              <a:custGeom>
                <a:rect b="b" l="l" r="r" t="t"/>
                <a:pathLst>
                  <a:path extrusionOk="0" h="8137" w="6613">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
              <p:cNvSpPr/>
              <p:nvPr/>
            </p:nvSpPr>
            <p:spPr>
              <a:xfrm>
                <a:off x="2157425" y="2486025"/>
                <a:ext cx="261675" cy="438775"/>
              </a:xfrm>
              <a:custGeom>
                <a:rect b="b" l="l" r="r" t="t"/>
                <a:pathLst>
                  <a:path extrusionOk="0" h="17551" w="10467">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
              <p:cNvSpPr/>
              <p:nvPr/>
            </p:nvSpPr>
            <p:spPr>
              <a:xfrm>
                <a:off x="1912550" y="2653825"/>
                <a:ext cx="256550" cy="268300"/>
              </a:xfrm>
              <a:custGeom>
                <a:rect b="b" l="l" r="r" t="t"/>
                <a:pathLst>
                  <a:path extrusionOk="0" h="10732" w="10262">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
              <p:cNvSpPr/>
              <p:nvPr/>
            </p:nvSpPr>
            <p:spPr>
              <a:xfrm>
                <a:off x="1997875" y="2774225"/>
                <a:ext cx="169450" cy="146250"/>
              </a:xfrm>
              <a:custGeom>
                <a:rect b="b" l="l" r="r" t="t"/>
                <a:pathLst>
                  <a:path extrusionOk="0" h="5850" w="6778">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0" name="Google Shape;800;p5"/>
          <p:cNvGrpSpPr/>
          <p:nvPr/>
        </p:nvGrpSpPr>
        <p:grpSpPr>
          <a:xfrm>
            <a:off x="5861950" y="4553275"/>
            <a:ext cx="700450" cy="636075"/>
            <a:chOff x="3652400" y="3788700"/>
            <a:chExt cx="700450" cy="636075"/>
          </a:xfrm>
        </p:grpSpPr>
        <p:sp>
          <p:nvSpPr>
            <p:cNvPr id="801" name="Google Shape;801;p5"/>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5"/>
          <p:cNvGrpSpPr/>
          <p:nvPr/>
        </p:nvGrpSpPr>
        <p:grpSpPr>
          <a:xfrm rot="-1958260">
            <a:off x="8555882" y="3984798"/>
            <a:ext cx="686618" cy="1211092"/>
            <a:chOff x="2797700" y="3217325"/>
            <a:chExt cx="682725" cy="1204225"/>
          </a:xfrm>
        </p:grpSpPr>
        <p:sp>
          <p:nvSpPr>
            <p:cNvPr id="817" name="Google Shape;817;p5"/>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4" name="Shape 824"/>
        <p:cNvGrpSpPr/>
        <p:nvPr/>
      </p:nvGrpSpPr>
      <p:grpSpPr>
        <a:xfrm>
          <a:off x="0" y="0"/>
          <a:ext cx="0" cy="0"/>
          <a:chOff x="0" y="0"/>
          <a:chExt cx="0" cy="0"/>
        </a:xfrm>
      </p:grpSpPr>
      <p:sp>
        <p:nvSpPr>
          <p:cNvPr id="825" name="Google Shape;825;p6"/>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26" name="Google Shape;8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827" name="Google Shape;827;p6"/>
          <p:cNvGrpSpPr/>
          <p:nvPr/>
        </p:nvGrpSpPr>
        <p:grpSpPr>
          <a:xfrm rot="10799839">
            <a:off x="6825010" y="-467128"/>
            <a:ext cx="3514195" cy="1585497"/>
            <a:chOff x="5619200" y="4458200"/>
            <a:chExt cx="1647150" cy="742900"/>
          </a:xfrm>
        </p:grpSpPr>
        <p:sp>
          <p:nvSpPr>
            <p:cNvPr id="828" name="Google Shape;828;p6"/>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6"/>
          <p:cNvGrpSpPr/>
          <p:nvPr/>
        </p:nvGrpSpPr>
        <p:grpSpPr>
          <a:xfrm>
            <a:off x="-618805" y="3905228"/>
            <a:ext cx="3100966" cy="2800388"/>
            <a:chOff x="1992250" y="544500"/>
            <a:chExt cx="1080250" cy="975575"/>
          </a:xfrm>
        </p:grpSpPr>
        <p:sp>
          <p:nvSpPr>
            <p:cNvPr id="834" name="Google Shape;834;p6"/>
            <p:cNvSpPr/>
            <p:nvPr/>
          </p:nvSpPr>
          <p:spPr>
            <a:xfrm>
              <a:off x="1992250" y="544500"/>
              <a:ext cx="999625" cy="975575"/>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2005450" y="605475"/>
              <a:ext cx="1067050" cy="840675"/>
            </a:xfrm>
            <a:custGeom>
              <a:rect b="b" l="l" r="r" t="t"/>
              <a:pathLst>
                <a:path extrusionOk="0" h="33627" w="42682">
                  <a:moveTo>
                    <a:pt x="23356" y="0"/>
                  </a:moveTo>
                  <a:cubicBezTo>
                    <a:pt x="18858" y="0"/>
                    <a:pt x="14320" y="700"/>
                    <a:pt x="10485" y="3134"/>
                  </a:cubicBezTo>
                  <a:cubicBezTo>
                    <a:pt x="1675" y="8687"/>
                    <a:pt x="0" y="23266"/>
                    <a:pt x="8716" y="29625"/>
                  </a:cubicBezTo>
                  <a:cubicBezTo>
                    <a:pt x="12687" y="32540"/>
                    <a:pt x="17774" y="33595"/>
                    <a:pt x="22582" y="33626"/>
                  </a:cubicBezTo>
                  <a:cubicBezTo>
                    <a:pt x="22617" y="33626"/>
                    <a:pt x="22652" y="33626"/>
                    <a:pt x="22687" y="33626"/>
                  </a:cubicBezTo>
                  <a:cubicBezTo>
                    <a:pt x="27905" y="33626"/>
                    <a:pt x="31564" y="31331"/>
                    <a:pt x="34152" y="26771"/>
                  </a:cubicBezTo>
                  <a:cubicBezTo>
                    <a:pt x="36758" y="22211"/>
                    <a:pt x="38340" y="16193"/>
                    <a:pt x="35393" y="11447"/>
                  </a:cubicBezTo>
                  <a:cubicBezTo>
                    <a:pt x="32601" y="6857"/>
                    <a:pt x="26863" y="4251"/>
                    <a:pt x="21683" y="3817"/>
                  </a:cubicBezTo>
                  <a:cubicBezTo>
                    <a:pt x="21177" y="3779"/>
                    <a:pt x="20668" y="3759"/>
                    <a:pt x="20157" y="3759"/>
                  </a:cubicBezTo>
                  <a:cubicBezTo>
                    <a:pt x="15682" y="3759"/>
                    <a:pt x="11104" y="5263"/>
                    <a:pt x="8375" y="8966"/>
                  </a:cubicBezTo>
                  <a:cubicBezTo>
                    <a:pt x="5242" y="13277"/>
                    <a:pt x="5335" y="19016"/>
                    <a:pt x="8096" y="23452"/>
                  </a:cubicBezTo>
                  <a:cubicBezTo>
                    <a:pt x="10646" y="27632"/>
                    <a:pt x="15491" y="30481"/>
                    <a:pt x="20437" y="30481"/>
                  </a:cubicBezTo>
                  <a:cubicBezTo>
                    <a:pt x="20666" y="30481"/>
                    <a:pt x="20895" y="30474"/>
                    <a:pt x="21124" y="30462"/>
                  </a:cubicBezTo>
                  <a:cubicBezTo>
                    <a:pt x="26460" y="30183"/>
                    <a:pt x="29655" y="25964"/>
                    <a:pt x="31143" y="21094"/>
                  </a:cubicBezTo>
                  <a:cubicBezTo>
                    <a:pt x="33234" y="14289"/>
                    <a:pt x="26211" y="7240"/>
                    <a:pt x="19582" y="7240"/>
                  </a:cubicBezTo>
                  <a:cubicBezTo>
                    <a:pt x="17357" y="7240"/>
                    <a:pt x="15177" y="8034"/>
                    <a:pt x="13400" y="9896"/>
                  </a:cubicBezTo>
                  <a:cubicBezTo>
                    <a:pt x="8158" y="15385"/>
                    <a:pt x="14692" y="25483"/>
                    <a:pt x="21179" y="25483"/>
                  </a:cubicBezTo>
                  <a:cubicBezTo>
                    <a:pt x="22867" y="25483"/>
                    <a:pt x="24552" y="24800"/>
                    <a:pt x="26025" y="23173"/>
                  </a:cubicBezTo>
                  <a:cubicBezTo>
                    <a:pt x="27607" y="21405"/>
                    <a:pt x="28786" y="18644"/>
                    <a:pt x="28383" y="16255"/>
                  </a:cubicBezTo>
                  <a:cubicBezTo>
                    <a:pt x="28010" y="13867"/>
                    <a:pt x="26025" y="12254"/>
                    <a:pt x="23854" y="11571"/>
                  </a:cubicBezTo>
                  <a:cubicBezTo>
                    <a:pt x="23096" y="11321"/>
                    <a:pt x="22295" y="11195"/>
                    <a:pt x="21512" y="11195"/>
                  </a:cubicBezTo>
                  <a:cubicBezTo>
                    <a:pt x="18610" y="11195"/>
                    <a:pt x="15962" y="12924"/>
                    <a:pt x="16719" y="16441"/>
                  </a:cubicBezTo>
                  <a:cubicBezTo>
                    <a:pt x="17123" y="18334"/>
                    <a:pt x="18643" y="20319"/>
                    <a:pt x="20721" y="20474"/>
                  </a:cubicBezTo>
                  <a:cubicBezTo>
                    <a:pt x="20787" y="20478"/>
                    <a:pt x="20853" y="20480"/>
                    <a:pt x="20918" y="20480"/>
                  </a:cubicBezTo>
                  <a:cubicBezTo>
                    <a:pt x="22449" y="20480"/>
                    <a:pt x="23777" y="19449"/>
                    <a:pt x="24164" y="17961"/>
                  </a:cubicBezTo>
                  <a:cubicBezTo>
                    <a:pt x="24733" y="15666"/>
                    <a:pt x="22911" y="14425"/>
                    <a:pt x="21310" y="14425"/>
                  </a:cubicBezTo>
                  <a:cubicBezTo>
                    <a:pt x="20207" y="14425"/>
                    <a:pt x="19208" y="15015"/>
                    <a:pt x="19170" y="16255"/>
                  </a:cubicBezTo>
                  <a:cubicBezTo>
                    <a:pt x="19147" y="17447"/>
                    <a:pt x="20109" y="17970"/>
                    <a:pt x="21075" y="17970"/>
                  </a:cubicBezTo>
                  <a:cubicBezTo>
                    <a:pt x="21392" y="17970"/>
                    <a:pt x="21709" y="17913"/>
                    <a:pt x="21993" y="17806"/>
                  </a:cubicBezTo>
                  <a:cubicBezTo>
                    <a:pt x="22589" y="17583"/>
                    <a:pt x="22269" y="17319"/>
                    <a:pt x="21863" y="17319"/>
                  </a:cubicBezTo>
                  <a:cubicBezTo>
                    <a:pt x="21763" y="17319"/>
                    <a:pt x="21657" y="17335"/>
                    <a:pt x="21558" y="17372"/>
                  </a:cubicBezTo>
                  <a:cubicBezTo>
                    <a:pt x="21505" y="17392"/>
                    <a:pt x="21450" y="17401"/>
                    <a:pt x="21394" y="17401"/>
                  </a:cubicBezTo>
                  <a:cubicBezTo>
                    <a:pt x="20929" y="17401"/>
                    <a:pt x="20404" y="16767"/>
                    <a:pt x="20349" y="16379"/>
                  </a:cubicBezTo>
                  <a:lnTo>
                    <a:pt x="22365" y="15418"/>
                  </a:lnTo>
                  <a:cubicBezTo>
                    <a:pt x="22675" y="15666"/>
                    <a:pt x="22892" y="16007"/>
                    <a:pt x="22985" y="16410"/>
                  </a:cubicBezTo>
                  <a:cubicBezTo>
                    <a:pt x="23140" y="16876"/>
                    <a:pt x="23171" y="17372"/>
                    <a:pt x="23078" y="17837"/>
                  </a:cubicBezTo>
                  <a:cubicBezTo>
                    <a:pt x="22861" y="19078"/>
                    <a:pt x="22675" y="18985"/>
                    <a:pt x="21496" y="19264"/>
                  </a:cubicBezTo>
                  <a:cubicBezTo>
                    <a:pt x="20979" y="19390"/>
                    <a:pt x="20657" y="19481"/>
                    <a:pt x="20396" y="19481"/>
                  </a:cubicBezTo>
                  <a:cubicBezTo>
                    <a:pt x="20015" y="19481"/>
                    <a:pt x="19766" y="19289"/>
                    <a:pt x="19232" y="18737"/>
                  </a:cubicBezTo>
                  <a:cubicBezTo>
                    <a:pt x="18798" y="18334"/>
                    <a:pt x="18488" y="17868"/>
                    <a:pt x="18239" y="17341"/>
                  </a:cubicBezTo>
                  <a:cubicBezTo>
                    <a:pt x="17867" y="16597"/>
                    <a:pt x="17712" y="15790"/>
                    <a:pt x="17712" y="14953"/>
                  </a:cubicBezTo>
                  <a:cubicBezTo>
                    <a:pt x="17772" y="12785"/>
                    <a:pt x="19481" y="11903"/>
                    <a:pt x="21335" y="11903"/>
                  </a:cubicBezTo>
                  <a:cubicBezTo>
                    <a:pt x="22347" y="11903"/>
                    <a:pt x="23403" y="12166"/>
                    <a:pt x="24257" y="12626"/>
                  </a:cubicBezTo>
                  <a:cubicBezTo>
                    <a:pt x="26304" y="13743"/>
                    <a:pt x="27545" y="15728"/>
                    <a:pt x="27266" y="18085"/>
                  </a:cubicBezTo>
                  <a:cubicBezTo>
                    <a:pt x="27049" y="19885"/>
                    <a:pt x="26335" y="21560"/>
                    <a:pt x="25188" y="22955"/>
                  </a:cubicBezTo>
                  <a:cubicBezTo>
                    <a:pt x="24132" y="24192"/>
                    <a:pt x="22717" y="24725"/>
                    <a:pt x="21264" y="24725"/>
                  </a:cubicBezTo>
                  <a:cubicBezTo>
                    <a:pt x="19728" y="24725"/>
                    <a:pt x="18149" y="24130"/>
                    <a:pt x="16906" y="23142"/>
                  </a:cubicBezTo>
                  <a:cubicBezTo>
                    <a:pt x="14176" y="20939"/>
                    <a:pt x="12036" y="16255"/>
                    <a:pt x="12842" y="12750"/>
                  </a:cubicBezTo>
                  <a:cubicBezTo>
                    <a:pt x="13589" y="9498"/>
                    <a:pt x="16562" y="7927"/>
                    <a:pt x="19578" y="7927"/>
                  </a:cubicBezTo>
                  <a:cubicBezTo>
                    <a:pt x="20820" y="7927"/>
                    <a:pt x="22068" y="8193"/>
                    <a:pt x="23171" y="8718"/>
                  </a:cubicBezTo>
                  <a:cubicBezTo>
                    <a:pt x="26366" y="10207"/>
                    <a:pt x="29189" y="13526"/>
                    <a:pt x="30151" y="16907"/>
                  </a:cubicBezTo>
                  <a:cubicBezTo>
                    <a:pt x="30709" y="18954"/>
                    <a:pt x="30275" y="20908"/>
                    <a:pt x="29468" y="22769"/>
                  </a:cubicBezTo>
                  <a:cubicBezTo>
                    <a:pt x="28538" y="24879"/>
                    <a:pt x="27359" y="27267"/>
                    <a:pt x="25436" y="28601"/>
                  </a:cubicBezTo>
                  <a:cubicBezTo>
                    <a:pt x="24067" y="29538"/>
                    <a:pt x="22499" y="29932"/>
                    <a:pt x="20889" y="29932"/>
                  </a:cubicBezTo>
                  <a:cubicBezTo>
                    <a:pt x="17755" y="29932"/>
                    <a:pt x="14465" y="28439"/>
                    <a:pt x="12191" y="26554"/>
                  </a:cubicBezTo>
                  <a:cubicBezTo>
                    <a:pt x="6111" y="21467"/>
                    <a:pt x="4994" y="10858"/>
                    <a:pt x="12346" y="6236"/>
                  </a:cubicBezTo>
                  <a:cubicBezTo>
                    <a:pt x="14452" y="4915"/>
                    <a:pt x="17028" y="4304"/>
                    <a:pt x="19693" y="4304"/>
                  </a:cubicBezTo>
                  <a:cubicBezTo>
                    <a:pt x="25980" y="4304"/>
                    <a:pt x="32765" y="7704"/>
                    <a:pt x="35052" y="13215"/>
                  </a:cubicBezTo>
                  <a:cubicBezTo>
                    <a:pt x="36572" y="16907"/>
                    <a:pt x="35765" y="21063"/>
                    <a:pt x="34214" y="24599"/>
                  </a:cubicBezTo>
                  <a:cubicBezTo>
                    <a:pt x="32353" y="28880"/>
                    <a:pt x="29375" y="32758"/>
                    <a:pt x="24381" y="33006"/>
                  </a:cubicBezTo>
                  <a:cubicBezTo>
                    <a:pt x="23939" y="33027"/>
                    <a:pt x="23491" y="33038"/>
                    <a:pt x="23039" y="33038"/>
                  </a:cubicBezTo>
                  <a:cubicBezTo>
                    <a:pt x="16364" y="33038"/>
                    <a:pt x="8841" y="30629"/>
                    <a:pt x="5646" y="24382"/>
                  </a:cubicBezTo>
                  <a:cubicBezTo>
                    <a:pt x="1706" y="16721"/>
                    <a:pt x="5304" y="5926"/>
                    <a:pt x="13152" y="2390"/>
                  </a:cubicBezTo>
                  <a:cubicBezTo>
                    <a:pt x="16162" y="1025"/>
                    <a:pt x="19509" y="583"/>
                    <a:pt x="22849" y="583"/>
                  </a:cubicBezTo>
                  <a:cubicBezTo>
                    <a:pt x="24673" y="583"/>
                    <a:pt x="26495" y="715"/>
                    <a:pt x="28259" y="901"/>
                  </a:cubicBezTo>
                  <a:cubicBezTo>
                    <a:pt x="32912" y="1397"/>
                    <a:pt x="37533" y="2607"/>
                    <a:pt x="41411" y="5337"/>
                  </a:cubicBezTo>
                  <a:cubicBezTo>
                    <a:pt x="41474" y="5387"/>
                    <a:pt x="41566" y="5408"/>
                    <a:pt x="41670" y="5408"/>
                  </a:cubicBezTo>
                  <a:cubicBezTo>
                    <a:pt x="42081" y="5408"/>
                    <a:pt x="42682" y="5082"/>
                    <a:pt x="42434" y="4933"/>
                  </a:cubicBezTo>
                  <a:lnTo>
                    <a:pt x="42403" y="4902"/>
                  </a:lnTo>
                  <a:cubicBezTo>
                    <a:pt x="37844" y="1676"/>
                    <a:pt x="32353" y="498"/>
                    <a:pt x="26863" y="125"/>
                  </a:cubicBezTo>
                  <a:cubicBezTo>
                    <a:pt x="25705" y="48"/>
                    <a:pt x="24532" y="0"/>
                    <a:pt x="2335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6"/>
          <p:cNvGrpSpPr/>
          <p:nvPr/>
        </p:nvGrpSpPr>
        <p:grpSpPr>
          <a:xfrm>
            <a:off x="8472432" y="3735698"/>
            <a:ext cx="548733" cy="498301"/>
            <a:chOff x="3652400" y="3788700"/>
            <a:chExt cx="700450" cy="636075"/>
          </a:xfrm>
        </p:grpSpPr>
        <p:sp>
          <p:nvSpPr>
            <p:cNvPr id="837" name="Google Shape;837;p6"/>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6"/>
          <p:cNvGrpSpPr/>
          <p:nvPr/>
        </p:nvGrpSpPr>
        <p:grpSpPr>
          <a:xfrm rot="-2292214">
            <a:off x="7637953" y="3916526"/>
            <a:ext cx="1315694" cy="2110646"/>
            <a:chOff x="2402100" y="3854125"/>
            <a:chExt cx="435600" cy="698825"/>
          </a:xfrm>
        </p:grpSpPr>
        <p:sp>
          <p:nvSpPr>
            <p:cNvPr id="853" name="Google Shape;853;p6"/>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6"/>
          <p:cNvSpPr/>
          <p:nvPr/>
        </p:nvSpPr>
        <p:spPr>
          <a:xfrm rot="449">
            <a:off x="1478275" y="3905336"/>
            <a:ext cx="1686746" cy="1507986"/>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6"/>
          <p:cNvGrpSpPr/>
          <p:nvPr/>
        </p:nvGrpSpPr>
        <p:grpSpPr>
          <a:xfrm rot="-974686">
            <a:off x="-28425" y="3500850"/>
            <a:ext cx="807661" cy="2204114"/>
            <a:chOff x="10084800" y="4174013"/>
            <a:chExt cx="585175" cy="1594900"/>
          </a:xfrm>
        </p:grpSpPr>
        <p:sp>
          <p:nvSpPr>
            <p:cNvPr id="868" name="Google Shape;868;p6"/>
            <p:cNvSpPr/>
            <p:nvPr/>
          </p:nvSpPr>
          <p:spPr>
            <a:xfrm>
              <a:off x="10201075" y="4663100"/>
              <a:ext cx="103750" cy="217325"/>
            </a:xfrm>
            <a:custGeom>
              <a:rect b="b" l="l" r="r" t="t"/>
              <a:pathLst>
                <a:path extrusionOk="0" h="8693" w="415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6"/>
            <p:cNvGrpSpPr/>
            <p:nvPr/>
          </p:nvGrpSpPr>
          <p:grpSpPr>
            <a:xfrm>
              <a:off x="10084800" y="4174013"/>
              <a:ext cx="585175" cy="1594900"/>
              <a:chOff x="1833925" y="1604075"/>
              <a:chExt cx="585175" cy="1594900"/>
            </a:xfrm>
          </p:grpSpPr>
          <p:sp>
            <p:nvSpPr>
              <p:cNvPr id="870" name="Google Shape;870;p6"/>
              <p:cNvSpPr/>
              <p:nvPr/>
            </p:nvSpPr>
            <p:spPr>
              <a:xfrm>
                <a:off x="2027925" y="1604075"/>
                <a:ext cx="134950" cy="358975"/>
              </a:xfrm>
              <a:custGeom>
                <a:rect b="b" l="l" r="r" t="t"/>
                <a:pathLst>
                  <a:path extrusionOk="0" h="14359" w="5398">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1884475" y="1870300"/>
                <a:ext cx="202725" cy="108300"/>
              </a:xfrm>
              <a:custGeom>
                <a:rect b="b" l="l" r="r" t="t"/>
                <a:pathLst>
                  <a:path extrusionOk="0" h="4332" w="8109">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2086025" y="1908300"/>
                <a:ext cx="295550" cy="250075"/>
              </a:xfrm>
              <a:custGeom>
                <a:rect b="b" l="l" r="r" t="t"/>
                <a:pathLst>
                  <a:path extrusionOk="0" h="10003" w="11822">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2085050" y="2026925"/>
                <a:ext cx="159325" cy="134975"/>
              </a:xfrm>
              <a:custGeom>
                <a:rect b="b" l="l" r="r" t="t"/>
                <a:pathLst>
                  <a:path extrusionOk="0" h="5399" w="6373">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1884125" y="1950475"/>
                <a:ext cx="191100" cy="386625"/>
              </a:xfrm>
              <a:custGeom>
                <a:rect b="b" l="l" r="r" t="t"/>
                <a:pathLst>
                  <a:path extrusionOk="0" h="15465" w="7644">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2047325" y="1954175"/>
                <a:ext cx="256350" cy="1244800"/>
              </a:xfrm>
              <a:custGeom>
                <a:rect b="b" l="l" r="r" t="t"/>
                <a:pathLst>
                  <a:path extrusionOk="0" h="49792" w="10254">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2075975" y="2144550"/>
                <a:ext cx="192150" cy="415100"/>
              </a:xfrm>
              <a:custGeom>
                <a:rect b="b" l="l" r="r" t="t"/>
                <a:pathLst>
                  <a:path extrusionOk="0" h="16604" w="7686">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2077275" y="2314125"/>
                <a:ext cx="115650" cy="243800"/>
              </a:xfrm>
              <a:custGeom>
                <a:rect b="b" l="l" r="r" t="t"/>
                <a:pathLst>
                  <a:path extrusionOk="0" h="9752" w="4626">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1833925" y="2362025"/>
                <a:ext cx="281650" cy="341550"/>
              </a:xfrm>
              <a:custGeom>
                <a:rect b="b" l="l" r="r" t="t"/>
                <a:pathLst>
                  <a:path extrusionOk="0" h="13662" w="11266">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1944625" y="2496250"/>
                <a:ext cx="165325" cy="203425"/>
              </a:xfrm>
              <a:custGeom>
                <a:rect b="b" l="l" r="r" t="t"/>
                <a:pathLst>
                  <a:path extrusionOk="0" h="8137" w="6613">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2157425" y="2486025"/>
                <a:ext cx="261675" cy="438775"/>
              </a:xfrm>
              <a:custGeom>
                <a:rect b="b" l="l" r="r" t="t"/>
                <a:pathLst>
                  <a:path extrusionOk="0" h="17551" w="10467">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1912550" y="2653825"/>
                <a:ext cx="256550" cy="268300"/>
              </a:xfrm>
              <a:custGeom>
                <a:rect b="b" l="l" r="r" t="t"/>
                <a:pathLst>
                  <a:path extrusionOk="0" h="10732" w="10262">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1997875" y="2774225"/>
                <a:ext cx="169450" cy="146250"/>
              </a:xfrm>
              <a:custGeom>
                <a:rect b="b" l="l" r="r" t="t"/>
                <a:pathLst>
                  <a:path extrusionOk="0" h="5850" w="6778">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3" name="Shape 883"/>
        <p:cNvGrpSpPr/>
        <p:nvPr/>
      </p:nvGrpSpPr>
      <p:grpSpPr>
        <a:xfrm>
          <a:off x="0" y="0"/>
          <a:ext cx="0" cy="0"/>
          <a:chOff x="0" y="0"/>
          <a:chExt cx="0" cy="0"/>
        </a:xfrm>
      </p:grpSpPr>
      <p:sp>
        <p:nvSpPr>
          <p:cNvPr id="884" name="Google Shape;884;p7"/>
          <p:cNvSpPr txBox="1"/>
          <p:nvPr>
            <p:ph type="title"/>
          </p:nvPr>
        </p:nvSpPr>
        <p:spPr>
          <a:xfrm>
            <a:off x="5240700" y="126045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5" name="Google Shape;885;p7"/>
          <p:cNvSpPr txBox="1"/>
          <p:nvPr>
            <p:ph idx="1" type="body"/>
          </p:nvPr>
        </p:nvSpPr>
        <p:spPr>
          <a:xfrm>
            <a:off x="5133275" y="2094450"/>
            <a:ext cx="2915400" cy="2508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3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86" name="Google Shape;88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887" name="Google Shape;887;p7"/>
          <p:cNvGrpSpPr/>
          <p:nvPr/>
        </p:nvGrpSpPr>
        <p:grpSpPr>
          <a:xfrm>
            <a:off x="6364735" y="4433704"/>
            <a:ext cx="3672418" cy="1331055"/>
            <a:chOff x="-1068128" y="3996204"/>
            <a:chExt cx="3672418" cy="1331055"/>
          </a:xfrm>
        </p:grpSpPr>
        <p:sp>
          <p:nvSpPr>
            <p:cNvPr id="888" name="Google Shape;888;p7"/>
            <p:cNvSpPr/>
            <p:nvPr/>
          </p:nvSpPr>
          <p:spPr>
            <a:xfrm rot="-10594719">
              <a:off x="-1038001" y="4102993"/>
              <a:ext cx="3612164" cy="1117479"/>
            </a:xfrm>
            <a:custGeom>
              <a:rect b="b" l="l" r="r" t="t"/>
              <a:pathLst>
                <a:path extrusionOk="0" h="19192" w="62034">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9" name="Google Shape;889;p7"/>
            <p:cNvGrpSpPr/>
            <p:nvPr/>
          </p:nvGrpSpPr>
          <p:grpSpPr>
            <a:xfrm>
              <a:off x="-800178" y="4304942"/>
              <a:ext cx="2873315" cy="818933"/>
              <a:chOff x="-800178" y="4304942"/>
              <a:chExt cx="2873315" cy="818933"/>
            </a:xfrm>
          </p:grpSpPr>
          <p:sp>
            <p:nvSpPr>
              <p:cNvPr id="890" name="Google Shape;890;p7"/>
              <p:cNvSpPr/>
              <p:nvPr/>
            </p:nvSpPr>
            <p:spPr>
              <a:xfrm rot="-10594719">
                <a:off x="1780944" y="5070486"/>
                <a:ext cx="126240" cy="49667"/>
              </a:xfrm>
              <a:custGeom>
                <a:rect b="b" l="l" r="r" t="t"/>
                <a:pathLst>
                  <a:path extrusionOk="0" h="853" w="2168">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
              <p:cNvSpPr/>
              <p:nvPr/>
            </p:nvSpPr>
            <p:spPr>
              <a:xfrm rot="-10594719">
                <a:off x="1565235" y="5016770"/>
                <a:ext cx="124668" cy="49551"/>
              </a:xfrm>
              <a:custGeom>
                <a:rect b="b" l="l" r="r" t="t"/>
                <a:pathLst>
                  <a:path extrusionOk="0" h="851" w="2141">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
              <p:cNvSpPr/>
              <p:nvPr/>
            </p:nvSpPr>
            <p:spPr>
              <a:xfrm rot="-10594719">
                <a:off x="1976086" y="4955828"/>
                <a:ext cx="95786" cy="45242"/>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
              <p:cNvSpPr/>
              <p:nvPr/>
            </p:nvSpPr>
            <p:spPr>
              <a:xfrm rot="-10594719">
                <a:off x="1773296" y="4958228"/>
                <a:ext cx="95786" cy="45184"/>
              </a:xfrm>
              <a:custGeom>
                <a:rect b="b" l="l" r="r" t="t"/>
                <a:pathLst>
                  <a:path extrusionOk="0" h="776" w="1645">
                    <a:moveTo>
                      <a:pt x="900" y="0"/>
                    </a:moveTo>
                    <a:cubicBezTo>
                      <a:pt x="249" y="0"/>
                      <a:pt x="1" y="776"/>
                      <a:pt x="776" y="776"/>
                    </a:cubicBezTo>
                    <a:cubicBezTo>
                      <a:pt x="1397" y="776"/>
                      <a:pt x="1645"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
              <p:cNvSpPr/>
              <p:nvPr/>
            </p:nvSpPr>
            <p:spPr>
              <a:xfrm rot="-10594719">
                <a:off x="1864326" y="4858253"/>
                <a:ext cx="126473" cy="45999"/>
              </a:xfrm>
              <a:custGeom>
                <a:rect b="b" l="l" r="r" t="t"/>
                <a:pathLst>
                  <a:path extrusionOk="0" h="790" w="2172">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
              <p:cNvSpPr/>
              <p:nvPr/>
            </p:nvSpPr>
            <p:spPr>
              <a:xfrm rot="-10594719">
                <a:off x="1635557" y="4850249"/>
                <a:ext cx="88566" cy="25328"/>
              </a:xfrm>
              <a:custGeom>
                <a:rect b="b" l="l" r="r" t="t"/>
                <a:pathLst>
                  <a:path extrusionOk="0" h="435" w="1521">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
              <p:cNvSpPr/>
              <p:nvPr/>
            </p:nvSpPr>
            <p:spPr>
              <a:xfrm rot="-10594719">
                <a:off x="1326281" y="4893132"/>
                <a:ext cx="144524" cy="58168"/>
              </a:xfrm>
              <a:custGeom>
                <a:rect b="b" l="l" r="r" t="t"/>
                <a:pathLst>
                  <a:path extrusionOk="0" h="999" w="2482">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p:nvPr/>
            </p:nvSpPr>
            <p:spPr>
              <a:xfrm rot="-10594719">
                <a:off x="1377624" y="4771551"/>
                <a:ext cx="112090" cy="34645"/>
              </a:xfrm>
              <a:custGeom>
                <a:rect b="b" l="l" r="r" t="t"/>
                <a:pathLst>
                  <a:path extrusionOk="0" h="595" w="1925">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
              <p:cNvSpPr/>
              <p:nvPr/>
            </p:nvSpPr>
            <p:spPr>
              <a:xfrm rot="-10594719">
                <a:off x="1803282" y="4697382"/>
                <a:ext cx="112032" cy="48211"/>
              </a:xfrm>
              <a:custGeom>
                <a:rect b="b" l="l" r="r" t="t"/>
                <a:pathLst>
                  <a:path extrusionOk="0" h="828" w="1924">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p:nvPr/>
            </p:nvSpPr>
            <p:spPr>
              <a:xfrm rot="-10594719">
                <a:off x="1895778" y="4578886"/>
                <a:ext cx="113837" cy="36159"/>
              </a:xfrm>
              <a:custGeom>
                <a:rect b="b" l="l" r="r" t="t"/>
                <a:pathLst>
                  <a:path extrusionOk="0" h="621" w="1955">
                    <a:moveTo>
                      <a:pt x="1210" y="1"/>
                    </a:moveTo>
                    <a:cubicBezTo>
                      <a:pt x="807" y="1"/>
                      <a:pt x="1" y="621"/>
                      <a:pt x="745" y="621"/>
                    </a:cubicBezTo>
                    <a:cubicBezTo>
                      <a:pt x="1148" y="621"/>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
              <p:cNvSpPr/>
              <p:nvPr/>
            </p:nvSpPr>
            <p:spPr>
              <a:xfrm rot="-10594719">
                <a:off x="1667823" y="4452968"/>
                <a:ext cx="119311" cy="43903"/>
              </a:xfrm>
              <a:custGeom>
                <a:rect b="b" l="l" r="r" t="t"/>
                <a:pathLst>
                  <a:path extrusionOk="0" h="754" w="2049">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p:nvPr/>
            </p:nvSpPr>
            <p:spPr>
              <a:xfrm rot="-10594719">
                <a:off x="1579763" y="4538236"/>
                <a:ext cx="113896" cy="34412"/>
              </a:xfrm>
              <a:custGeom>
                <a:rect b="b" l="l" r="r" t="t"/>
                <a:pathLst>
                  <a:path extrusionOk="0" h="591" w="1956">
                    <a:moveTo>
                      <a:pt x="1211" y="1"/>
                    </a:moveTo>
                    <a:cubicBezTo>
                      <a:pt x="838" y="1"/>
                      <a:pt x="1" y="590"/>
                      <a:pt x="776" y="590"/>
                    </a:cubicBezTo>
                    <a:cubicBezTo>
                      <a:pt x="1149" y="590"/>
                      <a:pt x="1955"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
              <p:cNvSpPr/>
              <p:nvPr/>
            </p:nvSpPr>
            <p:spPr>
              <a:xfrm rot="-10594719">
                <a:off x="1579808" y="4655738"/>
                <a:ext cx="106675" cy="39652"/>
              </a:xfrm>
              <a:custGeom>
                <a:rect b="b" l="l" r="r" t="t"/>
                <a:pathLst>
                  <a:path extrusionOk="0" h="681" w="1832">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p:nvPr/>
            </p:nvSpPr>
            <p:spPr>
              <a:xfrm rot="-10594719">
                <a:off x="1253171" y="4536196"/>
                <a:ext cx="131888" cy="69813"/>
              </a:xfrm>
              <a:custGeom>
                <a:rect b="b" l="l" r="r" t="t"/>
                <a:pathLst>
                  <a:path extrusionOk="0" h="1199" w="2265">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
              <p:cNvSpPr/>
              <p:nvPr/>
            </p:nvSpPr>
            <p:spPr>
              <a:xfrm rot="-10594719">
                <a:off x="1324781" y="4401406"/>
                <a:ext cx="110227" cy="62419"/>
              </a:xfrm>
              <a:custGeom>
                <a:rect b="b" l="l" r="r" t="t"/>
                <a:pathLst>
                  <a:path extrusionOk="0" h="1072" w="1893">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p:nvPr/>
            </p:nvSpPr>
            <p:spPr>
              <a:xfrm rot="-10594719">
                <a:off x="1535351" y="4341719"/>
                <a:ext cx="103007" cy="37556"/>
              </a:xfrm>
              <a:custGeom>
                <a:rect b="b" l="l" r="r" t="t"/>
                <a:pathLst>
                  <a:path extrusionOk="0" h="645" w="1769">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
              <p:cNvSpPr/>
              <p:nvPr/>
            </p:nvSpPr>
            <p:spPr>
              <a:xfrm rot="-10594719">
                <a:off x="1118834" y="4308400"/>
                <a:ext cx="117506" cy="54616"/>
              </a:xfrm>
              <a:custGeom>
                <a:rect b="b" l="l" r="r" t="t"/>
                <a:pathLst>
                  <a:path extrusionOk="0" h="938" w="2018">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p:nvPr/>
            </p:nvSpPr>
            <p:spPr>
              <a:xfrm rot="-10594719">
                <a:off x="780859" y="4335661"/>
                <a:ext cx="95786" cy="48037"/>
              </a:xfrm>
              <a:custGeom>
                <a:rect b="b" l="l" r="r" t="t"/>
                <a:pathLst>
                  <a:path extrusionOk="0" h="825" w="1645">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
              <p:cNvSpPr/>
              <p:nvPr/>
            </p:nvSpPr>
            <p:spPr>
              <a:xfrm rot="-10594719">
                <a:off x="896926" y="4426275"/>
                <a:ext cx="104812" cy="39303"/>
              </a:xfrm>
              <a:custGeom>
                <a:rect b="b" l="l" r="r" t="t"/>
                <a:pathLst>
                  <a:path extrusionOk="0" h="675" w="180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p:nvPr/>
            </p:nvSpPr>
            <p:spPr>
              <a:xfrm rot="-10594719">
                <a:off x="1035410" y="4484473"/>
                <a:ext cx="146329" cy="74355"/>
              </a:xfrm>
              <a:custGeom>
                <a:rect b="b" l="l" r="r" t="t"/>
                <a:pathLst>
                  <a:path extrusionOk="0" h="1277" w="2513">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
              <p:cNvSpPr/>
              <p:nvPr/>
            </p:nvSpPr>
            <p:spPr>
              <a:xfrm rot="-10594719">
                <a:off x="1152901" y="4685992"/>
                <a:ext cx="99397" cy="36450"/>
              </a:xfrm>
              <a:custGeom>
                <a:rect b="b" l="l" r="r" t="t"/>
                <a:pathLst>
                  <a:path extrusionOk="0" h="626" w="1707">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p:nvPr/>
            </p:nvSpPr>
            <p:spPr>
              <a:xfrm rot="-10594719">
                <a:off x="1100228" y="4854235"/>
                <a:ext cx="153608" cy="70337"/>
              </a:xfrm>
              <a:custGeom>
                <a:rect b="b" l="l" r="r" t="t"/>
                <a:pathLst>
                  <a:path extrusionOk="0" h="1208" w="2638">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
              <p:cNvSpPr/>
              <p:nvPr/>
            </p:nvSpPr>
            <p:spPr>
              <a:xfrm rot="-10594719">
                <a:off x="909141" y="4699932"/>
                <a:ext cx="84956" cy="50657"/>
              </a:xfrm>
              <a:custGeom>
                <a:rect b="b" l="l" r="r" t="t"/>
                <a:pathLst>
                  <a:path extrusionOk="0" h="870" w="1459">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p:nvPr/>
            </p:nvSpPr>
            <p:spPr>
              <a:xfrm rot="-10594719">
                <a:off x="661505" y="4790849"/>
                <a:ext cx="119253" cy="43961"/>
              </a:xfrm>
              <a:custGeom>
                <a:rect b="b" l="l" r="r" t="t"/>
                <a:pathLst>
                  <a:path extrusionOk="0" h="755" w="2048">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
              <p:cNvSpPr/>
              <p:nvPr/>
            </p:nvSpPr>
            <p:spPr>
              <a:xfrm rot="-10594719">
                <a:off x="716042" y="4640466"/>
                <a:ext cx="115642" cy="32548"/>
              </a:xfrm>
              <a:custGeom>
                <a:rect b="b" l="l" r="r" t="t"/>
                <a:pathLst>
                  <a:path extrusionOk="0" h="559" w="1986">
                    <a:moveTo>
                      <a:pt x="1210" y="0"/>
                    </a:moveTo>
                    <a:cubicBezTo>
                      <a:pt x="838" y="0"/>
                      <a:pt x="0" y="559"/>
                      <a:pt x="776" y="559"/>
                    </a:cubicBezTo>
                    <a:cubicBezTo>
                      <a:pt x="1148" y="559"/>
                      <a:pt x="1985" y="0"/>
                      <a:pt x="1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p:nvPr/>
            </p:nvSpPr>
            <p:spPr>
              <a:xfrm rot="-10594719">
                <a:off x="596313" y="4488004"/>
                <a:ext cx="97591" cy="45242"/>
              </a:xfrm>
              <a:custGeom>
                <a:rect b="b" l="l" r="r" t="t"/>
                <a:pathLst>
                  <a:path extrusionOk="0" h="777" w="1676">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
              <p:cNvSpPr/>
              <p:nvPr/>
            </p:nvSpPr>
            <p:spPr>
              <a:xfrm rot="-10594719">
                <a:off x="411673" y="4405110"/>
                <a:ext cx="113837" cy="32548"/>
              </a:xfrm>
              <a:custGeom>
                <a:rect b="b" l="l" r="r" t="t"/>
                <a:pathLst>
                  <a:path extrusionOk="0" h="559" w="1955">
                    <a:moveTo>
                      <a:pt x="1210" y="1"/>
                    </a:moveTo>
                    <a:cubicBezTo>
                      <a:pt x="807" y="1"/>
                      <a:pt x="0" y="559"/>
                      <a:pt x="745" y="559"/>
                    </a:cubicBezTo>
                    <a:cubicBezTo>
                      <a:pt x="1148" y="559"/>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p:nvPr/>
            </p:nvSpPr>
            <p:spPr>
              <a:xfrm rot="-10594719">
                <a:off x="260348" y="4417234"/>
                <a:ext cx="95786" cy="45184"/>
              </a:xfrm>
              <a:custGeom>
                <a:rect b="b" l="l" r="r" t="t"/>
                <a:pathLst>
                  <a:path extrusionOk="0" h="776" w="1645">
                    <a:moveTo>
                      <a:pt x="869" y="0"/>
                    </a:moveTo>
                    <a:cubicBezTo>
                      <a:pt x="248" y="0"/>
                      <a:pt x="0" y="776"/>
                      <a:pt x="776" y="776"/>
                    </a:cubicBezTo>
                    <a:cubicBezTo>
                      <a:pt x="1396" y="776"/>
                      <a:pt x="1644"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
              <p:cNvSpPr/>
              <p:nvPr/>
            </p:nvSpPr>
            <p:spPr>
              <a:xfrm rot="-10594719">
                <a:off x="298549" y="4538806"/>
                <a:ext cx="92176" cy="38255"/>
              </a:xfrm>
              <a:custGeom>
                <a:rect b="b" l="l" r="r" t="t"/>
                <a:pathLst>
                  <a:path extrusionOk="0" h="657" w="1583">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
              <p:cNvSpPr/>
              <p:nvPr/>
            </p:nvSpPr>
            <p:spPr>
              <a:xfrm rot="-10594719">
                <a:off x="400126" y="4620999"/>
                <a:ext cx="95786" cy="46989"/>
              </a:xfrm>
              <a:custGeom>
                <a:rect b="b" l="l" r="r" t="t"/>
                <a:pathLst>
                  <a:path extrusionOk="0" h="807" w="1645">
                    <a:moveTo>
                      <a:pt x="869" y="0"/>
                    </a:moveTo>
                    <a:cubicBezTo>
                      <a:pt x="249" y="0"/>
                      <a:pt x="1" y="807"/>
                      <a:pt x="776" y="807"/>
                    </a:cubicBezTo>
                    <a:cubicBezTo>
                      <a:pt x="1397" y="807"/>
                      <a:pt x="1645"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
              <p:cNvSpPr/>
              <p:nvPr/>
            </p:nvSpPr>
            <p:spPr>
              <a:xfrm rot="-10594719">
                <a:off x="569542" y="4609361"/>
                <a:ext cx="93981" cy="32548"/>
              </a:xfrm>
              <a:custGeom>
                <a:rect b="b" l="l" r="r" t="t"/>
                <a:pathLst>
                  <a:path extrusionOk="0" h="559" w="1614">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7"/>
              <p:cNvSpPr/>
              <p:nvPr/>
            </p:nvSpPr>
            <p:spPr>
              <a:xfrm rot="-10594719">
                <a:off x="262558" y="4750610"/>
                <a:ext cx="176259" cy="32781"/>
              </a:xfrm>
              <a:custGeom>
                <a:rect b="b" l="l" r="r" t="t"/>
                <a:pathLst>
                  <a:path extrusionOk="0" h="563" w="3027">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7"/>
              <p:cNvSpPr/>
              <p:nvPr/>
            </p:nvSpPr>
            <p:spPr>
              <a:xfrm rot="-10594719">
                <a:off x="61020" y="4723690"/>
                <a:ext cx="93981" cy="47047"/>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7"/>
              <p:cNvSpPr/>
              <p:nvPr/>
            </p:nvSpPr>
            <p:spPr>
              <a:xfrm rot="-10594719">
                <a:off x="-30399" y="4853917"/>
                <a:ext cx="124260" cy="31792"/>
              </a:xfrm>
              <a:custGeom>
                <a:rect b="b" l="l" r="r" t="t"/>
                <a:pathLst>
                  <a:path extrusionOk="0" h="546" w="2134">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
              <p:cNvSpPr/>
              <p:nvPr/>
            </p:nvSpPr>
            <p:spPr>
              <a:xfrm rot="-10594719">
                <a:off x="111684" y="4611706"/>
                <a:ext cx="130083" cy="31035"/>
              </a:xfrm>
              <a:custGeom>
                <a:rect b="b" l="l" r="r" t="t"/>
                <a:pathLst>
                  <a:path extrusionOk="0" h="533" w="2234">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
              <p:cNvSpPr/>
              <p:nvPr/>
            </p:nvSpPr>
            <p:spPr>
              <a:xfrm rot="-10594719">
                <a:off x="86956" y="4479838"/>
                <a:ext cx="115701" cy="30743"/>
              </a:xfrm>
              <a:custGeom>
                <a:rect b="b" l="l" r="r" t="t"/>
                <a:pathLst>
                  <a:path extrusionOk="0" h="528" w="1987">
                    <a:moveTo>
                      <a:pt x="1211" y="1"/>
                    </a:moveTo>
                    <a:cubicBezTo>
                      <a:pt x="869" y="1"/>
                      <a:pt x="1" y="528"/>
                      <a:pt x="745" y="528"/>
                    </a:cubicBezTo>
                    <a:cubicBezTo>
                      <a:pt x="1118" y="528"/>
                      <a:pt x="1986"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
              <p:cNvSpPr/>
              <p:nvPr/>
            </p:nvSpPr>
            <p:spPr>
              <a:xfrm rot="-10594719">
                <a:off x="62376" y="4370819"/>
                <a:ext cx="90371" cy="41923"/>
              </a:xfrm>
              <a:custGeom>
                <a:rect b="b" l="l" r="r" t="t"/>
                <a:pathLst>
                  <a:path extrusionOk="0" h="720" w="1552">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
              <p:cNvSpPr/>
              <p:nvPr/>
            </p:nvSpPr>
            <p:spPr>
              <a:xfrm rot="-10594719">
                <a:off x="-212795" y="4459478"/>
                <a:ext cx="93981" cy="50599"/>
              </a:xfrm>
              <a:custGeom>
                <a:rect b="b" l="l" r="r" t="t"/>
                <a:pathLst>
                  <a:path extrusionOk="0" h="869" w="1614">
                    <a:moveTo>
                      <a:pt x="869" y="0"/>
                    </a:moveTo>
                    <a:cubicBezTo>
                      <a:pt x="217" y="0"/>
                      <a:pt x="0" y="869"/>
                      <a:pt x="776" y="869"/>
                    </a:cubicBezTo>
                    <a:cubicBezTo>
                      <a:pt x="1427" y="869"/>
                      <a:pt x="161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
              <p:cNvSpPr/>
              <p:nvPr/>
            </p:nvSpPr>
            <p:spPr>
              <a:xfrm rot="-10594719">
                <a:off x="-145853" y="4541382"/>
                <a:ext cx="112032" cy="69580"/>
              </a:xfrm>
              <a:custGeom>
                <a:rect b="b" l="l" r="r" t="t"/>
                <a:pathLst>
                  <a:path extrusionOk="0" h="1195" w="1924">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
              <p:cNvSpPr/>
              <p:nvPr/>
            </p:nvSpPr>
            <p:spPr>
              <a:xfrm rot="-10594719">
                <a:off x="-117570" y="4693484"/>
                <a:ext cx="106617" cy="28938"/>
              </a:xfrm>
              <a:custGeom>
                <a:rect b="b" l="l" r="r" t="t"/>
                <a:pathLst>
                  <a:path extrusionOk="0" h="497" w="1831">
                    <a:moveTo>
                      <a:pt x="1272" y="0"/>
                    </a:moveTo>
                    <a:cubicBezTo>
                      <a:pt x="1024" y="0"/>
                      <a:pt x="0" y="496"/>
                      <a:pt x="527" y="496"/>
                    </a:cubicBezTo>
                    <a:cubicBezTo>
                      <a:pt x="807" y="496"/>
                      <a:pt x="1830" y="0"/>
                      <a:pt x="12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
              <p:cNvSpPr/>
              <p:nvPr/>
            </p:nvSpPr>
            <p:spPr>
              <a:xfrm rot="-10594719">
                <a:off x="-219900" y="4883379"/>
                <a:ext cx="128336" cy="46406"/>
              </a:xfrm>
              <a:custGeom>
                <a:rect b="b" l="l" r="r" t="t"/>
                <a:pathLst>
                  <a:path extrusionOk="0" h="797" w="2204">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
              <p:cNvSpPr/>
              <p:nvPr/>
            </p:nvSpPr>
            <p:spPr>
              <a:xfrm rot="-10594719">
                <a:off x="-435485" y="4915741"/>
                <a:ext cx="135557" cy="51705"/>
              </a:xfrm>
              <a:custGeom>
                <a:rect b="b" l="l" r="r" t="t"/>
                <a:pathLst>
                  <a:path extrusionOk="0" h="888" w="2328">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
              <p:cNvSpPr/>
              <p:nvPr/>
            </p:nvSpPr>
            <p:spPr>
              <a:xfrm rot="-10594719">
                <a:off x="-367530" y="4751000"/>
                <a:ext cx="106617" cy="44776"/>
              </a:xfrm>
              <a:custGeom>
                <a:rect b="b" l="l" r="r" t="t"/>
                <a:pathLst>
                  <a:path extrusionOk="0" h="769" w="1831">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
              <p:cNvSpPr/>
              <p:nvPr/>
            </p:nvSpPr>
            <p:spPr>
              <a:xfrm rot="-10594719">
                <a:off x="-335072" y="4573098"/>
                <a:ext cx="84956" cy="40060"/>
              </a:xfrm>
              <a:custGeom>
                <a:rect b="b" l="l" r="r" t="t"/>
                <a:pathLst>
                  <a:path extrusionOk="0" h="688" w="1459">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
              <p:cNvSpPr/>
              <p:nvPr/>
            </p:nvSpPr>
            <p:spPr>
              <a:xfrm rot="-10594719">
                <a:off x="-414983" y="4513806"/>
                <a:ext cx="77735" cy="47047"/>
              </a:xfrm>
              <a:custGeom>
                <a:rect b="b" l="l" r="r" t="t"/>
                <a:pathLst>
                  <a:path extrusionOk="0" h="808" w="1335">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
              <p:cNvSpPr/>
              <p:nvPr/>
            </p:nvSpPr>
            <p:spPr>
              <a:xfrm rot="-10594719">
                <a:off x="-638248" y="4580252"/>
                <a:ext cx="83500" cy="47862"/>
              </a:xfrm>
              <a:custGeom>
                <a:rect b="b" l="l" r="r" t="t"/>
                <a:pathLst>
                  <a:path extrusionOk="0" h="822" w="1434">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
              <p:cNvSpPr/>
              <p:nvPr/>
            </p:nvSpPr>
            <p:spPr>
              <a:xfrm rot="-10594719">
                <a:off x="-500255" y="4633121"/>
                <a:ext cx="108422" cy="58750"/>
              </a:xfrm>
              <a:custGeom>
                <a:rect b="b" l="l" r="r" t="t"/>
                <a:pathLst>
                  <a:path extrusionOk="0" h="1009" w="1862">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
              <p:cNvSpPr/>
              <p:nvPr/>
            </p:nvSpPr>
            <p:spPr>
              <a:xfrm rot="-10594719">
                <a:off x="-591684" y="4775174"/>
                <a:ext cx="79541" cy="47687"/>
              </a:xfrm>
              <a:custGeom>
                <a:rect b="b" l="l" r="r" t="t"/>
                <a:pathLst>
                  <a:path extrusionOk="0" h="819" w="1366">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
              <p:cNvSpPr/>
              <p:nvPr/>
            </p:nvSpPr>
            <p:spPr>
              <a:xfrm rot="-10594719">
                <a:off x="-638440" y="4931436"/>
                <a:ext cx="149997" cy="31035"/>
              </a:xfrm>
              <a:custGeom>
                <a:rect b="b" l="l" r="r" t="t"/>
                <a:pathLst>
                  <a:path extrusionOk="0" h="533" w="2576">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
              <p:cNvSpPr/>
              <p:nvPr/>
            </p:nvSpPr>
            <p:spPr>
              <a:xfrm rot="-10594719">
                <a:off x="-799362" y="4868291"/>
                <a:ext cx="115642" cy="30802"/>
              </a:xfrm>
              <a:custGeom>
                <a:rect b="b" l="l" r="r" t="t"/>
                <a:pathLst>
                  <a:path extrusionOk="0" h="529" w="1986">
                    <a:moveTo>
                      <a:pt x="1241" y="1"/>
                    </a:moveTo>
                    <a:cubicBezTo>
                      <a:pt x="869" y="1"/>
                      <a:pt x="0" y="528"/>
                      <a:pt x="776" y="528"/>
                    </a:cubicBezTo>
                    <a:cubicBezTo>
                      <a:pt x="1117" y="528"/>
                      <a:pt x="1985"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
              <p:cNvSpPr/>
              <p:nvPr/>
            </p:nvSpPr>
            <p:spPr>
              <a:xfrm rot="-10594719">
                <a:off x="-732763" y="4721604"/>
                <a:ext cx="113022" cy="51472"/>
              </a:xfrm>
              <a:custGeom>
                <a:rect b="b" l="l" r="r" t="t"/>
                <a:pathLst>
                  <a:path extrusionOk="0" h="884" w="1941">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
              <p:cNvSpPr/>
              <p:nvPr/>
            </p:nvSpPr>
            <p:spPr>
              <a:xfrm rot="-10594719">
                <a:off x="-778463" y="4637919"/>
                <a:ext cx="113837" cy="34354"/>
              </a:xfrm>
              <a:custGeom>
                <a:rect b="b" l="l" r="r" t="t"/>
                <a:pathLst>
                  <a:path extrusionOk="0" h="590" w="1955">
                    <a:moveTo>
                      <a:pt x="1179" y="0"/>
                    </a:moveTo>
                    <a:cubicBezTo>
                      <a:pt x="807" y="0"/>
                      <a:pt x="0" y="590"/>
                      <a:pt x="745" y="590"/>
                    </a:cubicBezTo>
                    <a:cubicBezTo>
                      <a:pt x="1117" y="590"/>
                      <a:pt x="1954"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2" name="Google Shape;942;p7"/>
          <p:cNvGrpSpPr/>
          <p:nvPr/>
        </p:nvGrpSpPr>
        <p:grpSpPr>
          <a:xfrm flipH="1" rot="-10799883">
            <a:off x="-1195356" y="-924940"/>
            <a:ext cx="4843774" cy="2185315"/>
            <a:chOff x="5619200" y="4458200"/>
            <a:chExt cx="1647150" cy="742900"/>
          </a:xfrm>
        </p:grpSpPr>
        <p:sp>
          <p:nvSpPr>
            <p:cNvPr id="943" name="Google Shape;943;p7"/>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7"/>
          <p:cNvGrpSpPr/>
          <p:nvPr/>
        </p:nvGrpSpPr>
        <p:grpSpPr>
          <a:xfrm rot="-2452161">
            <a:off x="5263268" y="4452240"/>
            <a:ext cx="1019006" cy="1634773"/>
            <a:chOff x="2402100" y="3854125"/>
            <a:chExt cx="435600" cy="698825"/>
          </a:xfrm>
        </p:grpSpPr>
        <p:sp>
          <p:nvSpPr>
            <p:cNvPr id="949" name="Google Shape;949;p7"/>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7"/>
          <p:cNvGrpSpPr/>
          <p:nvPr/>
        </p:nvGrpSpPr>
        <p:grpSpPr>
          <a:xfrm rot="8607250">
            <a:off x="-672758" y="173948"/>
            <a:ext cx="1219989" cy="1925352"/>
            <a:chOff x="322650" y="2571325"/>
            <a:chExt cx="573100" cy="904450"/>
          </a:xfrm>
        </p:grpSpPr>
        <p:sp>
          <p:nvSpPr>
            <p:cNvPr id="963" name="Google Shape;963;p7"/>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7"/>
          <p:cNvGrpSpPr/>
          <p:nvPr/>
        </p:nvGrpSpPr>
        <p:grpSpPr>
          <a:xfrm rot="9764690">
            <a:off x="2589182" y="-1536019"/>
            <a:ext cx="1546779" cy="2481535"/>
            <a:chOff x="2402100" y="3854125"/>
            <a:chExt cx="435600" cy="698825"/>
          </a:xfrm>
        </p:grpSpPr>
        <p:sp>
          <p:nvSpPr>
            <p:cNvPr id="971" name="Google Shape;971;p7"/>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7"/>
          <p:cNvGrpSpPr/>
          <p:nvPr/>
        </p:nvGrpSpPr>
        <p:grpSpPr>
          <a:xfrm>
            <a:off x="952179" y="620766"/>
            <a:ext cx="548733" cy="498301"/>
            <a:chOff x="3652400" y="3788700"/>
            <a:chExt cx="700450" cy="636075"/>
          </a:xfrm>
        </p:grpSpPr>
        <p:sp>
          <p:nvSpPr>
            <p:cNvPr id="985" name="Google Shape;985;p7"/>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0" name="Shape 1000"/>
        <p:cNvGrpSpPr/>
        <p:nvPr/>
      </p:nvGrpSpPr>
      <p:grpSpPr>
        <a:xfrm>
          <a:off x="0" y="0"/>
          <a:ext cx="0" cy="0"/>
          <a:chOff x="0" y="0"/>
          <a:chExt cx="0" cy="0"/>
        </a:xfrm>
      </p:grpSpPr>
      <p:sp>
        <p:nvSpPr>
          <p:cNvPr id="1001" name="Google Shape;100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1002" name="Google Shape;1002;p8"/>
          <p:cNvGrpSpPr/>
          <p:nvPr/>
        </p:nvGrpSpPr>
        <p:grpSpPr>
          <a:xfrm flipH="1" rot="10800000">
            <a:off x="4571990" y="-432411"/>
            <a:ext cx="5995306" cy="3699551"/>
            <a:chOff x="4178350" y="2375050"/>
            <a:chExt cx="938350" cy="515775"/>
          </a:xfrm>
        </p:grpSpPr>
        <p:sp>
          <p:nvSpPr>
            <p:cNvPr id="1003" name="Google Shape;1003;p8"/>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8"/>
          <p:cNvSpPr txBox="1"/>
          <p:nvPr>
            <p:ph type="title"/>
          </p:nvPr>
        </p:nvSpPr>
        <p:spPr>
          <a:xfrm>
            <a:off x="5953125" y="526350"/>
            <a:ext cx="2476800" cy="4090800"/>
          </a:xfrm>
          <a:prstGeom prst="rect">
            <a:avLst/>
          </a:prstGeom>
        </p:spPr>
        <p:txBody>
          <a:bodyPr anchorCtr="0" anchor="t" bIns="91425" lIns="91425" spcFirstLastPara="1" rIns="91425" wrap="square" tIns="91425">
            <a:noAutofit/>
          </a:bodyPr>
          <a:lstStyle>
            <a:lvl1pPr lvl="0" algn="r">
              <a:spcBef>
                <a:spcPts val="0"/>
              </a:spcBef>
              <a:spcAft>
                <a:spcPts val="0"/>
              </a:spcAft>
              <a:buSzPts val="3200"/>
              <a:buNone/>
              <a:defRPr b="1" sz="32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grpSp>
        <p:nvGrpSpPr>
          <p:cNvPr id="1011" name="Google Shape;1011;p8"/>
          <p:cNvGrpSpPr/>
          <p:nvPr/>
        </p:nvGrpSpPr>
        <p:grpSpPr>
          <a:xfrm>
            <a:off x="-1130481" y="4057287"/>
            <a:ext cx="4742310" cy="2138883"/>
            <a:chOff x="5619200" y="4458200"/>
            <a:chExt cx="1647150" cy="742900"/>
          </a:xfrm>
        </p:grpSpPr>
        <p:sp>
          <p:nvSpPr>
            <p:cNvPr id="1012" name="Google Shape;1012;p8"/>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8"/>
          <p:cNvGrpSpPr/>
          <p:nvPr/>
        </p:nvGrpSpPr>
        <p:grpSpPr>
          <a:xfrm rot="2025103">
            <a:off x="3868157" y="4340549"/>
            <a:ext cx="1166943" cy="1841636"/>
            <a:chOff x="322650" y="2571325"/>
            <a:chExt cx="573100" cy="904450"/>
          </a:xfrm>
        </p:grpSpPr>
        <p:sp>
          <p:nvSpPr>
            <p:cNvPr id="1018" name="Google Shape;1018;p8"/>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8"/>
          <p:cNvGrpSpPr/>
          <p:nvPr/>
        </p:nvGrpSpPr>
        <p:grpSpPr>
          <a:xfrm>
            <a:off x="4347838" y="95238"/>
            <a:ext cx="700450" cy="636075"/>
            <a:chOff x="3652400" y="3788700"/>
            <a:chExt cx="700450" cy="636075"/>
          </a:xfrm>
        </p:grpSpPr>
        <p:sp>
          <p:nvSpPr>
            <p:cNvPr id="1026" name="Google Shape;1026;p8"/>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8"/>
          <p:cNvGrpSpPr/>
          <p:nvPr/>
        </p:nvGrpSpPr>
        <p:grpSpPr>
          <a:xfrm>
            <a:off x="-210841" y="2666472"/>
            <a:ext cx="1039446" cy="2836051"/>
            <a:chOff x="10084800" y="4174013"/>
            <a:chExt cx="585175" cy="1594900"/>
          </a:xfrm>
        </p:grpSpPr>
        <p:sp>
          <p:nvSpPr>
            <p:cNvPr id="1042" name="Google Shape;1042;p8"/>
            <p:cNvSpPr/>
            <p:nvPr/>
          </p:nvSpPr>
          <p:spPr>
            <a:xfrm>
              <a:off x="10201075" y="4663100"/>
              <a:ext cx="103750" cy="217325"/>
            </a:xfrm>
            <a:custGeom>
              <a:rect b="b" l="l" r="r" t="t"/>
              <a:pathLst>
                <a:path extrusionOk="0" h="8693" w="415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3" name="Google Shape;1043;p8"/>
            <p:cNvGrpSpPr/>
            <p:nvPr/>
          </p:nvGrpSpPr>
          <p:grpSpPr>
            <a:xfrm>
              <a:off x="10084800" y="4174013"/>
              <a:ext cx="585175" cy="1594900"/>
              <a:chOff x="1833925" y="1604075"/>
              <a:chExt cx="585175" cy="1594900"/>
            </a:xfrm>
          </p:grpSpPr>
          <p:sp>
            <p:nvSpPr>
              <p:cNvPr id="1044" name="Google Shape;1044;p8"/>
              <p:cNvSpPr/>
              <p:nvPr/>
            </p:nvSpPr>
            <p:spPr>
              <a:xfrm>
                <a:off x="2027925" y="1604075"/>
                <a:ext cx="134950" cy="358975"/>
              </a:xfrm>
              <a:custGeom>
                <a:rect b="b" l="l" r="r" t="t"/>
                <a:pathLst>
                  <a:path extrusionOk="0" h="14359" w="5398">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1884475" y="1870300"/>
                <a:ext cx="202725" cy="108300"/>
              </a:xfrm>
              <a:custGeom>
                <a:rect b="b" l="l" r="r" t="t"/>
                <a:pathLst>
                  <a:path extrusionOk="0" h="4332" w="8109">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2086025" y="1908300"/>
                <a:ext cx="295550" cy="250075"/>
              </a:xfrm>
              <a:custGeom>
                <a:rect b="b" l="l" r="r" t="t"/>
                <a:pathLst>
                  <a:path extrusionOk="0" h="10003" w="11822">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2085050" y="2026925"/>
                <a:ext cx="159325" cy="134975"/>
              </a:xfrm>
              <a:custGeom>
                <a:rect b="b" l="l" r="r" t="t"/>
                <a:pathLst>
                  <a:path extrusionOk="0" h="5399" w="6373">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1884125" y="1950475"/>
                <a:ext cx="191100" cy="386625"/>
              </a:xfrm>
              <a:custGeom>
                <a:rect b="b" l="l" r="r" t="t"/>
                <a:pathLst>
                  <a:path extrusionOk="0" h="15465" w="7644">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2047325" y="1954175"/>
                <a:ext cx="256350" cy="1244800"/>
              </a:xfrm>
              <a:custGeom>
                <a:rect b="b" l="l" r="r" t="t"/>
                <a:pathLst>
                  <a:path extrusionOk="0" h="49792" w="10254">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2075975" y="2144550"/>
                <a:ext cx="192150" cy="415100"/>
              </a:xfrm>
              <a:custGeom>
                <a:rect b="b" l="l" r="r" t="t"/>
                <a:pathLst>
                  <a:path extrusionOk="0" h="16604" w="7686">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2077275" y="2314125"/>
                <a:ext cx="115650" cy="243800"/>
              </a:xfrm>
              <a:custGeom>
                <a:rect b="b" l="l" r="r" t="t"/>
                <a:pathLst>
                  <a:path extrusionOk="0" h="9752" w="4626">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1833925" y="2362025"/>
                <a:ext cx="281650" cy="341550"/>
              </a:xfrm>
              <a:custGeom>
                <a:rect b="b" l="l" r="r" t="t"/>
                <a:pathLst>
                  <a:path extrusionOk="0" h="13662" w="11266">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1944625" y="2496250"/>
                <a:ext cx="165325" cy="203425"/>
              </a:xfrm>
              <a:custGeom>
                <a:rect b="b" l="l" r="r" t="t"/>
                <a:pathLst>
                  <a:path extrusionOk="0" h="8137" w="6613">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2157425" y="2486025"/>
                <a:ext cx="261675" cy="438775"/>
              </a:xfrm>
              <a:custGeom>
                <a:rect b="b" l="l" r="r" t="t"/>
                <a:pathLst>
                  <a:path extrusionOk="0" h="17551" w="10467">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1912550" y="2653825"/>
                <a:ext cx="256550" cy="268300"/>
              </a:xfrm>
              <a:custGeom>
                <a:rect b="b" l="l" r="r" t="t"/>
                <a:pathLst>
                  <a:path extrusionOk="0" h="10732" w="10262">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1997875" y="2774225"/>
                <a:ext cx="169450" cy="146250"/>
              </a:xfrm>
              <a:custGeom>
                <a:rect b="b" l="l" r="r" t="t"/>
                <a:pathLst>
                  <a:path extrusionOk="0" h="5850" w="6778">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57" name="Shape 1057"/>
        <p:cNvGrpSpPr/>
        <p:nvPr/>
      </p:nvGrpSpPr>
      <p:grpSpPr>
        <a:xfrm>
          <a:off x="0" y="0"/>
          <a:ext cx="0" cy="0"/>
          <a:chOff x="0" y="0"/>
          <a:chExt cx="0" cy="0"/>
        </a:xfrm>
      </p:grpSpPr>
      <p:sp>
        <p:nvSpPr>
          <p:cNvPr id="1058" name="Google Shape;1058;p9"/>
          <p:cNvSpPr txBox="1"/>
          <p:nvPr>
            <p:ph type="title"/>
          </p:nvPr>
        </p:nvSpPr>
        <p:spPr>
          <a:xfrm>
            <a:off x="714300" y="1757163"/>
            <a:ext cx="3109800" cy="1482300"/>
          </a:xfrm>
          <a:prstGeom prst="rect">
            <a:avLst/>
          </a:prstGeom>
        </p:spPr>
        <p:txBody>
          <a:bodyPr anchorCtr="0" anchor="b" bIns="91425" lIns="91425" spcFirstLastPara="1" rIns="91425" wrap="square" tIns="91425">
            <a:noAutofit/>
          </a:bodyPr>
          <a:lstStyle>
            <a:lvl1pPr lvl="0">
              <a:spcBef>
                <a:spcPts val="0"/>
              </a:spcBef>
              <a:spcAft>
                <a:spcPts val="0"/>
              </a:spcAft>
              <a:buSzPts val="3700"/>
              <a:buNone/>
              <a:defRPr b="1" sz="37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p:txBody>
      </p:sp>
      <p:sp>
        <p:nvSpPr>
          <p:cNvPr id="1059" name="Google Shape;105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grpSp>
        <p:nvGrpSpPr>
          <p:cNvPr id="1060" name="Google Shape;1060;p9"/>
          <p:cNvGrpSpPr/>
          <p:nvPr/>
        </p:nvGrpSpPr>
        <p:grpSpPr>
          <a:xfrm flipH="1" rot="10800000">
            <a:off x="1513733" y="-704506"/>
            <a:ext cx="6608366" cy="2210425"/>
            <a:chOff x="5619200" y="4458200"/>
            <a:chExt cx="1647150" cy="742900"/>
          </a:xfrm>
        </p:grpSpPr>
        <p:sp>
          <p:nvSpPr>
            <p:cNvPr id="1061" name="Google Shape;1061;p9"/>
            <p:cNvSpPr/>
            <p:nvPr/>
          </p:nvSpPr>
          <p:spPr>
            <a:xfrm>
              <a:off x="5619200" y="4458200"/>
              <a:ext cx="1647150" cy="690850"/>
            </a:xfrm>
            <a:custGeom>
              <a:rect b="b" l="l" r="r" t="t"/>
              <a:pathLst>
                <a:path extrusionOk="0" h="27634" w="65886">
                  <a:moveTo>
                    <a:pt x="22214" y="1"/>
                  </a:moveTo>
                  <a:cubicBezTo>
                    <a:pt x="20532" y="1"/>
                    <a:pt x="18847" y="281"/>
                    <a:pt x="17278" y="833"/>
                  </a:cubicBezTo>
                  <a:cubicBezTo>
                    <a:pt x="12222" y="2632"/>
                    <a:pt x="8251" y="6758"/>
                    <a:pt x="5677" y="11442"/>
                  </a:cubicBezTo>
                  <a:cubicBezTo>
                    <a:pt x="3071" y="16126"/>
                    <a:pt x="1706" y="21399"/>
                    <a:pt x="465" y="26610"/>
                  </a:cubicBezTo>
                  <a:lnTo>
                    <a:pt x="0" y="26951"/>
                  </a:lnTo>
                  <a:cubicBezTo>
                    <a:pt x="5568" y="25612"/>
                    <a:pt x="11272" y="25199"/>
                    <a:pt x="17004" y="25199"/>
                  </a:cubicBezTo>
                  <a:cubicBezTo>
                    <a:pt x="21491" y="25199"/>
                    <a:pt x="25994" y="25452"/>
                    <a:pt x="30461" y="25711"/>
                  </a:cubicBezTo>
                  <a:lnTo>
                    <a:pt x="65079" y="27634"/>
                  </a:lnTo>
                  <a:cubicBezTo>
                    <a:pt x="65513" y="23291"/>
                    <a:pt x="65885" y="18762"/>
                    <a:pt x="64179" y="14730"/>
                  </a:cubicBezTo>
                  <a:cubicBezTo>
                    <a:pt x="62763" y="11347"/>
                    <a:pt x="59330" y="8541"/>
                    <a:pt x="55791" y="8541"/>
                  </a:cubicBezTo>
                  <a:cubicBezTo>
                    <a:pt x="55143" y="8541"/>
                    <a:pt x="54492" y="8635"/>
                    <a:pt x="53850" y="8836"/>
                  </a:cubicBezTo>
                  <a:cubicBezTo>
                    <a:pt x="50810" y="9798"/>
                    <a:pt x="48793" y="12807"/>
                    <a:pt x="45847" y="14016"/>
                  </a:cubicBezTo>
                  <a:cubicBezTo>
                    <a:pt x="44931" y="14378"/>
                    <a:pt x="43968" y="14557"/>
                    <a:pt x="43010" y="14557"/>
                  </a:cubicBezTo>
                  <a:cubicBezTo>
                    <a:pt x="41501" y="14557"/>
                    <a:pt x="40002" y="14113"/>
                    <a:pt x="38712" y="13241"/>
                  </a:cubicBezTo>
                  <a:cubicBezTo>
                    <a:pt x="35579" y="11131"/>
                    <a:pt x="34525" y="7006"/>
                    <a:pt x="32043" y="4152"/>
                  </a:cubicBezTo>
                  <a:cubicBezTo>
                    <a:pt x="29611" y="1358"/>
                    <a:pt x="25918" y="1"/>
                    <a:pt x="222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
            <p:cNvSpPr/>
            <p:nvPr/>
          </p:nvSpPr>
          <p:spPr>
            <a:xfrm>
              <a:off x="5706150" y="4536325"/>
              <a:ext cx="1477225" cy="645250"/>
            </a:xfrm>
            <a:custGeom>
              <a:rect b="b" l="l" r="r" t="t"/>
              <a:pathLst>
                <a:path extrusionOk="0" h="25810" w="59089">
                  <a:moveTo>
                    <a:pt x="17943" y="1"/>
                  </a:moveTo>
                  <a:cubicBezTo>
                    <a:pt x="14845" y="1"/>
                    <a:pt x="11730" y="1372"/>
                    <a:pt x="9457" y="3416"/>
                  </a:cubicBezTo>
                  <a:cubicBezTo>
                    <a:pt x="3905" y="8441"/>
                    <a:pt x="1454" y="16847"/>
                    <a:pt x="27" y="23919"/>
                  </a:cubicBezTo>
                  <a:cubicBezTo>
                    <a:pt x="0" y="24028"/>
                    <a:pt x="98" y="24077"/>
                    <a:pt x="219" y="24077"/>
                  </a:cubicBezTo>
                  <a:cubicBezTo>
                    <a:pt x="375" y="24077"/>
                    <a:pt x="568" y="23997"/>
                    <a:pt x="586" y="23857"/>
                  </a:cubicBezTo>
                  <a:lnTo>
                    <a:pt x="586" y="23888"/>
                  </a:lnTo>
                  <a:cubicBezTo>
                    <a:pt x="1857" y="17684"/>
                    <a:pt x="3874" y="10891"/>
                    <a:pt x="7875" y="5804"/>
                  </a:cubicBezTo>
                  <a:cubicBezTo>
                    <a:pt x="10223" y="2806"/>
                    <a:pt x="14226" y="397"/>
                    <a:pt x="18067" y="397"/>
                  </a:cubicBezTo>
                  <a:cubicBezTo>
                    <a:pt x="20265" y="397"/>
                    <a:pt x="22410" y="1186"/>
                    <a:pt x="24160" y="3105"/>
                  </a:cubicBezTo>
                  <a:cubicBezTo>
                    <a:pt x="27014" y="6238"/>
                    <a:pt x="27293" y="11574"/>
                    <a:pt x="31388" y="13652"/>
                  </a:cubicBezTo>
                  <a:cubicBezTo>
                    <a:pt x="32890" y="14422"/>
                    <a:pt x="34450" y="14733"/>
                    <a:pt x="36021" y="14733"/>
                  </a:cubicBezTo>
                  <a:cubicBezTo>
                    <a:pt x="39447" y="14733"/>
                    <a:pt x="42926" y="13256"/>
                    <a:pt x="45967" y="11853"/>
                  </a:cubicBezTo>
                  <a:cubicBezTo>
                    <a:pt x="47522" y="11132"/>
                    <a:pt x="49125" y="10690"/>
                    <a:pt x="50634" y="10690"/>
                  </a:cubicBezTo>
                  <a:cubicBezTo>
                    <a:pt x="52827" y="10690"/>
                    <a:pt x="54825" y="11623"/>
                    <a:pt x="56203" y="13993"/>
                  </a:cubicBezTo>
                  <a:cubicBezTo>
                    <a:pt x="58251" y="17591"/>
                    <a:pt x="57537" y="21810"/>
                    <a:pt x="56855" y="25625"/>
                  </a:cubicBezTo>
                  <a:cubicBezTo>
                    <a:pt x="56826" y="25753"/>
                    <a:pt x="56934" y="25809"/>
                    <a:pt x="57062" y="25809"/>
                  </a:cubicBezTo>
                  <a:cubicBezTo>
                    <a:pt x="57214" y="25809"/>
                    <a:pt x="57396" y="25729"/>
                    <a:pt x="57413" y="25594"/>
                  </a:cubicBezTo>
                  <a:cubicBezTo>
                    <a:pt x="58344" y="20445"/>
                    <a:pt x="59088" y="12039"/>
                    <a:pt x="52419" y="10302"/>
                  </a:cubicBezTo>
                  <a:cubicBezTo>
                    <a:pt x="51875" y="10154"/>
                    <a:pt x="51331" y="10089"/>
                    <a:pt x="50790" y="10089"/>
                  </a:cubicBezTo>
                  <a:cubicBezTo>
                    <a:pt x="48831" y="10089"/>
                    <a:pt x="46904" y="10940"/>
                    <a:pt x="45129" y="11791"/>
                  </a:cubicBezTo>
                  <a:cubicBezTo>
                    <a:pt x="42363" y="13107"/>
                    <a:pt x="39371" y="14279"/>
                    <a:pt x="36316" y="14279"/>
                  </a:cubicBezTo>
                  <a:cubicBezTo>
                    <a:pt x="35125" y="14279"/>
                    <a:pt x="33923" y="14101"/>
                    <a:pt x="32722" y="13683"/>
                  </a:cubicBezTo>
                  <a:cubicBezTo>
                    <a:pt x="26983" y="11729"/>
                    <a:pt x="27572" y="3757"/>
                    <a:pt x="22361" y="1058"/>
                  </a:cubicBezTo>
                  <a:cubicBezTo>
                    <a:pt x="20959" y="326"/>
                    <a:pt x="19453" y="1"/>
                    <a:pt x="1794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9"/>
            <p:cNvSpPr/>
            <p:nvPr/>
          </p:nvSpPr>
          <p:spPr>
            <a:xfrm>
              <a:off x="5813125" y="4656950"/>
              <a:ext cx="1320600" cy="525400"/>
            </a:xfrm>
            <a:custGeom>
              <a:rect b="b" l="l" r="r" t="t"/>
              <a:pathLst>
                <a:path extrusionOk="0" h="21016" w="52824">
                  <a:moveTo>
                    <a:pt x="12103" y="0"/>
                  </a:moveTo>
                  <a:cubicBezTo>
                    <a:pt x="10659" y="0"/>
                    <a:pt x="9171" y="529"/>
                    <a:pt x="7753" y="1693"/>
                  </a:cubicBezTo>
                  <a:cubicBezTo>
                    <a:pt x="5488" y="3523"/>
                    <a:pt x="4279" y="6407"/>
                    <a:pt x="3193" y="9044"/>
                  </a:cubicBezTo>
                  <a:cubicBezTo>
                    <a:pt x="1859" y="12394"/>
                    <a:pt x="804" y="15868"/>
                    <a:pt x="29" y="19405"/>
                  </a:cubicBezTo>
                  <a:cubicBezTo>
                    <a:pt x="1" y="19532"/>
                    <a:pt x="108" y="19588"/>
                    <a:pt x="236" y="19588"/>
                  </a:cubicBezTo>
                  <a:cubicBezTo>
                    <a:pt x="389" y="19588"/>
                    <a:pt x="570" y="19508"/>
                    <a:pt x="587" y="19374"/>
                  </a:cubicBezTo>
                  <a:cubicBezTo>
                    <a:pt x="1394" y="15620"/>
                    <a:pt x="2542" y="11991"/>
                    <a:pt x="4030" y="8455"/>
                  </a:cubicBezTo>
                  <a:cubicBezTo>
                    <a:pt x="5457" y="5043"/>
                    <a:pt x="7536" y="762"/>
                    <a:pt x="11723" y="359"/>
                  </a:cubicBezTo>
                  <a:cubicBezTo>
                    <a:pt x="11913" y="339"/>
                    <a:pt x="12099" y="330"/>
                    <a:pt x="12280" y="330"/>
                  </a:cubicBezTo>
                  <a:cubicBezTo>
                    <a:pt x="15886" y="330"/>
                    <a:pt x="17796" y="4030"/>
                    <a:pt x="19509" y="6718"/>
                  </a:cubicBezTo>
                  <a:cubicBezTo>
                    <a:pt x="20905" y="8920"/>
                    <a:pt x="22487" y="10595"/>
                    <a:pt x="24937" y="11557"/>
                  </a:cubicBezTo>
                  <a:cubicBezTo>
                    <a:pt x="26989" y="12342"/>
                    <a:pt x="29212" y="12714"/>
                    <a:pt x="31449" y="12714"/>
                  </a:cubicBezTo>
                  <a:cubicBezTo>
                    <a:pt x="34690" y="12714"/>
                    <a:pt x="37962" y="11934"/>
                    <a:pt x="40788" y="10502"/>
                  </a:cubicBezTo>
                  <a:cubicBezTo>
                    <a:pt x="42308" y="9727"/>
                    <a:pt x="43735" y="8610"/>
                    <a:pt x="45441" y="8238"/>
                  </a:cubicBezTo>
                  <a:cubicBezTo>
                    <a:pt x="45768" y="8169"/>
                    <a:pt x="46083" y="8136"/>
                    <a:pt x="46386" y="8136"/>
                  </a:cubicBezTo>
                  <a:cubicBezTo>
                    <a:pt x="48126" y="8136"/>
                    <a:pt x="49471" y="9218"/>
                    <a:pt x="50342" y="10750"/>
                  </a:cubicBezTo>
                  <a:cubicBezTo>
                    <a:pt x="52017" y="13759"/>
                    <a:pt x="51862" y="17605"/>
                    <a:pt x="51025" y="20831"/>
                  </a:cubicBezTo>
                  <a:cubicBezTo>
                    <a:pt x="50996" y="20959"/>
                    <a:pt x="51104" y="21015"/>
                    <a:pt x="51235" y="21015"/>
                  </a:cubicBezTo>
                  <a:cubicBezTo>
                    <a:pt x="51391" y="21015"/>
                    <a:pt x="51580" y="20935"/>
                    <a:pt x="51614" y="20800"/>
                  </a:cubicBezTo>
                  <a:cubicBezTo>
                    <a:pt x="52576" y="16985"/>
                    <a:pt x="52824" y="10037"/>
                    <a:pt x="48388" y="8083"/>
                  </a:cubicBezTo>
                  <a:cubicBezTo>
                    <a:pt x="47798" y="7821"/>
                    <a:pt x="47205" y="7711"/>
                    <a:pt x="46617" y="7711"/>
                  </a:cubicBezTo>
                  <a:cubicBezTo>
                    <a:pt x="45318" y="7711"/>
                    <a:pt x="44041" y="8249"/>
                    <a:pt x="42867" y="8889"/>
                  </a:cubicBezTo>
                  <a:cubicBezTo>
                    <a:pt x="39858" y="10471"/>
                    <a:pt x="37035" y="11836"/>
                    <a:pt x="33623" y="12177"/>
                  </a:cubicBezTo>
                  <a:cubicBezTo>
                    <a:pt x="32943" y="12241"/>
                    <a:pt x="32241" y="12276"/>
                    <a:pt x="31531" y="12276"/>
                  </a:cubicBezTo>
                  <a:cubicBezTo>
                    <a:pt x="28808" y="12276"/>
                    <a:pt x="25954" y="11762"/>
                    <a:pt x="23666" y="10409"/>
                  </a:cubicBezTo>
                  <a:cubicBezTo>
                    <a:pt x="20967" y="8796"/>
                    <a:pt x="19850" y="5880"/>
                    <a:pt x="18082" y="3461"/>
                  </a:cubicBezTo>
                  <a:cubicBezTo>
                    <a:pt x="16494" y="1287"/>
                    <a:pt x="14354" y="0"/>
                    <a:pt x="12103"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9"/>
            <p:cNvSpPr/>
            <p:nvPr/>
          </p:nvSpPr>
          <p:spPr>
            <a:xfrm>
              <a:off x="5873650" y="4751150"/>
              <a:ext cx="1188750" cy="437925"/>
            </a:xfrm>
            <a:custGeom>
              <a:rect b="b" l="l" r="r" t="t"/>
              <a:pathLst>
                <a:path extrusionOk="0" h="17517" w="47550">
                  <a:moveTo>
                    <a:pt x="9521" y="1"/>
                  </a:moveTo>
                  <a:cubicBezTo>
                    <a:pt x="9160" y="1"/>
                    <a:pt x="8777" y="70"/>
                    <a:pt x="8372" y="220"/>
                  </a:cubicBezTo>
                  <a:cubicBezTo>
                    <a:pt x="6107" y="1089"/>
                    <a:pt x="4556" y="3911"/>
                    <a:pt x="3440" y="5897"/>
                  </a:cubicBezTo>
                  <a:cubicBezTo>
                    <a:pt x="1796" y="8812"/>
                    <a:pt x="648" y="12007"/>
                    <a:pt x="27" y="15326"/>
                  </a:cubicBezTo>
                  <a:cubicBezTo>
                    <a:pt x="0" y="15449"/>
                    <a:pt x="99" y="15500"/>
                    <a:pt x="220" y="15500"/>
                  </a:cubicBezTo>
                  <a:cubicBezTo>
                    <a:pt x="375" y="15500"/>
                    <a:pt x="568" y="15417"/>
                    <a:pt x="586" y="15295"/>
                  </a:cubicBezTo>
                  <a:cubicBezTo>
                    <a:pt x="1175" y="12224"/>
                    <a:pt x="2199" y="9278"/>
                    <a:pt x="3657" y="6517"/>
                  </a:cubicBezTo>
                  <a:cubicBezTo>
                    <a:pt x="4685" y="4624"/>
                    <a:pt x="7191" y="497"/>
                    <a:pt x="9585" y="497"/>
                  </a:cubicBezTo>
                  <a:cubicBezTo>
                    <a:pt x="10369" y="497"/>
                    <a:pt x="11142" y="940"/>
                    <a:pt x="11846" y="2050"/>
                  </a:cubicBezTo>
                  <a:cubicBezTo>
                    <a:pt x="13118" y="4035"/>
                    <a:pt x="13645" y="6176"/>
                    <a:pt x="15382" y="7913"/>
                  </a:cubicBezTo>
                  <a:cubicBezTo>
                    <a:pt x="16809" y="9278"/>
                    <a:pt x="18484" y="10363"/>
                    <a:pt x="20345" y="11077"/>
                  </a:cubicBezTo>
                  <a:cubicBezTo>
                    <a:pt x="22756" y="12044"/>
                    <a:pt x="25362" y="12482"/>
                    <a:pt x="27974" y="12482"/>
                  </a:cubicBezTo>
                  <a:cubicBezTo>
                    <a:pt x="30136" y="12482"/>
                    <a:pt x="32302" y="12183"/>
                    <a:pt x="34366" y="11635"/>
                  </a:cubicBezTo>
                  <a:cubicBezTo>
                    <a:pt x="35483" y="11356"/>
                    <a:pt x="36568" y="10984"/>
                    <a:pt x="37654" y="10549"/>
                  </a:cubicBezTo>
                  <a:cubicBezTo>
                    <a:pt x="38998" y="9989"/>
                    <a:pt x="41480" y="8317"/>
                    <a:pt x="43091" y="8317"/>
                  </a:cubicBezTo>
                  <a:cubicBezTo>
                    <a:pt x="43265" y="8317"/>
                    <a:pt x="43428" y="8336"/>
                    <a:pt x="43579" y="8378"/>
                  </a:cubicBezTo>
                  <a:cubicBezTo>
                    <a:pt x="47115" y="9464"/>
                    <a:pt x="46556" y="14613"/>
                    <a:pt x="46091" y="17343"/>
                  </a:cubicBezTo>
                  <a:cubicBezTo>
                    <a:pt x="46078" y="17465"/>
                    <a:pt x="46178" y="17516"/>
                    <a:pt x="46297" y="17516"/>
                  </a:cubicBezTo>
                  <a:cubicBezTo>
                    <a:pt x="46449" y="17516"/>
                    <a:pt x="46632" y="17433"/>
                    <a:pt x="46649" y="17312"/>
                  </a:cubicBezTo>
                  <a:cubicBezTo>
                    <a:pt x="47115" y="14675"/>
                    <a:pt x="47549" y="10953"/>
                    <a:pt x="45378" y="8936"/>
                  </a:cubicBezTo>
                  <a:cubicBezTo>
                    <a:pt x="44616" y="8219"/>
                    <a:pt x="43841" y="7937"/>
                    <a:pt x="43056" y="7937"/>
                  </a:cubicBezTo>
                  <a:cubicBezTo>
                    <a:pt x="42177" y="7937"/>
                    <a:pt x="41284" y="8290"/>
                    <a:pt x="40384" y="8781"/>
                  </a:cubicBezTo>
                  <a:cubicBezTo>
                    <a:pt x="36658" y="10818"/>
                    <a:pt x="32257" y="12103"/>
                    <a:pt x="27923" y="12103"/>
                  </a:cubicBezTo>
                  <a:cubicBezTo>
                    <a:pt x="24536" y="12103"/>
                    <a:pt x="21189" y="11318"/>
                    <a:pt x="18236" y="9495"/>
                  </a:cubicBezTo>
                  <a:cubicBezTo>
                    <a:pt x="16933" y="8688"/>
                    <a:pt x="15754" y="7665"/>
                    <a:pt x="14824" y="6424"/>
                  </a:cubicBezTo>
                  <a:cubicBezTo>
                    <a:pt x="13862" y="5152"/>
                    <a:pt x="13397" y="3663"/>
                    <a:pt x="12621" y="2267"/>
                  </a:cubicBezTo>
                  <a:cubicBezTo>
                    <a:pt x="11911" y="970"/>
                    <a:pt x="10873" y="1"/>
                    <a:pt x="9521"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9"/>
            <p:cNvSpPr/>
            <p:nvPr/>
          </p:nvSpPr>
          <p:spPr>
            <a:xfrm>
              <a:off x="5987550" y="4937050"/>
              <a:ext cx="1010475" cy="264050"/>
            </a:xfrm>
            <a:custGeom>
              <a:rect b="b" l="l" r="r" t="t"/>
              <a:pathLst>
                <a:path extrusionOk="0" h="10562" w="40419">
                  <a:moveTo>
                    <a:pt x="5814" y="0"/>
                  </a:moveTo>
                  <a:cubicBezTo>
                    <a:pt x="5718" y="0"/>
                    <a:pt x="5621" y="4"/>
                    <a:pt x="5522" y="11"/>
                  </a:cubicBezTo>
                  <a:cubicBezTo>
                    <a:pt x="1396" y="291"/>
                    <a:pt x="217" y="4695"/>
                    <a:pt x="0" y="8107"/>
                  </a:cubicBezTo>
                  <a:cubicBezTo>
                    <a:pt x="0" y="8136"/>
                    <a:pt x="54" y="8150"/>
                    <a:pt x="128" y="8150"/>
                  </a:cubicBezTo>
                  <a:cubicBezTo>
                    <a:pt x="292" y="8150"/>
                    <a:pt x="559" y="8081"/>
                    <a:pt x="559" y="7952"/>
                  </a:cubicBezTo>
                  <a:cubicBezTo>
                    <a:pt x="714" y="5781"/>
                    <a:pt x="993" y="3113"/>
                    <a:pt x="2699" y="1531"/>
                  </a:cubicBezTo>
                  <a:cubicBezTo>
                    <a:pt x="3123" y="1083"/>
                    <a:pt x="3706" y="835"/>
                    <a:pt x="4305" y="835"/>
                  </a:cubicBezTo>
                  <a:cubicBezTo>
                    <a:pt x="4452" y="835"/>
                    <a:pt x="4600" y="849"/>
                    <a:pt x="4746" y="880"/>
                  </a:cubicBezTo>
                  <a:cubicBezTo>
                    <a:pt x="5252" y="543"/>
                    <a:pt x="5736" y="372"/>
                    <a:pt x="6204" y="372"/>
                  </a:cubicBezTo>
                  <a:cubicBezTo>
                    <a:pt x="6683" y="372"/>
                    <a:pt x="7145" y="550"/>
                    <a:pt x="7600" y="911"/>
                  </a:cubicBezTo>
                  <a:cubicBezTo>
                    <a:pt x="7941" y="1097"/>
                    <a:pt x="8282" y="1345"/>
                    <a:pt x="8593" y="1624"/>
                  </a:cubicBezTo>
                  <a:cubicBezTo>
                    <a:pt x="9368" y="2245"/>
                    <a:pt x="10082" y="2958"/>
                    <a:pt x="10888" y="3579"/>
                  </a:cubicBezTo>
                  <a:cubicBezTo>
                    <a:pt x="14727" y="6452"/>
                    <a:pt x="19362" y="7977"/>
                    <a:pt x="24064" y="7977"/>
                  </a:cubicBezTo>
                  <a:cubicBezTo>
                    <a:pt x="25859" y="7977"/>
                    <a:pt x="27664" y="7755"/>
                    <a:pt x="29438" y="7301"/>
                  </a:cubicBezTo>
                  <a:cubicBezTo>
                    <a:pt x="30306" y="7084"/>
                    <a:pt x="31144" y="6774"/>
                    <a:pt x="31981" y="6494"/>
                  </a:cubicBezTo>
                  <a:cubicBezTo>
                    <a:pt x="32540" y="6277"/>
                    <a:pt x="33067" y="6091"/>
                    <a:pt x="33594" y="5905"/>
                  </a:cubicBezTo>
                  <a:cubicBezTo>
                    <a:pt x="34508" y="5609"/>
                    <a:pt x="35835" y="5194"/>
                    <a:pt x="36917" y="5194"/>
                  </a:cubicBezTo>
                  <a:cubicBezTo>
                    <a:pt x="37194" y="5194"/>
                    <a:pt x="37455" y="5222"/>
                    <a:pt x="37689" y="5285"/>
                  </a:cubicBezTo>
                  <a:cubicBezTo>
                    <a:pt x="39984" y="5874"/>
                    <a:pt x="39426" y="8883"/>
                    <a:pt x="38992" y="10496"/>
                  </a:cubicBezTo>
                  <a:cubicBezTo>
                    <a:pt x="38980" y="10541"/>
                    <a:pt x="39044" y="10562"/>
                    <a:pt x="39132" y="10562"/>
                  </a:cubicBezTo>
                  <a:cubicBezTo>
                    <a:pt x="39285" y="10562"/>
                    <a:pt x="39511" y="10501"/>
                    <a:pt x="39550" y="10403"/>
                  </a:cubicBezTo>
                  <a:cubicBezTo>
                    <a:pt x="39922" y="8914"/>
                    <a:pt x="40418" y="6743"/>
                    <a:pt x="39085" y="5564"/>
                  </a:cubicBezTo>
                  <a:cubicBezTo>
                    <a:pt x="38560" y="5096"/>
                    <a:pt x="37894" y="4939"/>
                    <a:pt x="37197" y="4939"/>
                  </a:cubicBezTo>
                  <a:cubicBezTo>
                    <a:pt x="36369" y="4939"/>
                    <a:pt x="35498" y="5161"/>
                    <a:pt x="34773" y="5347"/>
                  </a:cubicBezTo>
                  <a:cubicBezTo>
                    <a:pt x="31733" y="6153"/>
                    <a:pt x="28972" y="7487"/>
                    <a:pt x="25746" y="7704"/>
                  </a:cubicBezTo>
                  <a:cubicBezTo>
                    <a:pt x="25328" y="7727"/>
                    <a:pt x="24911" y="7738"/>
                    <a:pt x="24495" y="7738"/>
                  </a:cubicBezTo>
                  <a:cubicBezTo>
                    <a:pt x="22069" y="7738"/>
                    <a:pt x="19675" y="7351"/>
                    <a:pt x="17371" y="6557"/>
                  </a:cubicBezTo>
                  <a:cubicBezTo>
                    <a:pt x="14859" y="5688"/>
                    <a:pt x="12532" y="4354"/>
                    <a:pt x="10485" y="2617"/>
                  </a:cubicBezTo>
                  <a:cubicBezTo>
                    <a:pt x="9096" y="1435"/>
                    <a:pt x="7736" y="0"/>
                    <a:pt x="581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9"/>
          <p:cNvSpPr/>
          <p:nvPr/>
        </p:nvSpPr>
        <p:spPr>
          <a:xfrm rot="-10000102">
            <a:off x="7637339" y="-195273"/>
            <a:ext cx="2002471" cy="1790385"/>
          </a:xfrm>
          <a:custGeom>
            <a:rect b="b" l="l" r="r" t="t"/>
            <a:pathLst>
              <a:path extrusionOk="0" h="39391" w="44049">
                <a:moveTo>
                  <a:pt x="41815" y="18643"/>
                </a:moveTo>
                <a:lnTo>
                  <a:pt x="41815" y="18643"/>
                </a:lnTo>
                <a:cubicBezTo>
                  <a:pt x="36665" y="23993"/>
                  <a:pt x="31303" y="29104"/>
                  <a:pt x="25751" y="33974"/>
                </a:cubicBezTo>
                <a:lnTo>
                  <a:pt x="25751" y="33974"/>
                </a:lnTo>
                <a:cubicBezTo>
                  <a:pt x="31957" y="31422"/>
                  <a:pt x="37381" y="27268"/>
                  <a:pt x="41474" y="21931"/>
                </a:cubicBezTo>
                <a:cubicBezTo>
                  <a:pt x="42249" y="20969"/>
                  <a:pt x="42869" y="19356"/>
                  <a:pt x="41815" y="18643"/>
                </a:cubicBezTo>
                <a:close/>
                <a:moveTo>
                  <a:pt x="2792" y="17030"/>
                </a:moveTo>
                <a:lnTo>
                  <a:pt x="2792" y="17030"/>
                </a:lnTo>
                <a:cubicBezTo>
                  <a:pt x="6077" y="25551"/>
                  <a:pt x="13820" y="31335"/>
                  <a:pt x="21393" y="36562"/>
                </a:cubicBezTo>
                <a:lnTo>
                  <a:pt x="21393" y="36562"/>
                </a:lnTo>
                <a:cubicBezTo>
                  <a:pt x="18871" y="27306"/>
                  <a:pt x="11868" y="19972"/>
                  <a:pt x="2792" y="17030"/>
                </a:cubicBezTo>
                <a:close/>
                <a:moveTo>
                  <a:pt x="24847" y="0"/>
                </a:moveTo>
                <a:lnTo>
                  <a:pt x="24847" y="0"/>
                </a:lnTo>
                <a:cubicBezTo>
                  <a:pt x="20535" y="11105"/>
                  <a:pt x="25778" y="23916"/>
                  <a:pt x="22738" y="35424"/>
                </a:cubicBezTo>
                <a:cubicBezTo>
                  <a:pt x="22148" y="23544"/>
                  <a:pt x="19977" y="11787"/>
                  <a:pt x="16317" y="465"/>
                </a:cubicBezTo>
                <a:cubicBezTo>
                  <a:pt x="12719" y="5677"/>
                  <a:pt x="13525" y="12687"/>
                  <a:pt x="15541" y="18674"/>
                </a:cubicBezTo>
                <a:cubicBezTo>
                  <a:pt x="17554" y="24618"/>
                  <a:pt x="20678" y="30315"/>
                  <a:pt x="21400" y="36566"/>
                </a:cubicBezTo>
                <a:lnTo>
                  <a:pt x="21400" y="36566"/>
                </a:lnTo>
                <a:cubicBezTo>
                  <a:pt x="21398" y="36565"/>
                  <a:pt x="21395" y="36563"/>
                  <a:pt x="21393" y="36562"/>
                </a:cubicBezTo>
                <a:lnTo>
                  <a:pt x="21393" y="36562"/>
                </a:lnTo>
                <a:cubicBezTo>
                  <a:pt x="21397" y="36575"/>
                  <a:pt x="21400" y="36589"/>
                  <a:pt x="21404" y="36603"/>
                </a:cubicBezTo>
                <a:cubicBezTo>
                  <a:pt x="21403" y="36591"/>
                  <a:pt x="21401" y="36579"/>
                  <a:pt x="21400" y="36566"/>
                </a:cubicBezTo>
                <a:lnTo>
                  <a:pt x="21400" y="36566"/>
                </a:lnTo>
                <a:cubicBezTo>
                  <a:pt x="21764" y="36818"/>
                  <a:pt x="22127" y="37067"/>
                  <a:pt x="22490" y="37316"/>
                </a:cubicBezTo>
                <a:cubicBezTo>
                  <a:pt x="17961" y="35052"/>
                  <a:pt x="13215" y="33253"/>
                  <a:pt x="8314" y="31950"/>
                </a:cubicBezTo>
                <a:cubicBezTo>
                  <a:pt x="6992" y="31601"/>
                  <a:pt x="5548" y="31314"/>
                  <a:pt x="4169" y="31314"/>
                </a:cubicBezTo>
                <a:cubicBezTo>
                  <a:pt x="2603" y="31314"/>
                  <a:pt x="1122" y="31684"/>
                  <a:pt x="1" y="32756"/>
                </a:cubicBezTo>
                <a:cubicBezTo>
                  <a:pt x="5259" y="37064"/>
                  <a:pt x="11824" y="39390"/>
                  <a:pt x="18562" y="39390"/>
                </a:cubicBezTo>
                <a:cubicBezTo>
                  <a:pt x="19734" y="39390"/>
                  <a:pt x="20910" y="39320"/>
                  <a:pt x="22086" y="39177"/>
                </a:cubicBezTo>
                <a:cubicBezTo>
                  <a:pt x="22941" y="39305"/>
                  <a:pt x="23802" y="39364"/>
                  <a:pt x="24666" y="39364"/>
                </a:cubicBezTo>
                <a:cubicBezTo>
                  <a:pt x="31384" y="39364"/>
                  <a:pt x="38276" y="35758"/>
                  <a:pt x="44048" y="32322"/>
                </a:cubicBezTo>
                <a:cubicBezTo>
                  <a:pt x="42166" y="31703"/>
                  <a:pt x="40239" y="31445"/>
                  <a:pt x="38294" y="31445"/>
                </a:cubicBezTo>
                <a:cubicBezTo>
                  <a:pt x="34072" y="31445"/>
                  <a:pt x="29766" y="32665"/>
                  <a:pt x="25642" y="34070"/>
                </a:cubicBezTo>
                <a:lnTo>
                  <a:pt x="25642" y="34070"/>
                </a:lnTo>
                <a:cubicBezTo>
                  <a:pt x="25244" y="34419"/>
                  <a:pt x="24844" y="34767"/>
                  <a:pt x="24444" y="35114"/>
                </a:cubicBezTo>
                <a:cubicBezTo>
                  <a:pt x="24692" y="34819"/>
                  <a:pt x="24940" y="34523"/>
                  <a:pt x="25187" y="34226"/>
                </a:cubicBezTo>
                <a:lnTo>
                  <a:pt x="25187" y="34226"/>
                </a:lnTo>
                <a:cubicBezTo>
                  <a:pt x="24935" y="34313"/>
                  <a:pt x="24684" y="34400"/>
                  <a:pt x="24435" y="34488"/>
                </a:cubicBezTo>
                <a:lnTo>
                  <a:pt x="24435" y="34488"/>
                </a:lnTo>
                <a:cubicBezTo>
                  <a:pt x="24697" y="34391"/>
                  <a:pt x="24958" y="34292"/>
                  <a:pt x="25217" y="34189"/>
                </a:cubicBezTo>
                <a:lnTo>
                  <a:pt x="25217" y="34189"/>
                </a:lnTo>
                <a:cubicBezTo>
                  <a:pt x="25207" y="34202"/>
                  <a:pt x="25197" y="34214"/>
                  <a:pt x="25187" y="34226"/>
                </a:cubicBezTo>
                <a:lnTo>
                  <a:pt x="25187" y="34226"/>
                </a:lnTo>
                <a:cubicBezTo>
                  <a:pt x="25338" y="34174"/>
                  <a:pt x="25490" y="34122"/>
                  <a:pt x="25642" y="34070"/>
                </a:cubicBezTo>
                <a:lnTo>
                  <a:pt x="25642" y="34070"/>
                </a:lnTo>
                <a:cubicBezTo>
                  <a:pt x="25679" y="34038"/>
                  <a:pt x="25715" y="34006"/>
                  <a:pt x="25751" y="33974"/>
                </a:cubicBezTo>
                <a:lnTo>
                  <a:pt x="25751" y="33974"/>
                </a:lnTo>
                <a:cubicBezTo>
                  <a:pt x="25574" y="34047"/>
                  <a:pt x="25396" y="34119"/>
                  <a:pt x="25217" y="34189"/>
                </a:cubicBezTo>
                <a:lnTo>
                  <a:pt x="25217" y="34189"/>
                </a:lnTo>
                <a:cubicBezTo>
                  <a:pt x="28692" y="30012"/>
                  <a:pt x="32008" y="25700"/>
                  <a:pt x="34463" y="20876"/>
                </a:cubicBezTo>
                <a:cubicBezTo>
                  <a:pt x="37100" y="15665"/>
                  <a:pt x="38651" y="9771"/>
                  <a:pt x="37937" y="4002"/>
                </a:cubicBezTo>
                <a:lnTo>
                  <a:pt x="37937" y="4002"/>
                </a:lnTo>
                <a:cubicBezTo>
                  <a:pt x="29779" y="11012"/>
                  <a:pt x="31920" y="24722"/>
                  <a:pt x="25406" y="33315"/>
                </a:cubicBezTo>
                <a:cubicBezTo>
                  <a:pt x="30834" y="23047"/>
                  <a:pt x="30617" y="10050"/>
                  <a:pt x="24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7" name="Google Shape;1067;p9"/>
          <p:cNvGrpSpPr/>
          <p:nvPr/>
        </p:nvGrpSpPr>
        <p:grpSpPr>
          <a:xfrm>
            <a:off x="-738087" y="3748295"/>
            <a:ext cx="6319506" cy="2428630"/>
            <a:chOff x="4178350" y="2375050"/>
            <a:chExt cx="938350" cy="515775"/>
          </a:xfrm>
        </p:grpSpPr>
        <p:sp>
          <p:nvSpPr>
            <p:cNvPr id="1068" name="Google Shape;1068;p9"/>
            <p:cNvSpPr/>
            <p:nvPr/>
          </p:nvSpPr>
          <p:spPr>
            <a:xfrm>
              <a:off x="4178350" y="2375050"/>
              <a:ext cx="938350" cy="470050"/>
            </a:xfrm>
            <a:custGeom>
              <a:rect b="b" l="l" r="r" t="t"/>
              <a:pathLst>
                <a:path extrusionOk="0" h="18802" w="37534">
                  <a:moveTo>
                    <a:pt x="19941" y="1"/>
                  </a:moveTo>
                  <a:cubicBezTo>
                    <a:pt x="19829" y="1"/>
                    <a:pt x="19717" y="2"/>
                    <a:pt x="19604" y="4"/>
                  </a:cubicBezTo>
                  <a:cubicBezTo>
                    <a:pt x="17557" y="35"/>
                    <a:pt x="15789" y="780"/>
                    <a:pt x="13804" y="1121"/>
                  </a:cubicBezTo>
                  <a:cubicBezTo>
                    <a:pt x="11260" y="1617"/>
                    <a:pt x="8903" y="2765"/>
                    <a:pt x="6949" y="4440"/>
                  </a:cubicBezTo>
                  <a:cubicBezTo>
                    <a:pt x="2792" y="7914"/>
                    <a:pt x="248" y="12970"/>
                    <a:pt x="0" y="18367"/>
                  </a:cubicBezTo>
                  <a:lnTo>
                    <a:pt x="714" y="18802"/>
                  </a:lnTo>
                  <a:lnTo>
                    <a:pt x="36913" y="18678"/>
                  </a:lnTo>
                  <a:cubicBezTo>
                    <a:pt x="37534" y="16816"/>
                    <a:pt x="36727" y="14800"/>
                    <a:pt x="35952" y="12970"/>
                  </a:cubicBezTo>
                  <a:cubicBezTo>
                    <a:pt x="34711" y="10147"/>
                    <a:pt x="33377" y="7263"/>
                    <a:pt x="31392" y="4998"/>
                  </a:cubicBezTo>
                  <a:cubicBezTo>
                    <a:pt x="28520" y="1733"/>
                    <a:pt x="24234" y="1"/>
                    <a:pt x="1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
            <p:cNvSpPr/>
            <p:nvPr/>
          </p:nvSpPr>
          <p:spPr>
            <a:xfrm>
              <a:off x="4192225" y="2449850"/>
              <a:ext cx="867875" cy="411650"/>
            </a:xfrm>
            <a:custGeom>
              <a:rect b="b" l="l" r="r" t="t"/>
              <a:pathLst>
                <a:path extrusionOk="0" h="16466" w="34715">
                  <a:moveTo>
                    <a:pt x="18380" y="0"/>
                  </a:moveTo>
                  <a:cubicBezTo>
                    <a:pt x="17829" y="0"/>
                    <a:pt x="17276" y="28"/>
                    <a:pt x="16723" y="83"/>
                  </a:cubicBezTo>
                  <a:cubicBezTo>
                    <a:pt x="13063" y="455"/>
                    <a:pt x="9589" y="1944"/>
                    <a:pt x="6766" y="4302"/>
                  </a:cubicBezTo>
                  <a:cubicBezTo>
                    <a:pt x="3105" y="7403"/>
                    <a:pt x="1492" y="11839"/>
                    <a:pt x="35" y="16275"/>
                  </a:cubicBezTo>
                  <a:cubicBezTo>
                    <a:pt x="1" y="16377"/>
                    <a:pt x="123" y="16421"/>
                    <a:pt x="298" y="16421"/>
                  </a:cubicBezTo>
                  <a:cubicBezTo>
                    <a:pt x="604" y="16421"/>
                    <a:pt x="1072" y="16286"/>
                    <a:pt x="1151" y="16089"/>
                  </a:cubicBezTo>
                  <a:lnTo>
                    <a:pt x="1120" y="16089"/>
                  </a:lnTo>
                  <a:cubicBezTo>
                    <a:pt x="2299" y="12491"/>
                    <a:pt x="3540" y="8768"/>
                    <a:pt x="6083" y="5884"/>
                  </a:cubicBezTo>
                  <a:cubicBezTo>
                    <a:pt x="8906" y="2689"/>
                    <a:pt x="12908" y="765"/>
                    <a:pt x="17188" y="548"/>
                  </a:cubicBezTo>
                  <a:cubicBezTo>
                    <a:pt x="17428" y="536"/>
                    <a:pt x="17667" y="530"/>
                    <a:pt x="17906" y="530"/>
                  </a:cubicBezTo>
                  <a:cubicBezTo>
                    <a:pt x="21865" y="530"/>
                    <a:pt x="25631" y="2217"/>
                    <a:pt x="28293" y="5201"/>
                  </a:cubicBezTo>
                  <a:cubicBezTo>
                    <a:pt x="31023" y="8241"/>
                    <a:pt x="33566" y="11994"/>
                    <a:pt x="32946" y="16306"/>
                  </a:cubicBezTo>
                  <a:cubicBezTo>
                    <a:pt x="32924" y="16418"/>
                    <a:pt x="33055" y="16465"/>
                    <a:pt x="33235" y="16465"/>
                  </a:cubicBezTo>
                  <a:cubicBezTo>
                    <a:pt x="33554" y="16465"/>
                    <a:pt x="34023" y="16318"/>
                    <a:pt x="34063" y="16120"/>
                  </a:cubicBezTo>
                  <a:cubicBezTo>
                    <a:pt x="34714" y="11436"/>
                    <a:pt x="31798" y="7217"/>
                    <a:pt x="28634" y="4053"/>
                  </a:cubicBezTo>
                  <a:cubicBezTo>
                    <a:pt x="25844" y="1317"/>
                    <a:pt x="22177" y="0"/>
                    <a:pt x="18380"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9"/>
            <p:cNvSpPr/>
            <p:nvPr/>
          </p:nvSpPr>
          <p:spPr>
            <a:xfrm>
              <a:off x="4252800" y="2496850"/>
              <a:ext cx="761025" cy="376950"/>
            </a:xfrm>
            <a:custGeom>
              <a:rect b="b" l="l" r="r" t="t"/>
              <a:pathLst>
                <a:path extrusionOk="0" h="15078" w="30441">
                  <a:moveTo>
                    <a:pt x="13814" y="1"/>
                  </a:moveTo>
                  <a:cubicBezTo>
                    <a:pt x="10218" y="1"/>
                    <a:pt x="7746" y="1872"/>
                    <a:pt x="5273" y="4345"/>
                  </a:cubicBezTo>
                  <a:cubicBezTo>
                    <a:pt x="2575" y="7074"/>
                    <a:pt x="62" y="10952"/>
                    <a:pt x="0" y="14922"/>
                  </a:cubicBezTo>
                  <a:cubicBezTo>
                    <a:pt x="0" y="15030"/>
                    <a:pt x="134" y="15078"/>
                    <a:pt x="309" y="15078"/>
                  </a:cubicBezTo>
                  <a:cubicBezTo>
                    <a:pt x="639" y="15078"/>
                    <a:pt x="1117" y="14907"/>
                    <a:pt x="1117" y="14643"/>
                  </a:cubicBezTo>
                  <a:cubicBezTo>
                    <a:pt x="1179" y="10890"/>
                    <a:pt x="3629" y="7074"/>
                    <a:pt x="6173" y="4500"/>
                  </a:cubicBezTo>
                  <a:cubicBezTo>
                    <a:pt x="7414" y="3259"/>
                    <a:pt x="8716" y="1863"/>
                    <a:pt x="10392" y="1150"/>
                  </a:cubicBezTo>
                  <a:cubicBezTo>
                    <a:pt x="11295" y="765"/>
                    <a:pt x="12261" y="601"/>
                    <a:pt x="13235" y="601"/>
                  </a:cubicBezTo>
                  <a:cubicBezTo>
                    <a:pt x="14537" y="601"/>
                    <a:pt x="15855" y="893"/>
                    <a:pt x="17061" y="1336"/>
                  </a:cubicBezTo>
                  <a:cubicBezTo>
                    <a:pt x="23047" y="3507"/>
                    <a:pt x="28104" y="8346"/>
                    <a:pt x="29282" y="14736"/>
                  </a:cubicBezTo>
                  <a:cubicBezTo>
                    <a:pt x="29303" y="14849"/>
                    <a:pt x="29438" y="14897"/>
                    <a:pt x="29607" y="14897"/>
                  </a:cubicBezTo>
                  <a:cubicBezTo>
                    <a:pt x="29952" y="14897"/>
                    <a:pt x="30441" y="14696"/>
                    <a:pt x="30399" y="14426"/>
                  </a:cubicBezTo>
                  <a:cubicBezTo>
                    <a:pt x="29717" y="10549"/>
                    <a:pt x="27638" y="7074"/>
                    <a:pt x="24536" y="4655"/>
                  </a:cubicBezTo>
                  <a:cubicBezTo>
                    <a:pt x="21558" y="2329"/>
                    <a:pt x="17898" y="95"/>
                    <a:pt x="13990" y="2"/>
                  </a:cubicBezTo>
                  <a:cubicBezTo>
                    <a:pt x="13931" y="1"/>
                    <a:pt x="13872" y="1"/>
                    <a:pt x="13814" y="1"/>
                  </a:cubicBez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9"/>
            <p:cNvSpPr/>
            <p:nvPr/>
          </p:nvSpPr>
          <p:spPr>
            <a:xfrm>
              <a:off x="4311275" y="2568125"/>
              <a:ext cx="619300" cy="306050"/>
            </a:xfrm>
            <a:custGeom>
              <a:rect b="b" l="l" r="r" t="t"/>
              <a:pathLst>
                <a:path extrusionOk="0" h="12242" w="24772">
                  <a:moveTo>
                    <a:pt x="11588" y="1"/>
                  </a:moveTo>
                  <a:cubicBezTo>
                    <a:pt x="5191" y="1"/>
                    <a:pt x="1980" y="5894"/>
                    <a:pt x="50" y="11389"/>
                  </a:cubicBezTo>
                  <a:cubicBezTo>
                    <a:pt x="1" y="11523"/>
                    <a:pt x="143" y="11580"/>
                    <a:pt x="341" y="11580"/>
                  </a:cubicBezTo>
                  <a:cubicBezTo>
                    <a:pt x="648" y="11580"/>
                    <a:pt x="1091" y="11441"/>
                    <a:pt x="1166" y="11234"/>
                  </a:cubicBezTo>
                  <a:lnTo>
                    <a:pt x="1197" y="11234"/>
                  </a:lnTo>
                  <a:cubicBezTo>
                    <a:pt x="2977" y="6003"/>
                    <a:pt x="5858" y="679"/>
                    <a:pt x="11490" y="679"/>
                  </a:cubicBezTo>
                  <a:cubicBezTo>
                    <a:pt x="12337" y="679"/>
                    <a:pt x="13247" y="800"/>
                    <a:pt x="14225" y="1059"/>
                  </a:cubicBezTo>
                  <a:cubicBezTo>
                    <a:pt x="19282" y="2424"/>
                    <a:pt x="23593" y="6488"/>
                    <a:pt x="23531" y="12009"/>
                  </a:cubicBezTo>
                  <a:cubicBezTo>
                    <a:pt x="23531" y="12175"/>
                    <a:pt x="23689" y="12241"/>
                    <a:pt x="23885" y="12241"/>
                  </a:cubicBezTo>
                  <a:cubicBezTo>
                    <a:pt x="24205" y="12241"/>
                    <a:pt x="24629" y="12065"/>
                    <a:pt x="24648" y="11854"/>
                  </a:cubicBezTo>
                  <a:cubicBezTo>
                    <a:pt x="24772" y="5216"/>
                    <a:pt x="18723" y="532"/>
                    <a:pt x="12457" y="36"/>
                  </a:cubicBezTo>
                  <a:cubicBezTo>
                    <a:pt x="12161" y="12"/>
                    <a:pt x="11871" y="1"/>
                    <a:pt x="11588"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
            <p:cNvSpPr/>
            <p:nvPr/>
          </p:nvSpPr>
          <p:spPr>
            <a:xfrm>
              <a:off x="4374000" y="2647325"/>
              <a:ext cx="513325" cy="228750"/>
            </a:xfrm>
            <a:custGeom>
              <a:rect b="b" l="l" r="r" t="t"/>
              <a:pathLst>
                <a:path extrusionOk="0" h="9150" w="20533">
                  <a:moveTo>
                    <a:pt x="9607" y="1"/>
                  </a:moveTo>
                  <a:cubicBezTo>
                    <a:pt x="5109" y="1"/>
                    <a:pt x="1077" y="4840"/>
                    <a:pt x="22" y="8841"/>
                  </a:cubicBezTo>
                  <a:cubicBezTo>
                    <a:pt x="0" y="8928"/>
                    <a:pt x="119" y="8966"/>
                    <a:pt x="287" y="8966"/>
                  </a:cubicBezTo>
                  <a:cubicBezTo>
                    <a:pt x="599" y="8966"/>
                    <a:pt x="1078" y="8837"/>
                    <a:pt x="1139" y="8655"/>
                  </a:cubicBezTo>
                  <a:cubicBezTo>
                    <a:pt x="1697" y="6546"/>
                    <a:pt x="2845" y="4654"/>
                    <a:pt x="4427" y="3165"/>
                  </a:cubicBezTo>
                  <a:cubicBezTo>
                    <a:pt x="5078" y="2451"/>
                    <a:pt x="5823" y="1831"/>
                    <a:pt x="6629" y="1273"/>
                  </a:cubicBezTo>
                  <a:cubicBezTo>
                    <a:pt x="7450" y="714"/>
                    <a:pt x="8375" y="495"/>
                    <a:pt x="9317" y="495"/>
                  </a:cubicBezTo>
                  <a:cubicBezTo>
                    <a:pt x="10155" y="495"/>
                    <a:pt x="11006" y="669"/>
                    <a:pt x="11809" y="931"/>
                  </a:cubicBezTo>
                  <a:cubicBezTo>
                    <a:pt x="15532" y="2172"/>
                    <a:pt x="18386" y="5212"/>
                    <a:pt x="19347" y="9058"/>
                  </a:cubicBezTo>
                  <a:cubicBezTo>
                    <a:pt x="19363" y="9123"/>
                    <a:pt x="19453" y="9150"/>
                    <a:pt x="19574" y="9150"/>
                  </a:cubicBezTo>
                  <a:cubicBezTo>
                    <a:pt x="19922" y="9150"/>
                    <a:pt x="20533" y="8932"/>
                    <a:pt x="20464" y="8748"/>
                  </a:cubicBezTo>
                  <a:cubicBezTo>
                    <a:pt x="19254" y="3878"/>
                    <a:pt x="14756" y="1"/>
                    <a:pt x="9607"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
            <p:cNvSpPr/>
            <p:nvPr/>
          </p:nvSpPr>
          <p:spPr>
            <a:xfrm>
              <a:off x="4437575" y="2724875"/>
              <a:ext cx="345675" cy="156550"/>
            </a:xfrm>
            <a:custGeom>
              <a:rect b="b" l="l" r="r" t="t"/>
              <a:pathLst>
                <a:path extrusionOk="0" h="6262" w="13827">
                  <a:moveTo>
                    <a:pt x="7587" y="0"/>
                  </a:moveTo>
                  <a:cubicBezTo>
                    <a:pt x="4082" y="0"/>
                    <a:pt x="1318" y="2440"/>
                    <a:pt x="116" y="5615"/>
                  </a:cubicBezTo>
                  <a:cubicBezTo>
                    <a:pt x="1" y="5927"/>
                    <a:pt x="260" y="6074"/>
                    <a:pt x="557" y="6074"/>
                  </a:cubicBezTo>
                  <a:cubicBezTo>
                    <a:pt x="820" y="6074"/>
                    <a:pt x="1114" y="5958"/>
                    <a:pt x="1201" y="5739"/>
                  </a:cubicBezTo>
                  <a:cubicBezTo>
                    <a:pt x="2132" y="3258"/>
                    <a:pt x="4148" y="1024"/>
                    <a:pt x="6971" y="838"/>
                  </a:cubicBezTo>
                  <a:cubicBezTo>
                    <a:pt x="7119" y="826"/>
                    <a:pt x="7266" y="820"/>
                    <a:pt x="7412" y="820"/>
                  </a:cubicBezTo>
                  <a:cubicBezTo>
                    <a:pt x="10202" y="820"/>
                    <a:pt x="12561" y="3035"/>
                    <a:pt x="12679" y="5894"/>
                  </a:cubicBezTo>
                  <a:cubicBezTo>
                    <a:pt x="12692" y="6152"/>
                    <a:pt x="12913" y="6262"/>
                    <a:pt x="13158" y="6262"/>
                  </a:cubicBezTo>
                  <a:cubicBezTo>
                    <a:pt x="13473" y="6262"/>
                    <a:pt x="13826" y="6081"/>
                    <a:pt x="13826" y="5801"/>
                  </a:cubicBezTo>
                  <a:cubicBezTo>
                    <a:pt x="13671" y="2451"/>
                    <a:pt x="11003" y="32"/>
                    <a:pt x="7653" y="1"/>
                  </a:cubicBezTo>
                  <a:cubicBezTo>
                    <a:pt x="7631" y="1"/>
                    <a:pt x="7609" y="0"/>
                    <a:pt x="7587"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9"/>
            <p:cNvSpPr/>
            <p:nvPr/>
          </p:nvSpPr>
          <p:spPr>
            <a:xfrm>
              <a:off x="4481575" y="2799000"/>
              <a:ext cx="244675" cy="91825"/>
            </a:xfrm>
            <a:custGeom>
              <a:rect b="b" l="l" r="r" t="t"/>
              <a:pathLst>
                <a:path extrusionOk="0" h="3673" w="9787">
                  <a:moveTo>
                    <a:pt x="5465" y="1"/>
                  </a:moveTo>
                  <a:cubicBezTo>
                    <a:pt x="5004" y="1"/>
                    <a:pt x="4566" y="48"/>
                    <a:pt x="4187" y="138"/>
                  </a:cubicBezTo>
                  <a:cubicBezTo>
                    <a:pt x="3350" y="324"/>
                    <a:pt x="2512" y="634"/>
                    <a:pt x="1768" y="1068"/>
                  </a:cubicBezTo>
                  <a:cubicBezTo>
                    <a:pt x="868" y="1627"/>
                    <a:pt x="496" y="2681"/>
                    <a:pt x="31" y="3612"/>
                  </a:cubicBezTo>
                  <a:cubicBezTo>
                    <a:pt x="1" y="3652"/>
                    <a:pt x="91" y="3673"/>
                    <a:pt x="233" y="3673"/>
                  </a:cubicBezTo>
                  <a:cubicBezTo>
                    <a:pt x="528" y="3673"/>
                    <a:pt x="1043" y="3583"/>
                    <a:pt x="1147" y="3395"/>
                  </a:cubicBezTo>
                  <a:cubicBezTo>
                    <a:pt x="1972" y="1802"/>
                    <a:pt x="2823" y="444"/>
                    <a:pt x="4823" y="444"/>
                  </a:cubicBezTo>
                  <a:cubicBezTo>
                    <a:pt x="5004" y="444"/>
                    <a:pt x="5196" y="456"/>
                    <a:pt x="5397" y="479"/>
                  </a:cubicBezTo>
                  <a:cubicBezTo>
                    <a:pt x="6700" y="665"/>
                    <a:pt x="8282" y="1316"/>
                    <a:pt x="8592" y="2681"/>
                  </a:cubicBezTo>
                  <a:cubicBezTo>
                    <a:pt x="8608" y="2736"/>
                    <a:pt x="8693" y="2759"/>
                    <a:pt x="8810" y="2759"/>
                  </a:cubicBezTo>
                  <a:cubicBezTo>
                    <a:pt x="9157" y="2759"/>
                    <a:pt x="9786" y="2556"/>
                    <a:pt x="9740" y="2371"/>
                  </a:cubicBezTo>
                  <a:cubicBezTo>
                    <a:pt x="9346" y="698"/>
                    <a:pt x="7235" y="1"/>
                    <a:pt x="5465"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5" name="Google Shape;1075;p9"/>
          <p:cNvGrpSpPr/>
          <p:nvPr/>
        </p:nvGrpSpPr>
        <p:grpSpPr>
          <a:xfrm flipH="1" rot="-1665452">
            <a:off x="4128258" y="3652658"/>
            <a:ext cx="2662557" cy="2828652"/>
            <a:chOff x="4159600" y="887163"/>
            <a:chExt cx="1265600" cy="1344550"/>
          </a:xfrm>
        </p:grpSpPr>
        <p:sp>
          <p:nvSpPr>
            <p:cNvPr id="1076" name="Google Shape;1076;p9"/>
            <p:cNvSpPr/>
            <p:nvPr/>
          </p:nvSpPr>
          <p:spPr>
            <a:xfrm>
              <a:off x="4159600" y="887163"/>
              <a:ext cx="1265600" cy="1344550"/>
            </a:xfrm>
            <a:custGeom>
              <a:rect b="b" l="l" r="r" t="t"/>
              <a:pathLst>
                <a:path extrusionOk="0" h="53782" w="50624">
                  <a:moveTo>
                    <a:pt x="24646" y="1"/>
                  </a:moveTo>
                  <a:cubicBezTo>
                    <a:pt x="24468" y="1"/>
                    <a:pt x="24287" y="13"/>
                    <a:pt x="24102" y="38"/>
                  </a:cubicBezTo>
                  <a:cubicBezTo>
                    <a:pt x="22706" y="224"/>
                    <a:pt x="21528" y="1123"/>
                    <a:pt x="20628" y="2178"/>
                  </a:cubicBezTo>
                  <a:cubicBezTo>
                    <a:pt x="17681" y="5714"/>
                    <a:pt x="17867" y="11391"/>
                    <a:pt x="21000" y="14741"/>
                  </a:cubicBezTo>
                  <a:cubicBezTo>
                    <a:pt x="22086" y="15857"/>
                    <a:pt x="23575" y="17067"/>
                    <a:pt x="23296" y="18618"/>
                  </a:cubicBezTo>
                  <a:cubicBezTo>
                    <a:pt x="23075" y="19846"/>
                    <a:pt x="21785" y="20490"/>
                    <a:pt x="20503" y="20490"/>
                  </a:cubicBezTo>
                  <a:cubicBezTo>
                    <a:pt x="20165" y="20490"/>
                    <a:pt x="19828" y="20446"/>
                    <a:pt x="19511" y="20355"/>
                  </a:cubicBezTo>
                  <a:cubicBezTo>
                    <a:pt x="18022" y="19952"/>
                    <a:pt x="16813" y="18866"/>
                    <a:pt x="15417" y="18091"/>
                  </a:cubicBezTo>
                  <a:cubicBezTo>
                    <a:pt x="13952" y="17299"/>
                    <a:pt x="12329" y="16903"/>
                    <a:pt x="10707" y="16903"/>
                  </a:cubicBezTo>
                  <a:cubicBezTo>
                    <a:pt x="8963" y="16903"/>
                    <a:pt x="7220" y="17361"/>
                    <a:pt x="5677" y="18277"/>
                  </a:cubicBezTo>
                  <a:cubicBezTo>
                    <a:pt x="5025" y="18649"/>
                    <a:pt x="4374" y="19176"/>
                    <a:pt x="4250" y="19921"/>
                  </a:cubicBezTo>
                  <a:cubicBezTo>
                    <a:pt x="4219" y="20479"/>
                    <a:pt x="4343" y="21007"/>
                    <a:pt x="4622" y="21472"/>
                  </a:cubicBezTo>
                  <a:cubicBezTo>
                    <a:pt x="6607" y="25504"/>
                    <a:pt x="10981" y="27893"/>
                    <a:pt x="15386" y="28730"/>
                  </a:cubicBezTo>
                  <a:cubicBezTo>
                    <a:pt x="16906" y="29009"/>
                    <a:pt x="18519" y="29196"/>
                    <a:pt x="19822" y="30064"/>
                  </a:cubicBezTo>
                  <a:cubicBezTo>
                    <a:pt x="21093" y="30933"/>
                    <a:pt x="21869" y="32825"/>
                    <a:pt x="20876" y="34066"/>
                  </a:cubicBezTo>
                  <a:cubicBezTo>
                    <a:pt x="20283" y="34807"/>
                    <a:pt x="19277" y="35036"/>
                    <a:pt x="18281" y="35036"/>
                  </a:cubicBezTo>
                  <a:cubicBezTo>
                    <a:pt x="18026" y="35036"/>
                    <a:pt x="17772" y="35021"/>
                    <a:pt x="17526" y="34996"/>
                  </a:cubicBezTo>
                  <a:cubicBezTo>
                    <a:pt x="14083" y="34655"/>
                    <a:pt x="10826" y="33166"/>
                    <a:pt x="7383" y="33135"/>
                  </a:cubicBezTo>
                  <a:cubicBezTo>
                    <a:pt x="3940" y="33135"/>
                    <a:pt x="0" y="35492"/>
                    <a:pt x="217" y="38936"/>
                  </a:cubicBezTo>
                  <a:cubicBezTo>
                    <a:pt x="404" y="42069"/>
                    <a:pt x="3909" y="43961"/>
                    <a:pt x="7011" y="44302"/>
                  </a:cubicBezTo>
                  <a:cubicBezTo>
                    <a:pt x="10144" y="44643"/>
                    <a:pt x="13432" y="44085"/>
                    <a:pt x="16409" y="45108"/>
                  </a:cubicBezTo>
                  <a:cubicBezTo>
                    <a:pt x="19387" y="46163"/>
                    <a:pt x="21838" y="49823"/>
                    <a:pt x="20039" y="52429"/>
                  </a:cubicBezTo>
                  <a:cubicBezTo>
                    <a:pt x="20039" y="52429"/>
                    <a:pt x="20984" y="53782"/>
                    <a:pt x="23076" y="53782"/>
                  </a:cubicBezTo>
                  <a:cubicBezTo>
                    <a:pt x="23870" y="53782"/>
                    <a:pt x="24828" y="53587"/>
                    <a:pt x="25963" y="53049"/>
                  </a:cubicBezTo>
                  <a:cubicBezTo>
                    <a:pt x="29329" y="51475"/>
                    <a:pt x="26087" y="44984"/>
                    <a:pt x="29757" y="44984"/>
                  </a:cubicBezTo>
                  <a:cubicBezTo>
                    <a:pt x="29775" y="44984"/>
                    <a:pt x="29792" y="44984"/>
                    <a:pt x="29810" y="44984"/>
                  </a:cubicBezTo>
                  <a:cubicBezTo>
                    <a:pt x="30958" y="44984"/>
                    <a:pt x="32105" y="45419"/>
                    <a:pt x="33222" y="45698"/>
                  </a:cubicBezTo>
                  <a:cubicBezTo>
                    <a:pt x="34398" y="46006"/>
                    <a:pt x="35607" y="46153"/>
                    <a:pt x="36817" y="46153"/>
                  </a:cubicBezTo>
                  <a:cubicBezTo>
                    <a:pt x="41703" y="46153"/>
                    <a:pt x="46605" y="43745"/>
                    <a:pt x="49414" y="39742"/>
                  </a:cubicBezTo>
                  <a:cubicBezTo>
                    <a:pt x="50065" y="38843"/>
                    <a:pt x="50624" y="37757"/>
                    <a:pt x="50469" y="36640"/>
                  </a:cubicBezTo>
                  <a:cubicBezTo>
                    <a:pt x="50252" y="35027"/>
                    <a:pt x="48483" y="34004"/>
                    <a:pt x="46839" y="33973"/>
                  </a:cubicBezTo>
                  <a:cubicBezTo>
                    <a:pt x="46804" y="33972"/>
                    <a:pt x="46769" y="33972"/>
                    <a:pt x="46734" y="33972"/>
                  </a:cubicBezTo>
                  <a:cubicBezTo>
                    <a:pt x="45100" y="33972"/>
                    <a:pt x="43612" y="34669"/>
                    <a:pt x="42125" y="35337"/>
                  </a:cubicBezTo>
                  <a:cubicBezTo>
                    <a:pt x="40127" y="36196"/>
                    <a:pt x="37937" y="36981"/>
                    <a:pt x="35810" y="36981"/>
                  </a:cubicBezTo>
                  <a:cubicBezTo>
                    <a:pt x="34865" y="36981"/>
                    <a:pt x="33933" y="36826"/>
                    <a:pt x="33036" y="36454"/>
                  </a:cubicBezTo>
                  <a:cubicBezTo>
                    <a:pt x="30151" y="35275"/>
                    <a:pt x="28724" y="30747"/>
                    <a:pt x="31330" y="28978"/>
                  </a:cubicBezTo>
                  <a:cubicBezTo>
                    <a:pt x="32167" y="28420"/>
                    <a:pt x="33222" y="28265"/>
                    <a:pt x="34215" y="28079"/>
                  </a:cubicBezTo>
                  <a:cubicBezTo>
                    <a:pt x="36944" y="27645"/>
                    <a:pt x="39736" y="26962"/>
                    <a:pt x="41938" y="25256"/>
                  </a:cubicBezTo>
                  <a:cubicBezTo>
                    <a:pt x="44110" y="23581"/>
                    <a:pt x="45537" y="20634"/>
                    <a:pt x="44761" y="17998"/>
                  </a:cubicBezTo>
                  <a:cubicBezTo>
                    <a:pt x="44175" y="16083"/>
                    <a:pt x="42149" y="14691"/>
                    <a:pt x="40229" y="14691"/>
                  </a:cubicBezTo>
                  <a:cubicBezTo>
                    <a:pt x="39505" y="14691"/>
                    <a:pt x="38796" y="14889"/>
                    <a:pt x="38185" y="15330"/>
                  </a:cubicBezTo>
                  <a:cubicBezTo>
                    <a:pt x="35808" y="17113"/>
                    <a:pt x="35224" y="21685"/>
                    <a:pt x="32480" y="21685"/>
                  </a:cubicBezTo>
                  <a:cubicBezTo>
                    <a:pt x="32359" y="21685"/>
                    <a:pt x="32235" y="21676"/>
                    <a:pt x="32105" y="21658"/>
                  </a:cubicBezTo>
                  <a:cubicBezTo>
                    <a:pt x="30864" y="21472"/>
                    <a:pt x="29996" y="20293"/>
                    <a:pt x="29562" y="19083"/>
                  </a:cubicBezTo>
                  <a:cubicBezTo>
                    <a:pt x="28321" y="15547"/>
                    <a:pt x="29748" y="11701"/>
                    <a:pt x="29934" y="7947"/>
                  </a:cubicBezTo>
                  <a:cubicBezTo>
                    <a:pt x="30140" y="4380"/>
                    <a:pt x="28049" y="1"/>
                    <a:pt x="2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9"/>
            <p:cNvSpPr/>
            <p:nvPr/>
          </p:nvSpPr>
          <p:spPr>
            <a:xfrm>
              <a:off x="4735775" y="978038"/>
              <a:ext cx="48875" cy="17100"/>
            </a:xfrm>
            <a:custGeom>
              <a:rect b="b" l="l" r="r" t="t"/>
              <a:pathLst>
                <a:path extrusionOk="0" h="684" w="1955">
                  <a:moveTo>
                    <a:pt x="1179" y="1"/>
                  </a:moveTo>
                  <a:cubicBezTo>
                    <a:pt x="745" y="1"/>
                    <a:pt x="1" y="683"/>
                    <a:pt x="776" y="683"/>
                  </a:cubicBezTo>
                  <a:cubicBezTo>
                    <a:pt x="1210" y="683"/>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9"/>
            <p:cNvSpPr/>
            <p:nvPr/>
          </p:nvSpPr>
          <p:spPr>
            <a:xfrm>
              <a:off x="4695450" y="1026888"/>
              <a:ext cx="48875" cy="14000"/>
            </a:xfrm>
            <a:custGeom>
              <a:rect b="b" l="l" r="r" t="t"/>
              <a:pathLst>
                <a:path extrusionOk="0" h="560" w="1955">
                  <a:moveTo>
                    <a:pt x="1210" y="1"/>
                  </a:moveTo>
                  <a:cubicBezTo>
                    <a:pt x="838" y="1"/>
                    <a:pt x="1" y="559"/>
                    <a:pt x="745" y="559"/>
                  </a:cubicBezTo>
                  <a:cubicBezTo>
                    <a:pt x="1117" y="559"/>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9"/>
            <p:cNvSpPr/>
            <p:nvPr/>
          </p:nvSpPr>
          <p:spPr>
            <a:xfrm>
              <a:off x="4665975" y="1081963"/>
              <a:ext cx="47350" cy="18625"/>
            </a:xfrm>
            <a:custGeom>
              <a:rect b="b" l="l" r="r" t="t"/>
              <a:pathLst>
                <a:path extrusionOk="0" h="745" w="1894">
                  <a:moveTo>
                    <a:pt x="1149" y="0"/>
                  </a:moveTo>
                  <a:cubicBezTo>
                    <a:pt x="652" y="0"/>
                    <a:pt x="1" y="745"/>
                    <a:pt x="745" y="745"/>
                  </a:cubicBezTo>
                  <a:cubicBezTo>
                    <a:pt x="1242" y="745"/>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9"/>
            <p:cNvSpPr/>
            <p:nvPr/>
          </p:nvSpPr>
          <p:spPr>
            <a:xfrm>
              <a:off x="4713300" y="1136238"/>
              <a:ext cx="47325" cy="17100"/>
            </a:xfrm>
            <a:custGeom>
              <a:rect b="b" l="l" r="r" t="t"/>
              <a:pathLst>
                <a:path extrusionOk="0" h="684" w="1893">
                  <a:moveTo>
                    <a:pt x="1148" y="1"/>
                  </a:moveTo>
                  <a:cubicBezTo>
                    <a:pt x="682" y="1"/>
                    <a:pt x="0" y="683"/>
                    <a:pt x="714" y="683"/>
                  </a:cubicBezTo>
                  <a:cubicBezTo>
                    <a:pt x="1179" y="683"/>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9"/>
            <p:cNvSpPr/>
            <p:nvPr/>
          </p:nvSpPr>
          <p:spPr>
            <a:xfrm>
              <a:off x="4745850" y="1218438"/>
              <a:ext cx="48900" cy="14775"/>
            </a:xfrm>
            <a:custGeom>
              <a:rect b="b" l="l" r="r" t="t"/>
              <a:pathLst>
                <a:path extrusionOk="0" h="591" w="1956">
                  <a:moveTo>
                    <a:pt x="1211" y="1"/>
                  </a:moveTo>
                  <a:cubicBezTo>
                    <a:pt x="807" y="1"/>
                    <a:pt x="1" y="590"/>
                    <a:pt x="745" y="590"/>
                  </a:cubicBezTo>
                  <a:cubicBezTo>
                    <a:pt x="1149" y="590"/>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
            <p:cNvSpPr/>
            <p:nvPr/>
          </p:nvSpPr>
          <p:spPr>
            <a:xfrm>
              <a:off x="4675300" y="1188963"/>
              <a:ext cx="48875" cy="13225"/>
            </a:xfrm>
            <a:custGeom>
              <a:rect b="b" l="l" r="r" t="t"/>
              <a:pathLst>
                <a:path extrusionOk="0" h="529" w="1955">
                  <a:moveTo>
                    <a:pt x="1210" y="1"/>
                  </a:moveTo>
                  <a:cubicBezTo>
                    <a:pt x="838" y="1"/>
                    <a:pt x="0" y="528"/>
                    <a:pt x="745" y="528"/>
                  </a:cubicBezTo>
                  <a:cubicBezTo>
                    <a:pt x="1117" y="528"/>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
            <p:cNvSpPr/>
            <p:nvPr/>
          </p:nvSpPr>
          <p:spPr>
            <a:xfrm>
              <a:off x="4790050" y="1182613"/>
              <a:ext cx="27950" cy="15700"/>
            </a:xfrm>
            <a:custGeom>
              <a:rect b="b" l="l" r="r" t="t"/>
              <a:pathLst>
                <a:path extrusionOk="0" h="628" w="1118">
                  <a:moveTo>
                    <a:pt x="859" y="1"/>
                  </a:moveTo>
                  <a:cubicBezTo>
                    <a:pt x="530" y="1"/>
                    <a:pt x="1" y="154"/>
                    <a:pt x="1" y="410"/>
                  </a:cubicBezTo>
                  <a:lnTo>
                    <a:pt x="1" y="534"/>
                  </a:lnTo>
                  <a:cubicBezTo>
                    <a:pt x="1" y="598"/>
                    <a:pt x="99" y="627"/>
                    <a:pt x="237" y="627"/>
                  </a:cubicBezTo>
                  <a:cubicBezTo>
                    <a:pt x="565" y="627"/>
                    <a:pt x="1118" y="464"/>
                    <a:pt x="1118" y="224"/>
                  </a:cubicBezTo>
                  <a:lnTo>
                    <a:pt x="1118" y="100"/>
                  </a:lnTo>
                  <a:cubicBezTo>
                    <a:pt x="1118" y="32"/>
                    <a:pt x="1009" y="1"/>
                    <a:pt x="8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
            <p:cNvSpPr/>
            <p:nvPr/>
          </p:nvSpPr>
          <p:spPr>
            <a:xfrm>
              <a:off x="4759825" y="1112213"/>
              <a:ext cx="48100" cy="17850"/>
            </a:xfrm>
            <a:custGeom>
              <a:rect b="b" l="l" r="r" t="t"/>
              <a:pathLst>
                <a:path extrusionOk="0" h="714" w="1924">
                  <a:moveTo>
                    <a:pt x="1179" y="0"/>
                  </a:moveTo>
                  <a:cubicBezTo>
                    <a:pt x="683" y="0"/>
                    <a:pt x="0" y="714"/>
                    <a:pt x="745" y="714"/>
                  </a:cubicBezTo>
                  <a:cubicBezTo>
                    <a:pt x="1241" y="714"/>
                    <a:pt x="1923"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
            <p:cNvSpPr/>
            <p:nvPr/>
          </p:nvSpPr>
          <p:spPr>
            <a:xfrm>
              <a:off x="4745850" y="1033113"/>
              <a:ext cx="48900" cy="14750"/>
            </a:xfrm>
            <a:custGeom>
              <a:rect b="b" l="l" r="r" t="t"/>
              <a:pathLst>
                <a:path extrusionOk="0" h="590" w="1956">
                  <a:moveTo>
                    <a:pt x="1211" y="0"/>
                  </a:moveTo>
                  <a:cubicBezTo>
                    <a:pt x="807" y="0"/>
                    <a:pt x="1" y="590"/>
                    <a:pt x="745"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
            <p:cNvSpPr/>
            <p:nvPr/>
          </p:nvSpPr>
          <p:spPr>
            <a:xfrm>
              <a:off x="4835825" y="1085838"/>
              <a:ext cx="44225" cy="10875"/>
            </a:xfrm>
            <a:custGeom>
              <a:rect b="b" l="l" r="r" t="t"/>
              <a:pathLst>
                <a:path extrusionOk="0" h="435" w="1769">
                  <a:moveTo>
                    <a:pt x="1241" y="0"/>
                  </a:moveTo>
                  <a:cubicBezTo>
                    <a:pt x="1024" y="0"/>
                    <a:pt x="0" y="435"/>
                    <a:pt x="527" y="435"/>
                  </a:cubicBezTo>
                  <a:cubicBezTo>
                    <a:pt x="745" y="435"/>
                    <a:pt x="1768"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9"/>
            <p:cNvSpPr/>
            <p:nvPr/>
          </p:nvSpPr>
          <p:spPr>
            <a:xfrm>
              <a:off x="4823400" y="1141663"/>
              <a:ext cx="48900" cy="13225"/>
            </a:xfrm>
            <a:custGeom>
              <a:rect b="b" l="l" r="r" t="t"/>
              <a:pathLst>
                <a:path extrusionOk="0" h="529" w="1956">
                  <a:moveTo>
                    <a:pt x="1211" y="1"/>
                  </a:moveTo>
                  <a:cubicBezTo>
                    <a:pt x="869" y="1"/>
                    <a:pt x="1" y="528"/>
                    <a:pt x="745" y="528"/>
                  </a:cubicBezTo>
                  <a:cubicBezTo>
                    <a:pt x="1086" y="528"/>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9"/>
            <p:cNvSpPr/>
            <p:nvPr/>
          </p:nvSpPr>
          <p:spPr>
            <a:xfrm>
              <a:off x="4817200" y="1019913"/>
              <a:ext cx="41125" cy="20975"/>
            </a:xfrm>
            <a:custGeom>
              <a:rect b="b" l="l" r="r" t="t"/>
              <a:pathLst>
                <a:path extrusionOk="0" h="839" w="1645">
                  <a:moveTo>
                    <a:pt x="869" y="1"/>
                  </a:moveTo>
                  <a:cubicBezTo>
                    <a:pt x="218" y="1"/>
                    <a:pt x="1" y="838"/>
                    <a:pt x="776" y="838"/>
                  </a:cubicBezTo>
                  <a:cubicBezTo>
                    <a:pt x="1428"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
            <p:cNvSpPr/>
            <p:nvPr/>
          </p:nvSpPr>
          <p:spPr>
            <a:xfrm>
              <a:off x="4793950" y="941588"/>
              <a:ext cx="39575" cy="22525"/>
            </a:xfrm>
            <a:custGeom>
              <a:rect b="b" l="l" r="r" t="t"/>
              <a:pathLst>
                <a:path extrusionOk="0" h="901" w="1583">
                  <a:moveTo>
                    <a:pt x="838" y="1"/>
                  </a:moveTo>
                  <a:cubicBezTo>
                    <a:pt x="186" y="1"/>
                    <a:pt x="0" y="900"/>
                    <a:pt x="745" y="900"/>
                  </a:cubicBezTo>
                  <a:cubicBezTo>
                    <a:pt x="1427" y="900"/>
                    <a:pt x="1582"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
            <p:cNvSpPr/>
            <p:nvPr/>
          </p:nvSpPr>
          <p:spPr>
            <a:xfrm>
              <a:off x="4736550" y="933063"/>
              <a:ext cx="48100" cy="19425"/>
            </a:xfrm>
            <a:custGeom>
              <a:rect b="b" l="l" r="r" t="t"/>
              <a:pathLst>
                <a:path extrusionOk="0" h="777" w="1924">
                  <a:moveTo>
                    <a:pt x="1148" y="1"/>
                  </a:moveTo>
                  <a:cubicBezTo>
                    <a:pt x="652" y="1"/>
                    <a:pt x="1" y="776"/>
                    <a:pt x="745" y="776"/>
                  </a:cubicBezTo>
                  <a:cubicBezTo>
                    <a:pt x="1241" y="776"/>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
            <p:cNvSpPr/>
            <p:nvPr/>
          </p:nvSpPr>
          <p:spPr>
            <a:xfrm>
              <a:off x="4797050" y="1301413"/>
              <a:ext cx="48100" cy="17100"/>
            </a:xfrm>
            <a:custGeom>
              <a:rect b="b" l="l" r="r" t="t"/>
              <a:pathLst>
                <a:path extrusionOk="0" h="684" w="1924">
                  <a:moveTo>
                    <a:pt x="1179" y="1"/>
                  </a:moveTo>
                  <a:cubicBezTo>
                    <a:pt x="714" y="1"/>
                    <a:pt x="0" y="683"/>
                    <a:pt x="745" y="683"/>
                  </a:cubicBezTo>
                  <a:cubicBezTo>
                    <a:pt x="1210" y="683"/>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9"/>
            <p:cNvSpPr/>
            <p:nvPr/>
          </p:nvSpPr>
          <p:spPr>
            <a:xfrm>
              <a:off x="4773000" y="1385938"/>
              <a:ext cx="48875" cy="16325"/>
            </a:xfrm>
            <a:custGeom>
              <a:rect b="b" l="l" r="r" t="t"/>
              <a:pathLst>
                <a:path extrusionOk="0" h="653" w="1955">
                  <a:moveTo>
                    <a:pt x="1179" y="1"/>
                  </a:moveTo>
                  <a:cubicBezTo>
                    <a:pt x="776" y="1"/>
                    <a:pt x="1" y="652"/>
                    <a:pt x="745" y="652"/>
                  </a:cubicBezTo>
                  <a:cubicBezTo>
                    <a:pt x="1179" y="652"/>
                    <a:pt x="1955"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9"/>
            <p:cNvSpPr/>
            <p:nvPr/>
          </p:nvSpPr>
          <p:spPr>
            <a:xfrm>
              <a:off x="4849000" y="1418513"/>
              <a:ext cx="45000" cy="11650"/>
            </a:xfrm>
            <a:custGeom>
              <a:rect b="b" l="l" r="r" t="t"/>
              <a:pathLst>
                <a:path extrusionOk="0" h="466" w="1800">
                  <a:moveTo>
                    <a:pt x="1272" y="1"/>
                  </a:moveTo>
                  <a:cubicBezTo>
                    <a:pt x="1024" y="1"/>
                    <a:pt x="0" y="466"/>
                    <a:pt x="528" y="466"/>
                  </a:cubicBezTo>
                  <a:cubicBezTo>
                    <a:pt x="776" y="466"/>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
            <p:cNvSpPr/>
            <p:nvPr/>
          </p:nvSpPr>
          <p:spPr>
            <a:xfrm>
              <a:off x="4797050" y="1462713"/>
              <a:ext cx="48100" cy="17875"/>
            </a:xfrm>
            <a:custGeom>
              <a:rect b="b" l="l" r="r" t="t"/>
              <a:pathLst>
                <a:path extrusionOk="0" h="715" w="1924">
                  <a:moveTo>
                    <a:pt x="1148" y="1"/>
                  </a:moveTo>
                  <a:cubicBezTo>
                    <a:pt x="683" y="1"/>
                    <a:pt x="0" y="714"/>
                    <a:pt x="745" y="714"/>
                  </a:cubicBezTo>
                  <a:cubicBezTo>
                    <a:pt x="1241" y="714"/>
                    <a:pt x="192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
            <p:cNvSpPr/>
            <p:nvPr/>
          </p:nvSpPr>
          <p:spPr>
            <a:xfrm>
              <a:off x="4666750" y="1428588"/>
              <a:ext cx="45800" cy="11675"/>
            </a:xfrm>
            <a:custGeom>
              <a:rect b="b" l="l" r="r" t="t"/>
              <a:pathLst>
                <a:path extrusionOk="0" h="467" w="1832">
                  <a:moveTo>
                    <a:pt x="1273" y="1"/>
                  </a:moveTo>
                  <a:cubicBezTo>
                    <a:pt x="1056"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9"/>
            <p:cNvSpPr/>
            <p:nvPr/>
          </p:nvSpPr>
          <p:spPr>
            <a:xfrm>
              <a:off x="4605500" y="1475138"/>
              <a:ext cx="40350" cy="20175"/>
            </a:xfrm>
            <a:custGeom>
              <a:rect b="b" l="l" r="r" t="t"/>
              <a:pathLst>
                <a:path extrusionOk="0" h="807" w="1614">
                  <a:moveTo>
                    <a:pt x="869" y="0"/>
                  </a:moveTo>
                  <a:cubicBezTo>
                    <a:pt x="218" y="0"/>
                    <a:pt x="0" y="807"/>
                    <a:pt x="745" y="807"/>
                  </a:cubicBezTo>
                  <a:cubicBezTo>
                    <a:pt x="1396" y="807"/>
                    <a:pt x="1613"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9"/>
            <p:cNvSpPr/>
            <p:nvPr/>
          </p:nvSpPr>
          <p:spPr>
            <a:xfrm>
              <a:off x="4523300" y="1526313"/>
              <a:ext cx="49650" cy="12425"/>
            </a:xfrm>
            <a:custGeom>
              <a:rect b="b" l="l" r="r" t="t"/>
              <a:pathLst>
                <a:path extrusionOk="0" h="497" w="1986">
                  <a:moveTo>
                    <a:pt x="1241" y="0"/>
                  </a:moveTo>
                  <a:cubicBezTo>
                    <a:pt x="900" y="0"/>
                    <a:pt x="0" y="497"/>
                    <a:pt x="745" y="497"/>
                  </a:cubicBezTo>
                  <a:cubicBezTo>
                    <a:pt x="1086" y="497"/>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9"/>
            <p:cNvSpPr/>
            <p:nvPr/>
          </p:nvSpPr>
          <p:spPr>
            <a:xfrm>
              <a:off x="4420150" y="1491413"/>
              <a:ext cx="40350" cy="20950"/>
            </a:xfrm>
            <a:custGeom>
              <a:rect b="b" l="l" r="r" t="t"/>
              <a:pathLst>
                <a:path extrusionOk="0" h="838" w="1614">
                  <a:moveTo>
                    <a:pt x="869" y="0"/>
                  </a:moveTo>
                  <a:cubicBezTo>
                    <a:pt x="218" y="0"/>
                    <a:pt x="1" y="838"/>
                    <a:pt x="776" y="838"/>
                  </a:cubicBezTo>
                  <a:cubicBezTo>
                    <a:pt x="1397" y="838"/>
                    <a:pt x="161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
            <p:cNvSpPr/>
            <p:nvPr/>
          </p:nvSpPr>
          <p:spPr>
            <a:xfrm>
              <a:off x="4325550" y="1385163"/>
              <a:ext cx="48100" cy="17875"/>
            </a:xfrm>
            <a:custGeom>
              <a:rect b="b" l="l" r="r" t="t"/>
              <a:pathLst>
                <a:path extrusionOk="0" h="715" w="1924">
                  <a:moveTo>
                    <a:pt x="1179" y="1"/>
                  </a:moveTo>
                  <a:cubicBezTo>
                    <a:pt x="683" y="1"/>
                    <a:pt x="0" y="714"/>
                    <a:pt x="745" y="714"/>
                  </a:cubicBezTo>
                  <a:cubicBezTo>
                    <a:pt x="1210" y="714"/>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9"/>
            <p:cNvSpPr/>
            <p:nvPr/>
          </p:nvSpPr>
          <p:spPr>
            <a:xfrm>
              <a:off x="4386800" y="1437913"/>
              <a:ext cx="40350" cy="20950"/>
            </a:xfrm>
            <a:custGeom>
              <a:rect b="b" l="l" r="r" t="t"/>
              <a:pathLst>
                <a:path extrusionOk="0" h="838" w="1614">
                  <a:moveTo>
                    <a:pt x="838" y="0"/>
                  </a:moveTo>
                  <a:cubicBezTo>
                    <a:pt x="187" y="0"/>
                    <a:pt x="1" y="838"/>
                    <a:pt x="745" y="838"/>
                  </a:cubicBezTo>
                  <a:cubicBezTo>
                    <a:pt x="1397" y="838"/>
                    <a:pt x="1614" y="0"/>
                    <a:pt x="8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
            <p:cNvSpPr/>
            <p:nvPr/>
          </p:nvSpPr>
          <p:spPr>
            <a:xfrm>
              <a:off x="4489950" y="1434813"/>
              <a:ext cx="48875" cy="19400"/>
            </a:xfrm>
            <a:custGeom>
              <a:rect b="b" l="l" r="r" t="t"/>
              <a:pathLst>
                <a:path extrusionOk="0" h="776" w="1955">
                  <a:moveTo>
                    <a:pt x="1179" y="0"/>
                  </a:moveTo>
                  <a:cubicBezTo>
                    <a:pt x="652" y="0"/>
                    <a:pt x="0" y="776"/>
                    <a:pt x="776" y="776"/>
                  </a:cubicBezTo>
                  <a:cubicBezTo>
                    <a:pt x="1272" y="776"/>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9"/>
            <p:cNvSpPr/>
            <p:nvPr/>
          </p:nvSpPr>
          <p:spPr>
            <a:xfrm>
              <a:off x="4412400" y="1385938"/>
              <a:ext cx="48875" cy="16325"/>
            </a:xfrm>
            <a:custGeom>
              <a:rect b="b" l="l" r="r" t="t"/>
              <a:pathLst>
                <a:path extrusionOk="0" h="653" w="1955">
                  <a:moveTo>
                    <a:pt x="1210" y="1"/>
                  </a:moveTo>
                  <a:cubicBezTo>
                    <a:pt x="776" y="1"/>
                    <a:pt x="1" y="652"/>
                    <a:pt x="776" y="652"/>
                  </a:cubicBezTo>
                  <a:cubicBezTo>
                    <a:pt x="1210"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
            <p:cNvSpPr/>
            <p:nvPr/>
          </p:nvSpPr>
          <p:spPr>
            <a:xfrm>
              <a:off x="4390700" y="1351063"/>
              <a:ext cx="45775" cy="11650"/>
            </a:xfrm>
            <a:custGeom>
              <a:rect b="b" l="l" r="r" t="t"/>
              <a:pathLst>
                <a:path extrusionOk="0" h="466" w="1831">
                  <a:moveTo>
                    <a:pt x="1272" y="0"/>
                  </a:moveTo>
                  <a:cubicBezTo>
                    <a:pt x="1024" y="0"/>
                    <a:pt x="0" y="465"/>
                    <a:pt x="558" y="465"/>
                  </a:cubicBezTo>
                  <a:cubicBezTo>
                    <a:pt x="807" y="465"/>
                    <a:pt x="183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9"/>
            <p:cNvSpPr/>
            <p:nvPr/>
          </p:nvSpPr>
          <p:spPr>
            <a:xfrm>
              <a:off x="4480650" y="1385163"/>
              <a:ext cx="47325" cy="17875"/>
            </a:xfrm>
            <a:custGeom>
              <a:rect b="b" l="l" r="r" t="t"/>
              <a:pathLst>
                <a:path extrusionOk="0" h="715" w="1893">
                  <a:moveTo>
                    <a:pt x="1148" y="1"/>
                  </a:moveTo>
                  <a:cubicBezTo>
                    <a:pt x="683" y="1"/>
                    <a:pt x="0" y="714"/>
                    <a:pt x="745" y="714"/>
                  </a:cubicBezTo>
                  <a:cubicBezTo>
                    <a:pt x="1210" y="714"/>
                    <a:pt x="1892"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9"/>
            <p:cNvSpPr/>
            <p:nvPr/>
          </p:nvSpPr>
          <p:spPr>
            <a:xfrm>
              <a:off x="4614800" y="1540263"/>
              <a:ext cx="48100" cy="17100"/>
            </a:xfrm>
            <a:custGeom>
              <a:rect b="b" l="l" r="r" t="t"/>
              <a:pathLst>
                <a:path extrusionOk="0" h="684" w="1924">
                  <a:moveTo>
                    <a:pt x="1179" y="1"/>
                  </a:moveTo>
                  <a:cubicBezTo>
                    <a:pt x="745" y="1"/>
                    <a:pt x="1" y="683"/>
                    <a:pt x="745" y="683"/>
                  </a:cubicBezTo>
                  <a:cubicBezTo>
                    <a:pt x="1210" y="683"/>
                    <a:pt x="192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9"/>
            <p:cNvSpPr/>
            <p:nvPr/>
          </p:nvSpPr>
          <p:spPr>
            <a:xfrm>
              <a:off x="4665200" y="1595338"/>
              <a:ext cx="48900" cy="14750"/>
            </a:xfrm>
            <a:custGeom>
              <a:rect b="b" l="l" r="r" t="t"/>
              <a:pathLst>
                <a:path extrusionOk="0" h="590" w="1956">
                  <a:moveTo>
                    <a:pt x="1211" y="0"/>
                  </a:moveTo>
                  <a:cubicBezTo>
                    <a:pt x="807" y="0"/>
                    <a:pt x="1" y="589"/>
                    <a:pt x="745" y="589"/>
                  </a:cubicBezTo>
                  <a:cubicBezTo>
                    <a:pt x="1149" y="589"/>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9"/>
            <p:cNvSpPr/>
            <p:nvPr/>
          </p:nvSpPr>
          <p:spPr>
            <a:xfrm>
              <a:off x="4699325" y="1483663"/>
              <a:ext cx="48100" cy="16300"/>
            </a:xfrm>
            <a:custGeom>
              <a:rect b="b" l="l" r="r" t="t"/>
              <a:pathLst>
                <a:path extrusionOk="0" h="652" w="1924">
                  <a:moveTo>
                    <a:pt x="1179" y="0"/>
                  </a:moveTo>
                  <a:cubicBezTo>
                    <a:pt x="745" y="0"/>
                    <a:pt x="1" y="652"/>
                    <a:pt x="745" y="652"/>
                  </a:cubicBezTo>
                  <a:cubicBezTo>
                    <a:pt x="1179" y="652"/>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9"/>
            <p:cNvSpPr/>
            <p:nvPr/>
          </p:nvSpPr>
          <p:spPr>
            <a:xfrm>
              <a:off x="4773775" y="1538713"/>
              <a:ext cx="40350" cy="20200"/>
            </a:xfrm>
            <a:custGeom>
              <a:rect b="b" l="l" r="r" t="t"/>
              <a:pathLst>
                <a:path extrusionOk="0" h="808" w="1614">
                  <a:moveTo>
                    <a:pt x="869" y="1"/>
                  </a:moveTo>
                  <a:cubicBezTo>
                    <a:pt x="218" y="1"/>
                    <a:pt x="1" y="807"/>
                    <a:pt x="745" y="807"/>
                  </a:cubicBezTo>
                  <a:cubicBezTo>
                    <a:pt x="1396" y="807"/>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9"/>
            <p:cNvSpPr/>
            <p:nvPr/>
          </p:nvSpPr>
          <p:spPr>
            <a:xfrm>
              <a:off x="4708625" y="153173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9"/>
            <p:cNvSpPr/>
            <p:nvPr/>
          </p:nvSpPr>
          <p:spPr>
            <a:xfrm>
              <a:off x="4847450" y="1533288"/>
              <a:ext cx="48100" cy="17850"/>
            </a:xfrm>
            <a:custGeom>
              <a:rect b="b" l="l" r="r" t="t"/>
              <a:pathLst>
                <a:path extrusionOk="0" h="714" w="1924">
                  <a:moveTo>
                    <a:pt x="1148" y="1"/>
                  </a:moveTo>
                  <a:cubicBezTo>
                    <a:pt x="683" y="1"/>
                    <a:pt x="0" y="714"/>
                    <a:pt x="745" y="714"/>
                  </a:cubicBezTo>
                  <a:cubicBezTo>
                    <a:pt x="1241" y="714"/>
                    <a:pt x="1924"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9"/>
            <p:cNvSpPr/>
            <p:nvPr/>
          </p:nvSpPr>
          <p:spPr>
            <a:xfrm>
              <a:off x="4893975" y="1486763"/>
              <a:ext cx="48875" cy="17075"/>
            </a:xfrm>
            <a:custGeom>
              <a:rect b="b" l="l" r="r" t="t"/>
              <a:pathLst>
                <a:path extrusionOk="0" h="683" w="1955">
                  <a:moveTo>
                    <a:pt x="1210" y="0"/>
                  </a:moveTo>
                  <a:cubicBezTo>
                    <a:pt x="745" y="0"/>
                    <a:pt x="1" y="683"/>
                    <a:pt x="776" y="683"/>
                  </a:cubicBezTo>
                  <a:cubicBezTo>
                    <a:pt x="1210" y="683"/>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9"/>
            <p:cNvSpPr/>
            <p:nvPr/>
          </p:nvSpPr>
          <p:spPr>
            <a:xfrm>
              <a:off x="4935075" y="1539488"/>
              <a:ext cx="41125" cy="19425"/>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9"/>
            <p:cNvSpPr/>
            <p:nvPr/>
          </p:nvSpPr>
          <p:spPr>
            <a:xfrm>
              <a:off x="5052175" y="1534063"/>
              <a:ext cx="48875" cy="16300"/>
            </a:xfrm>
            <a:custGeom>
              <a:rect b="b" l="l" r="r" t="t"/>
              <a:pathLst>
                <a:path extrusionOk="0" h="652" w="1955">
                  <a:moveTo>
                    <a:pt x="1210" y="1"/>
                  </a:moveTo>
                  <a:cubicBezTo>
                    <a:pt x="776" y="1"/>
                    <a:pt x="1" y="652"/>
                    <a:pt x="776" y="652"/>
                  </a:cubicBezTo>
                  <a:cubicBezTo>
                    <a:pt x="1179" y="652"/>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
            <p:cNvSpPr/>
            <p:nvPr/>
          </p:nvSpPr>
          <p:spPr>
            <a:xfrm>
              <a:off x="4990125" y="1492963"/>
              <a:ext cx="45800" cy="11650"/>
            </a:xfrm>
            <a:custGeom>
              <a:rect b="b" l="l" r="r" t="t"/>
              <a:pathLst>
                <a:path extrusionOk="0" h="466" w="1832">
                  <a:moveTo>
                    <a:pt x="1273" y="1"/>
                  </a:moveTo>
                  <a:cubicBezTo>
                    <a:pt x="1025"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9"/>
            <p:cNvSpPr/>
            <p:nvPr/>
          </p:nvSpPr>
          <p:spPr>
            <a:xfrm>
              <a:off x="5147550" y="1501488"/>
              <a:ext cx="40350" cy="20975"/>
            </a:xfrm>
            <a:custGeom>
              <a:rect b="b" l="l" r="r" t="t"/>
              <a:pathLst>
                <a:path extrusionOk="0" h="839" w="1614">
                  <a:moveTo>
                    <a:pt x="869" y="1"/>
                  </a:moveTo>
                  <a:cubicBezTo>
                    <a:pt x="218" y="1"/>
                    <a:pt x="1" y="838"/>
                    <a:pt x="745" y="838"/>
                  </a:cubicBezTo>
                  <a:cubicBezTo>
                    <a:pt x="1397"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
            <p:cNvSpPr/>
            <p:nvPr/>
          </p:nvSpPr>
          <p:spPr>
            <a:xfrm>
              <a:off x="5080100" y="1468138"/>
              <a:ext cx="40350" cy="20200"/>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
            <p:cNvSpPr/>
            <p:nvPr/>
          </p:nvSpPr>
          <p:spPr>
            <a:xfrm>
              <a:off x="5047525" y="1438688"/>
              <a:ext cx="45000" cy="11650"/>
            </a:xfrm>
            <a:custGeom>
              <a:rect b="b" l="l" r="r" t="t"/>
              <a:pathLst>
                <a:path extrusionOk="0" h="466" w="1800">
                  <a:moveTo>
                    <a:pt x="1272" y="0"/>
                  </a:moveTo>
                  <a:cubicBezTo>
                    <a:pt x="1024" y="0"/>
                    <a:pt x="0" y="465"/>
                    <a:pt x="528" y="465"/>
                  </a:cubicBezTo>
                  <a:cubicBezTo>
                    <a:pt x="776" y="465"/>
                    <a:pt x="1800"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9"/>
            <p:cNvSpPr/>
            <p:nvPr/>
          </p:nvSpPr>
          <p:spPr>
            <a:xfrm>
              <a:off x="5082425" y="1343288"/>
              <a:ext cx="48875" cy="14000"/>
            </a:xfrm>
            <a:custGeom>
              <a:rect b="b" l="l" r="r" t="t"/>
              <a:pathLst>
                <a:path extrusionOk="0" h="560" w="1955">
                  <a:moveTo>
                    <a:pt x="1210" y="1"/>
                  </a:moveTo>
                  <a:cubicBezTo>
                    <a:pt x="838"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9"/>
            <p:cNvSpPr/>
            <p:nvPr/>
          </p:nvSpPr>
          <p:spPr>
            <a:xfrm>
              <a:off x="5102575" y="1403788"/>
              <a:ext cx="49650" cy="13975"/>
            </a:xfrm>
            <a:custGeom>
              <a:rect b="b" l="l" r="r" t="t"/>
              <a:pathLst>
                <a:path extrusionOk="0" h="559" w="1986">
                  <a:moveTo>
                    <a:pt x="1211" y="0"/>
                  </a:moveTo>
                  <a:cubicBezTo>
                    <a:pt x="838" y="0"/>
                    <a:pt x="1" y="559"/>
                    <a:pt x="776" y="559"/>
                  </a:cubicBezTo>
                  <a:cubicBezTo>
                    <a:pt x="1148" y="559"/>
                    <a:pt x="1986"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9"/>
            <p:cNvSpPr/>
            <p:nvPr/>
          </p:nvSpPr>
          <p:spPr>
            <a:xfrm>
              <a:off x="5170825" y="1422388"/>
              <a:ext cx="47325" cy="17100"/>
            </a:xfrm>
            <a:custGeom>
              <a:rect b="b" l="l" r="r" t="t"/>
              <a:pathLst>
                <a:path extrusionOk="0" h="684" w="1893">
                  <a:moveTo>
                    <a:pt x="1179" y="1"/>
                  </a:moveTo>
                  <a:cubicBezTo>
                    <a:pt x="714" y="1"/>
                    <a:pt x="0" y="683"/>
                    <a:pt x="745" y="683"/>
                  </a:cubicBezTo>
                  <a:cubicBezTo>
                    <a:pt x="1210" y="683"/>
                    <a:pt x="189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9"/>
            <p:cNvSpPr/>
            <p:nvPr/>
          </p:nvSpPr>
          <p:spPr>
            <a:xfrm>
              <a:off x="5211150" y="1368113"/>
              <a:ext cx="47325" cy="17850"/>
            </a:xfrm>
            <a:custGeom>
              <a:rect b="b" l="l" r="r" t="t"/>
              <a:pathLst>
                <a:path extrusionOk="0" h="714" w="1893">
                  <a:moveTo>
                    <a:pt x="1148" y="0"/>
                  </a:moveTo>
                  <a:cubicBezTo>
                    <a:pt x="683" y="0"/>
                    <a:pt x="0" y="714"/>
                    <a:pt x="745" y="714"/>
                  </a:cubicBezTo>
                  <a:cubicBezTo>
                    <a:pt x="1210" y="714"/>
                    <a:pt x="1893"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9"/>
            <p:cNvSpPr/>
            <p:nvPr/>
          </p:nvSpPr>
          <p:spPr>
            <a:xfrm>
              <a:off x="5144450" y="1343288"/>
              <a:ext cx="40350" cy="20975"/>
            </a:xfrm>
            <a:custGeom>
              <a:rect b="b" l="l" r="r" t="t"/>
              <a:pathLst>
                <a:path extrusionOk="0" h="839" w="1614">
                  <a:moveTo>
                    <a:pt x="838" y="1"/>
                  </a:moveTo>
                  <a:cubicBezTo>
                    <a:pt x="187" y="1"/>
                    <a:pt x="1" y="838"/>
                    <a:pt x="745" y="838"/>
                  </a:cubicBezTo>
                  <a:cubicBezTo>
                    <a:pt x="1397" y="838"/>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9"/>
            <p:cNvSpPr/>
            <p:nvPr/>
          </p:nvSpPr>
          <p:spPr>
            <a:xfrm>
              <a:off x="5170050" y="1309163"/>
              <a:ext cx="48875" cy="14775"/>
            </a:xfrm>
            <a:custGeom>
              <a:rect b="b" l="l" r="r" t="t"/>
              <a:pathLst>
                <a:path extrusionOk="0" h="591" w="1955">
                  <a:moveTo>
                    <a:pt x="1210" y="1"/>
                  </a:moveTo>
                  <a:cubicBezTo>
                    <a:pt x="807" y="1"/>
                    <a:pt x="0"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9"/>
            <p:cNvSpPr/>
            <p:nvPr/>
          </p:nvSpPr>
          <p:spPr>
            <a:xfrm>
              <a:off x="4761375" y="1715538"/>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
            <p:cNvSpPr/>
            <p:nvPr/>
          </p:nvSpPr>
          <p:spPr>
            <a:xfrm>
              <a:off x="4726475" y="1661238"/>
              <a:ext cx="47325" cy="17875"/>
            </a:xfrm>
            <a:custGeom>
              <a:rect b="b" l="l" r="r" t="t"/>
              <a:pathLst>
                <a:path extrusionOk="0" h="715" w="1893">
                  <a:moveTo>
                    <a:pt x="1148" y="1"/>
                  </a:moveTo>
                  <a:cubicBezTo>
                    <a:pt x="683" y="1"/>
                    <a:pt x="0"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
            <p:cNvSpPr/>
            <p:nvPr/>
          </p:nvSpPr>
          <p:spPr>
            <a:xfrm>
              <a:off x="4748950" y="1626338"/>
              <a:ext cx="49675" cy="14000"/>
            </a:xfrm>
            <a:custGeom>
              <a:rect b="b" l="l" r="r" t="t"/>
              <a:pathLst>
                <a:path extrusionOk="0" h="560" w="1987">
                  <a:moveTo>
                    <a:pt x="1211" y="1"/>
                  </a:moveTo>
                  <a:cubicBezTo>
                    <a:pt x="869" y="1"/>
                    <a:pt x="1" y="559"/>
                    <a:pt x="776" y="559"/>
                  </a:cubicBezTo>
                  <a:cubicBezTo>
                    <a:pt x="1118"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
            <p:cNvSpPr/>
            <p:nvPr/>
          </p:nvSpPr>
          <p:spPr>
            <a:xfrm>
              <a:off x="4823400" y="1627113"/>
              <a:ext cx="48900" cy="12450"/>
            </a:xfrm>
            <a:custGeom>
              <a:rect b="b" l="l" r="r" t="t"/>
              <a:pathLst>
                <a:path extrusionOk="0" h="498" w="1956">
                  <a:moveTo>
                    <a:pt x="1211" y="1"/>
                  </a:moveTo>
                  <a:cubicBezTo>
                    <a:pt x="869" y="1"/>
                    <a:pt x="1" y="497"/>
                    <a:pt x="745" y="497"/>
                  </a:cubicBezTo>
                  <a:cubicBezTo>
                    <a:pt x="1055" y="497"/>
                    <a:pt x="1955"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9"/>
            <p:cNvSpPr/>
            <p:nvPr/>
          </p:nvSpPr>
          <p:spPr>
            <a:xfrm>
              <a:off x="4826500" y="1686063"/>
              <a:ext cx="48900" cy="15525"/>
            </a:xfrm>
            <a:custGeom>
              <a:rect b="b" l="l" r="r" t="t"/>
              <a:pathLst>
                <a:path extrusionOk="0" h="621" w="1956">
                  <a:moveTo>
                    <a:pt x="1211" y="0"/>
                  </a:moveTo>
                  <a:cubicBezTo>
                    <a:pt x="807" y="0"/>
                    <a:pt x="1" y="621"/>
                    <a:pt x="776" y="621"/>
                  </a:cubicBezTo>
                  <a:cubicBezTo>
                    <a:pt x="1180" y="621"/>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9"/>
            <p:cNvSpPr/>
            <p:nvPr/>
          </p:nvSpPr>
          <p:spPr>
            <a:xfrm>
              <a:off x="4853650" y="1797738"/>
              <a:ext cx="48875" cy="14750"/>
            </a:xfrm>
            <a:custGeom>
              <a:rect b="b" l="l" r="r" t="t"/>
              <a:pathLst>
                <a:path extrusionOk="0" h="590" w="1955">
                  <a:moveTo>
                    <a:pt x="1210" y="0"/>
                  </a:moveTo>
                  <a:cubicBezTo>
                    <a:pt x="807" y="0"/>
                    <a:pt x="1" y="589"/>
                    <a:pt x="745" y="589"/>
                  </a:cubicBezTo>
                  <a:cubicBezTo>
                    <a:pt x="1148" y="589"/>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9"/>
            <p:cNvSpPr/>
            <p:nvPr/>
          </p:nvSpPr>
          <p:spPr>
            <a:xfrm>
              <a:off x="4736550" y="1811688"/>
              <a:ext cx="48100" cy="19400"/>
            </a:xfrm>
            <a:custGeom>
              <a:rect b="b" l="l" r="r" t="t"/>
              <a:pathLst>
                <a:path extrusionOk="0" h="776" w="1924">
                  <a:moveTo>
                    <a:pt x="1148" y="0"/>
                  </a:moveTo>
                  <a:cubicBezTo>
                    <a:pt x="652" y="0"/>
                    <a:pt x="1" y="776"/>
                    <a:pt x="745" y="776"/>
                  </a:cubicBezTo>
                  <a:cubicBezTo>
                    <a:pt x="1241" y="776"/>
                    <a:pt x="1924" y="0"/>
                    <a:pt x="11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
            <p:cNvSpPr/>
            <p:nvPr/>
          </p:nvSpPr>
          <p:spPr>
            <a:xfrm>
              <a:off x="4709400" y="1769813"/>
              <a:ext cx="48125" cy="16300"/>
            </a:xfrm>
            <a:custGeom>
              <a:rect b="b" l="l" r="r" t="t"/>
              <a:pathLst>
                <a:path extrusionOk="0" h="652" w="1925">
                  <a:moveTo>
                    <a:pt x="1180" y="0"/>
                  </a:moveTo>
                  <a:cubicBezTo>
                    <a:pt x="745" y="0"/>
                    <a:pt x="1" y="652"/>
                    <a:pt x="745" y="652"/>
                  </a:cubicBezTo>
                  <a:cubicBezTo>
                    <a:pt x="1180" y="652"/>
                    <a:pt x="1924" y="0"/>
                    <a:pt x="1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
            <p:cNvSpPr/>
            <p:nvPr/>
          </p:nvSpPr>
          <p:spPr>
            <a:xfrm>
              <a:off x="4789275" y="1773688"/>
              <a:ext cx="48900" cy="14750"/>
            </a:xfrm>
            <a:custGeom>
              <a:rect b="b" l="l" r="r" t="t"/>
              <a:pathLst>
                <a:path extrusionOk="0" h="590" w="1956">
                  <a:moveTo>
                    <a:pt x="1211" y="0"/>
                  </a:moveTo>
                  <a:cubicBezTo>
                    <a:pt x="838" y="0"/>
                    <a:pt x="1" y="590"/>
                    <a:pt x="776" y="590"/>
                  </a:cubicBezTo>
                  <a:cubicBezTo>
                    <a:pt x="1149" y="590"/>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
            <p:cNvSpPr/>
            <p:nvPr/>
          </p:nvSpPr>
          <p:spPr>
            <a:xfrm>
              <a:off x="4614800" y="1852788"/>
              <a:ext cx="48100" cy="18625"/>
            </a:xfrm>
            <a:custGeom>
              <a:rect b="b" l="l" r="r" t="t"/>
              <a:pathLst>
                <a:path extrusionOk="0" h="745" w="1924">
                  <a:moveTo>
                    <a:pt x="1179" y="0"/>
                  </a:moveTo>
                  <a:cubicBezTo>
                    <a:pt x="683" y="0"/>
                    <a:pt x="1" y="745"/>
                    <a:pt x="776" y="745"/>
                  </a:cubicBezTo>
                  <a:cubicBezTo>
                    <a:pt x="1241" y="745"/>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
            <p:cNvSpPr/>
            <p:nvPr/>
          </p:nvSpPr>
          <p:spPr>
            <a:xfrm>
              <a:off x="4577575" y="1790738"/>
              <a:ext cx="48875" cy="15550"/>
            </a:xfrm>
            <a:custGeom>
              <a:rect b="b" l="l" r="r" t="t"/>
              <a:pathLst>
                <a:path extrusionOk="0" h="622" w="1955">
                  <a:moveTo>
                    <a:pt x="1210" y="1"/>
                  </a:moveTo>
                  <a:cubicBezTo>
                    <a:pt x="807" y="1"/>
                    <a:pt x="1" y="621"/>
                    <a:pt x="745" y="621"/>
                  </a:cubicBezTo>
                  <a:cubicBezTo>
                    <a:pt x="1148"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
            <p:cNvSpPr/>
            <p:nvPr/>
          </p:nvSpPr>
          <p:spPr>
            <a:xfrm>
              <a:off x="4478325" y="1836513"/>
              <a:ext cx="45000" cy="10875"/>
            </a:xfrm>
            <a:custGeom>
              <a:rect b="b" l="l" r="r" t="t"/>
              <a:pathLst>
                <a:path extrusionOk="0" h="435" w="1800">
                  <a:moveTo>
                    <a:pt x="1272" y="0"/>
                  </a:moveTo>
                  <a:cubicBezTo>
                    <a:pt x="1024" y="0"/>
                    <a:pt x="0" y="434"/>
                    <a:pt x="528" y="434"/>
                  </a:cubicBezTo>
                  <a:cubicBezTo>
                    <a:pt x="776" y="434"/>
                    <a:pt x="1799" y="0"/>
                    <a:pt x="12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9"/>
            <p:cNvSpPr/>
            <p:nvPr/>
          </p:nvSpPr>
          <p:spPr>
            <a:xfrm>
              <a:off x="4523300" y="1889238"/>
              <a:ext cx="49650" cy="13200"/>
            </a:xfrm>
            <a:custGeom>
              <a:rect b="b" l="l" r="r" t="t"/>
              <a:pathLst>
                <a:path extrusionOk="0" h="528" w="1986">
                  <a:moveTo>
                    <a:pt x="1241" y="0"/>
                  </a:moveTo>
                  <a:cubicBezTo>
                    <a:pt x="869" y="0"/>
                    <a:pt x="0" y="528"/>
                    <a:pt x="776" y="528"/>
                  </a:cubicBezTo>
                  <a:cubicBezTo>
                    <a:pt x="1117" y="528"/>
                    <a:pt x="1986" y="0"/>
                    <a:pt x="12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9"/>
            <p:cNvSpPr/>
            <p:nvPr/>
          </p:nvSpPr>
          <p:spPr>
            <a:xfrm>
              <a:off x="4406200" y="1883038"/>
              <a:ext cx="41125" cy="19400"/>
            </a:xfrm>
            <a:custGeom>
              <a:rect b="b" l="l" r="r" t="t"/>
              <a:pathLst>
                <a:path extrusionOk="0" h="776" w="1645">
                  <a:moveTo>
                    <a:pt x="869" y="0"/>
                  </a:moveTo>
                  <a:cubicBezTo>
                    <a:pt x="249" y="0"/>
                    <a:pt x="0" y="776"/>
                    <a:pt x="776"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9"/>
            <p:cNvSpPr/>
            <p:nvPr/>
          </p:nvSpPr>
          <p:spPr>
            <a:xfrm>
              <a:off x="4296850" y="1914038"/>
              <a:ext cx="45000" cy="10900"/>
            </a:xfrm>
            <a:custGeom>
              <a:rect b="b" l="l" r="r" t="t"/>
              <a:pathLst>
                <a:path extrusionOk="0" h="436" w="1800">
                  <a:moveTo>
                    <a:pt x="1272" y="1"/>
                  </a:moveTo>
                  <a:cubicBezTo>
                    <a:pt x="1024" y="1"/>
                    <a:pt x="1" y="435"/>
                    <a:pt x="528" y="435"/>
                  </a:cubicBezTo>
                  <a:cubicBezTo>
                    <a:pt x="745" y="435"/>
                    <a:pt x="1800"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9"/>
            <p:cNvSpPr/>
            <p:nvPr/>
          </p:nvSpPr>
          <p:spPr>
            <a:xfrm>
              <a:off x="4226275" y="1896988"/>
              <a:ext cx="45025" cy="10875"/>
            </a:xfrm>
            <a:custGeom>
              <a:rect b="b" l="l" r="r" t="t"/>
              <a:pathLst>
                <a:path extrusionOk="0" h="435" w="1801">
                  <a:moveTo>
                    <a:pt x="1242" y="1"/>
                  </a:moveTo>
                  <a:cubicBezTo>
                    <a:pt x="1025" y="1"/>
                    <a:pt x="1" y="435"/>
                    <a:pt x="528" y="435"/>
                  </a:cubicBezTo>
                  <a:cubicBezTo>
                    <a:pt x="745" y="435"/>
                    <a:pt x="1800"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9"/>
            <p:cNvSpPr/>
            <p:nvPr/>
          </p:nvSpPr>
          <p:spPr>
            <a:xfrm>
              <a:off x="4203800" y="184116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9"/>
            <p:cNvSpPr/>
            <p:nvPr/>
          </p:nvSpPr>
          <p:spPr>
            <a:xfrm>
              <a:off x="4278250" y="1868288"/>
              <a:ext cx="41125" cy="20975"/>
            </a:xfrm>
            <a:custGeom>
              <a:rect b="b" l="l" r="r" t="t"/>
              <a:pathLst>
                <a:path extrusionOk="0" h="839" w="1645">
                  <a:moveTo>
                    <a:pt x="869" y="1"/>
                  </a:moveTo>
                  <a:cubicBezTo>
                    <a:pt x="217" y="1"/>
                    <a:pt x="0" y="838"/>
                    <a:pt x="776" y="838"/>
                  </a:cubicBezTo>
                  <a:cubicBezTo>
                    <a:pt x="1427" y="838"/>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
            <p:cNvSpPr/>
            <p:nvPr/>
          </p:nvSpPr>
          <p:spPr>
            <a:xfrm>
              <a:off x="4347250" y="1849688"/>
              <a:ext cx="45025" cy="11650"/>
            </a:xfrm>
            <a:custGeom>
              <a:rect b="b" l="l" r="r" t="t"/>
              <a:pathLst>
                <a:path extrusionOk="0" h="466" w="1801">
                  <a:moveTo>
                    <a:pt x="1273" y="0"/>
                  </a:moveTo>
                  <a:cubicBezTo>
                    <a:pt x="1025" y="0"/>
                    <a:pt x="1" y="466"/>
                    <a:pt x="528" y="466"/>
                  </a:cubicBezTo>
                  <a:cubicBezTo>
                    <a:pt x="776" y="466"/>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
            <p:cNvSpPr/>
            <p:nvPr/>
          </p:nvSpPr>
          <p:spPr>
            <a:xfrm>
              <a:off x="4279025" y="1821763"/>
              <a:ext cx="40350" cy="20975"/>
            </a:xfrm>
            <a:custGeom>
              <a:rect b="b" l="l" r="r" t="t"/>
              <a:pathLst>
                <a:path extrusionOk="0" h="839" w="1614">
                  <a:moveTo>
                    <a:pt x="838" y="1"/>
                  </a:moveTo>
                  <a:cubicBezTo>
                    <a:pt x="186" y="1"/>
                    <a:pt x="0" y="838"/>
                    <a:pt x="745" y="838"/>
                  </a:cubicBezTo>
                  <a:cubicBezTo>
                    <a:pt x="1396" y="838"/>
                    <a:pt x="1613"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9"/>
            <p:cNvSpPr/>
            <p:nvPr/>
          </p:nvSpPr>
          <p:spPr>
            <a:xfrm>
              <a:off x="4267375" y="1777563"/>
              <a:ext cx="49675" cy="13975"/>
            </a:xfrm>
            <a:custGeom>
              <a:rect b="b" l="l" r="r" t="t"/>
              <a:pathLst>
                <a:path extrusionOk="0" h="559" w="1987">
                  <a:moveTo>
                    <a:pt x="1211" y="1"/>
                  </a:moveTo>
                  <a:cubicBezTo>
                    <a:pt x="869" y="1"/>
                    <a:pt x="1" y="559"/>
                    <a:pt x="776" y="559"/>
                  </a:cubicBezTo>
                  <a:cubicBezTo>
                    <a:pt x="1149" y="559"/>
                    <a:pt x="1986" y="1"/>
                    <a:pt x="1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
            <p:cNvSpPr/>
            <p:nvPr/>
          </p:nvSpPr>
          <p:spPr>
            <a:xfrm>
              <a:off x="4380600" y="1779113"/>
              <a:ext cx="45775" cy="11650"/>
            </a:xfrm>
            <a:custGeom>
              <a:rect b="b" l="l" r="r" t="t"/>
              <a:pathLst>
                <a:path extrusionOk="0" h="466" w="1831">
                  <a:moveTo>
                    <a:pt x="1273" y="1"/>
                  </a:moveTo>
                  <a:cubicBezTo>
                    <a:pt x="1024" y="1"/>
                    <a:pt x="1" y="466"/>
                    <a:pt x="559" y="466"/>
                  </a:cubicBezTo>
                  <a:cubicBezTo>
                    <a:pt x="776"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
            <p:cNvSpPr/>
            <p:nvPr/>
          </p:nvSpPr>
          <p:spPr>
            <a:xfrm>
              <a:off x="4466675" y="1789188"/>
              <a:ext cx="48900" cy="17100"/>
            </a:xfrm>
            <a:custGeom>
              <a:rect b="b" l="l" r="r" t="t"/>
              <a:pathLst>
                <a:path extrusionOk="0" h="684" w="1956">
                  <a:moveTo>
                    <a:pt x="1180" y="1"/>
                  </a:moveTo>
                  <a:cubicBezTo>
                    <a:pt x="745" y="1"/>
                    <a:pt x="1" y="683"/>
                    <a:pt x="745" y="683"/>
                  </a:cubicBezTo>
                  <a:cubicBezTo>
                    <a:pt x="1211" y="683"/>
                    <a:pt x="1955"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
            <p:cNvSpPr/>
            <p:nvPr/>
          </p:nvSpPr>
          <p:spPr>
            <a:xfrm>
              <a:off x="4412400" y="1831063"/>
              <a:ext cx="48875" cy="14775"/>
            </a:xfrm>
            <a:custGeom>
              <a:rect b="b" l="l" r="r" t="t"/>
              <a:pathLst>
                <a:path extrusionOk="0" h="591" w="1955">
                  <a:moveTo>
                    <a:pt x="1210" y="1"/>
                  </a:moveTo>
                  <a:cubicBezTo>
                    <a:pt x="807" y="1"/>
                    <a:pt x="1" y="590"/>
                    <a:pt x="776" y="590"/>
                  </a:cubicBezTo>
                  <a:cubicBezTo>
                    <a:pt x="1148" y="590"/>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
            <p:cNvSpPr/>
            <p:nvPr/>
          </p:nvSpPr>
          <p:spPr>
            <a:xfrm>
              <a:off x="4500025" y="1963688"/>
              <a:ext cx="48875" cy="12425"/>
            </a:xfrm>
            <a:custGeom>
              <a:rect b="b" l="l" r="r" t="t"/>
              <a:pathLst>
                <a:path extrusionOk="0" h="497" w="1955">
                  <a:moveTo>
                    <a:pt x="1211" y="0"/>
                  </a:moveTo>
                  <a:cubicBezTo>
                    <a:pt x="900" y="0"/>
                    <a:pt x="1" y="496"/>
                    <a:pt x="745" y="496"/>
                  </a:cubicBezTo>
                  <a:cubicBezTo>
                    <a:pt x="1086" y="496"/>
                    <a:pt x="1955" y="0"/>
                    <a:pt x="12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
            <p:cNvSpPr/>
            <p:nvPr/>
          </p:nvSpPr>
          <p:spPr>
            <a:xfrm>
              <a:off x="4376725" y="1952813"/>
              <a:ext cx="40350" cy="20975"/>
            </a:xfrm>
            <a:custGeom>
              <a:rect b="b" l="l" r="r" t="t"/>
              <a:pathLst>
                <a:path extrusionOk="0" h="839" w="1614">
                  <a:moveTo>
                    <a:pt x="869" y="1"/>
                  </a:moveTo>
                  <a:cubicBezTo>
                    <a:pt x="218" y="1"/>
                    <a:pt x="1" y="838"/>
                    <a:pt x="776" y="838"/>
                  </a:cubicBezTo>
                  <a:cubicBezTo>
                    <a:pt x="1428" y="838"/>
                    <a:pt x="161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
            <p:cNvSpPr/>
            <p:nvPr/>
          </p:nvSpPr>
          <p:spPr>
            <a:xfrm>
              <a:off x="4432575" y="1948163"/>
              <a:ext cx="48875" cy="16325"/>
            </a:xfrm>
            <a:custGeom>
              <a:rect b="b" l="l" r="r" t="t"/>
              <a:pathLst>
                <a:path extrusionOk="0" h="653" w="1955">
                  <a:moveTo>
                    <a:pt x="1210" y="1"/>
                  </a:moveTo>
                  <a:cubicBezTo>
                    <a:pt x="776" y="1"/>
                    <a:pt x="0" y="652"/>
                    <a:pt x="776" y="652"/>
                  </a:cubicBezTo>
                  <a:cubicBezTo>
                    <a:pt x="1210" y="652"/>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
            <p:cNvSpPr/>
            <p:nvPr/>
          </p:nvSpPr>
          <p:spPr>
            <a:xfrm>
              <a:off x="4634975" y="1941188"/>
              <a:ext cx="48875" cy="17100"/>
            </a:xfrm>
            <a:custGeom>
              <a:rect b="b" l="l" r="r" t="t"/>
              <a:pathLst>
                <a:path extrusionOk="0" h="684" w="1955">
                  <a:moveTo>
                    <a:pt x="1179" y="1"/>
                  </a:moveTo>
                  <a:cubicBezTo>
                    <a:pt x="745" y="1"/>
                    <a:pt x="0" y="683"/>
                    <a:pt x="745" y="683"/>
                  </a:cubicBezTo>
                  <a:cubicBezTo>
                    <a:pt x="1210" y="683"/>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9"/>
            <p:cNvSpPr/>
            <p:nvPr/>
          </p:nvSpPr>
          <p:spPr>
            <a:xfrm>
              <a:off x="4548100" y="1961363"/>
              <a:ext cx="47350" cy="17075"/>
            </a:xfrm>
            <a:custGeom>
              <a:rect b="b" l="l" r="r" t="t"/>
              <a:pathLst>
                <a:path extrusionOk="0" h="683" w="1894">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9"/>
            <p:cNvSpPr/>
            <p:nvPr/>
          </p:nvSpPr>
          <p:spPr>
            <a:xfrm>
              <a:off x="4712525" y="1913263"/>
              <a:ext cx="48875" cy="12450"/>
            </a:xfrm>
            <a:custGeom>
              <a:rect b="b" l="l" r="r" t="t"/>
              <a:pathLst>
                <a:path extrusionOk="0" h="498" w="1955">
                  <a:moveTo>
                    <a:pt x="1210" y="1"/>
                  </a:moveTo>
                  <a:cubicBezTo>
                    <a:pt x="838" y="1"/>
                    <a:pt x="0" y="497"/>
                    <a:pt x="745" y="497"/>
                  </a:cubicBezTo>
                  <a:cubicBezTo>
                    <a:pt x="1086" y="497"/>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
            <p:cNvSpPr/>
            <p:nvPr/>
          </p:nvSpPr>
          <p:spPr>
            <a:xfrm>
              <a:off x="4689250" y="1983838"/>
              <a:ext cx="41125" cy="19425"/>
            </a:xfrm>
            <a:custGeom>
              <a:rect b="b" l="l" r="r" t="t"/>
              <a:pathLst>
                <a:path extrusionOk="0" h="777" w="1645">
                  <a:moveTo>
                    <a:pt x="869" y="1"/>
                  </a:moveTo>
                  <a:cubicBezTo>
                    <a:pt x="249" y="1"/>
                    <a:pt x="0" y="776"/>
                    <a:pt x="776" y="776"/>
                  </a:cubicBezTo>
                  <a:cubicBezTo>
                    <a:pt x="1396" y="776"/>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
            <p:cNvSpPr/>
            <p:nvPr/>
          </p:nvSpPr>
          <p:spPr>
            <a:xfrm>
              <a:off x="4755950" y="2000138"/>
              <a:ext cx="48875" cy="13200"/>
            </a:xfrm>
            <a:custGeom>
              <a:rect b="b" l="l" r="r" t="t"/>
              <a:pathLst>
                <a:path extrusionOk="0" h="528" w="1955">
                  <a:moveTo>
                    <a:pt x="1210" y="0"/>
                  </a:moveTo>
                  <a:cubicBezTo>
                    <a:pt x="869" y="0"/>
                    <a:pt x="0" y="527"/>
                    <a:pt x="745" y="527"/>
                  </a:cubicBezTo>
                  <a:cubicBezTo>
                    <a:pt x="1086" y="527"/>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9"/>
            <p:cNvSpPr/>
            <p:nvPr/>
          </p:nvSpPr>
          <p:spPr>
            <a:xfrm>
              <a:off x="4662875" y="2037338"/>
              <a:ext cx="40350" cy="20975"/>
            </a:xfrm>
            <a:custGeom>
              <a:rect b="b" l="l" r="r" t="t"/>
              <a:pathLst>
                <a:path extrusionOk="0" h="839" w="1614">
                  <a:moveTo>
                    <a:pt x="838" y="1"/>
                  </a:moveTo>
                  <a:cubicBezTo>
                    <a:pt x="187" y="1"/>
                    <a:pt x="1" y="839"/>
                    <a:pt x="745" y="839"/>
                  </a:cubicBezTo>
                  <a:cubicBezTo>
                    <a:pt x="1397" y="83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9"/>
            <p:cNvSpPr/>
            <p:nvPr/>
          </p:nvSpPr>
          <p:spPr>
            <a:xfrm>
              <a:off x="4692350" y="2080013"/>
              <a:ext cx="48100" cy="16300"/>
            </a:xfrm>
            <a:custGeom>
              <a:rect b="b" l="l" r="r" t="t"/>
              <a:pathLst>
                <a:path extrusionOk="0" h="652" w="1924">
                  <a:moveTo>
                    <a:pt x="1179" y="0"/>
                  </a:moveTo>
                  <a:cubicBezTo>
                    <a:pt x="745" y="0"/>
                    <a:pt x="1" y="651"/>
                    <a:pt x="745" y="651"/>
                  </a:cubicBezTo>
                  <a:cubicBezTo>
                    <a:pt x="1179" y="651"/>
                    <a:pt x="1924"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9"/>
            <p:cNvSpPr/>
            <p:nvPr/>
          </p:nvSpPr>
          <p:spPr>
            <a:xfrm>
              <a:off x="4783850" y="2111013"/>
              <a:ext cx="41125" cy="20975"/>
            </a:xfrm>
            <a:custGeom>
              <a:rect b="b" l="l" r="r" t="t"/>
              <a:pathLst>
                <a:path extrusionOk="0" h="839" w="1645">
                  <a:moveTo>
                    <a:pt x="869" y="1"/>
                  </a:moveTo>
                  <a:cubicBezTo>
                    <a:pt x="218" y="1"/>
                    <a:pt x="1" y="838"/>
                    <a:pt x="776" y="838"/>
                  </a:cubicBezTo>
                  <a:cubicBezTo>
                    <a:pt x="1397" y="838"/>
                    <a:pt x="1645"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9"/>
            <p:cNvSpPr/>
            <p:nvPr/>
          </p:nvSpPr>
          <p:spPr>
            <a:xfrm>
              <a:off x="4719500" y="2147463"/>
              <a:ext cx="48100" cy="15550"/>
            </a:xfrm>
            <a:custGeom>
              <a:rect b="b" l="l" r="r" t="t"/>
              <a:pathLst>
                <a:path extrusionOk="0" h="622" w="1924">
                  <a:moveTo>
                    <a:pt x="1179" y="1"/>
                  </a:moveTo>
                  <a:cubicBezTo>
                    <a:pt x="745" y="1"/>
                    <a:pt x="0" y="621"/>
                    <a:pt x="745" y="621"/>
                  </a:cubicBezTo>
                  <a:cubicBezTo>
                    <a:pt x="1179" y="621"/>
                    <a:pt x="1923"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9"/>
            <p:cNvSpPr/>
            <p:nvPr/>
          </p:nvSpPr>
          <p:spPr>
            <a:xfrm>
              <a:off x="4766025" y="2066813"/>
              <a:ext cx="48875" cy="15550"/>
            </a:xfrm>
            <a:custGeom>
              <a:rect b="b" l="l" r="r" t="t"/>
              <a:pathLst>
                <a:path extrusionOk="0" h="622" w="1955">
                  <a:moveTo>
                    <a:pt x="1210" y="1"/>
                  </a:moveTo>
                  <a:cubicBezTo>
                    <a:pt x="776" y="1"/>
                    <a:pt x="0" y="621"/>
                    <a:pt x="745" y="621"/>
                  </a:cubicBezTo>
                  <a:cubicBezTo>
                    <a:pt x="1179" y="621"/>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
            <p:cNvSpPr/>
            <p:nvPr/>
          </p:nvSpPr>
          <p:spPr>
            <a:xfrm>
              <a:off x="4774550" y="1948938"/>
              <a:ext cx="40350" cy="21750"/>
            </a:xfrm>
            <a:custGeom>
              <a:rect b="b" l="l" r="r" t="t"/>
              <a:pathLst>
                <a:path extrusionOk="0" h="870" w="1614">
                  <a:moveTo>
                    <a:pt x="838" y="1"/>
                  </a:moveTo>
                  <a:cubicBezTo>
                    <a:pt x="187" y="1"/>
                    <a:pt x="1" y="869"/>
                    <a:pt x="745" y="869"/>
                  </a:cubicBezTo>
                  <a:cubicBezTo>
                    <a:pt x="1396" y="869"/>
                    <a:pt x="1614" y="1"/>
                    <a:pt x="8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
            <p:cNvSpPr/>
            <p:nvPr/>
          </p:nvSpPr>
          <p:spPr>
            <a:xfrm>
              <a:off x="4806350" y="1862088"/>
              <a:ext cx="48875" cy="13200"/>
            </a:xfrm>
            <a:custGeom>
              <a:rect b="b" l="l" r="r" t="t"/>
              <a:pathLst>
                <a:path extrusionOk="0" h="528" w="1955">
                  <a:moveTo>
                    <a:pt x="1210" y="1"/>
                  </a:moveTo>
                  <a:cubicBezTo>
                    <a:pt x="869" y="1"/>
                    <a:pt x="0" y="528"/>
                    <a:pt x="745" y="528"/>
                  </a:cubicBezTo>
                  <a:cubicBezTo>
                    <a:pt x="1117" y="528"/>
                    <a:pt x="1955"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
            <p:cNvSpPr/>
            <p:nvPr/>
          </p:nvSpPr>
          <p:spPr>
            <a:xfrm>
              <a:off x="4918025" y="1922588"/>
              <a:ext cx="48875" cy="13975"/>
            </a:xfrm>
            <a:custGeom>
              <a:rect b="b" l="l" r="r" t="t"/>
              <a:pathLst>
                <a:path extrusionOk="0" h="559" w="1955">
                  <a:moveTo>
                    <a:pt x="1210" y="0"/>
                  </a:moveTo>
                  <a:cubicBezTo>
                    <a:pt x="838" y="0"/>
                    <a:pt x="0" y="558"/>
                    <a:pt x="745" y="558"/>
                  </a:cubicBezTo>
                  <a:cubicBezTo>
                    <a:pt x="1086" y="558"/>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9"/>
            <p:cNvSpPr/>
            <p:nvPr/>
          </p:nvSpPr>
          <p:spPr>
            <a:xfrm>
              <a:off x="4854425" y="1950488"/>
              <a:ext cx="47325" cy="17875"/>
            </a:xfrm>
            <a:custGeom>
              <a:rect b="b" l="l" r="r" t="t"/>
              <a:pathLst>
                <a:path extrusionOk="0" h="715" w="1893">
                  <a:moveTo>
                    <a:pt x="1148" y="1"/>
                  </a:moveTo>
                  <a:cubicBezTo>
                    <a:pt x="683" y="1"/>
                    <a:pt x="1" y="714"/>
                    <a:pt x="745" y="714"/>
                  </a:cubicBezTo>
                  <a:cubicBezTo>
                    <a:pt x="1210" y="714"/>
                    <a:pt x="1893" y="1"/>
                    <a:pt x="1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
            <p:cNvSpPr/>
            <p:nvPr/>
          </p:nvSpPr>
          <p:spPr>
            <a:xfrm>
              <a:off x="4842025" y="1910938"/>
              <a:ext cx="45000" cy="10125"/>
            </a:xfrm>
            <a:custGeom>
              <a:rect b="b" l="l" r="r" t="t"/>
              <a:pathLst>
                <a:path extrusionOk="0" h="405" w="1800">
                  <a:moveTo>
                    <a:pt x="1272" y="1"/>
                  </a:moveTo>
                  <a:cubicBezTo>
                    <a:pt x="1055" y="1"/>
                    <a:pt x="0" y="404"/>
                    <a:pt x="528" y="404"/>
                  </a:cubicBezTo>
                  <a:cubicBezTo>
                    <a:pt x="745" y="404"/>
                    <a:pt x="1799" y="1"/>
                    <a:pt x="12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9"/>
            <p:cNvSpPr/>
            <p:nvPr/>
          </p:nvSpPr>
          <p:spPr>
            <a:xfrm>
              <a:off x="4921125" y="1854338"/>
              <a:ext cx="48875" cy="15525"/>
            </a:xfrm>
            <a:custGeom>
              <a:rect b="b" l="l" r="r" t="t"/>
              <a:pathLst>
                <a:path extrusionOk="0" h="621" w="1955">
                  <a:moveTo>
                    <a:pt x="1210" y="0"/>
                  </a:moveTo>
                  <a:cubicBezTo>
                    <a:pt x="776" y="0"/>
                    <a:pt x="0" y="621"/>
                    <a:pt x="745"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9"/>
            <p:cNvSpPr/>
            <p:nvPr/>
          </p:nvSpPr>
          <p:spPr>
            <a:xfrm>
              <a:off x="5008750" y="1891563"/>
              <a:ext cx="48875" cy="15525"/>
            </a:xfrm>
            <a:custGeom>
              <a:rect b="b" l="l" r="r" t="t"/>
              <a:pathLst>
                <a:path extrusionOk="0" h="621" w="1955">
                  <a:moveTo>
                    <a:pt x="1179" y="0"/>
                  </a:moveTo>
                  <a:cubicBezTo>
                    <a:pt x="776" y="0"/>
                    <a:pt x="0" y="621"/>
                    <a:pt x="745" y="621"/>
                  </a:cubicBezTo>
                  <a:cubicBezTo>
                    <a:pt x="1179" y="621"/>
                    <a:pt x="1955" y="0"/>
                    <a:pt x="11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9"/>
            <p:cNvSpPr/>
            <p:nvPr/>
          </p:nvSpPr>
          <p:spPr>
            <a:xfrm>
              <a:off x="4968425" y="1969113"/>
              <a:ext cx="48875" cy="14750"/>
            </a:xfrm>
            <a:custGeom>
              <a:rect b="b" l="l" r="r" t="t"/>
              <a:pathLst>
                <a:path extrusionOk="0" h="590" w="1955">
                  <a:moveTo>
                    <a:pt x="1210" y="0"/>
                  </a:moveTo>
                  <a:cubicBezTo>
                    <a:pt x="807" y="0"/>
                    <a:pt x="0" y="590"/>
                    <a:pt x="745" y="590"/>
                  </a:cubicBezTo>
                  <a:cubicBezTo>
                    <a:pt x="1148" y="590"/>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9"/>
            <p:cNvSpPr/>
            <p:nvPr/>
          </p:nvSpPr>
          <p:spPr>
            <a:xfrm>
              <a:off x="5039000" y="1976863"/>
              <a:ext cx="48875" cy="13975"/>
            </a:xfrm>
            <a:custGeom>
              <a:rect b="b" l="l" r="r" t="t"/>
              <a:pathLst>
                <a:path extrusionOk="0" h="559" w="1955">
                  <a:moveTo>
                    <a:pt x="1210" y="0"/>
                  </a:moveTo>
                  <a:cubicBezTo>
                    <a:pt x="869" y="0"/>
                    <a:pt x="0" y="559"/>
                    <a:pt x="745" y="559"/>
                  </a:cubicBezTo>
                  <a:cubicBezTo>
                    <a:pt x="1086" y="559"/>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9"/>
            <p:cNvSpPr/>
            <p:nvPr/>
          </p:nvSpPr>
          <p:spPr>
            <a:xfrm>
              <a:off x="5130500" y="1949713"/>
              <a:ext cx="41125" cy="20200"/>
            </a:xfrm>
            <a:custGeom>
              <a:rect b="b" l="l" r="r" t="t"/>
              <a:pathLst>
                <a:path extrusionOk="0" h="808" w="1645">
                  <a:moveTo>
                    <a:pt x="869" y="1"/>
                  </a:moveTo>
                  <a:cubicBezTo>
                    <a:pt x="218" y="1"/>
                    <a:pt x="0" y="807"/>
                    <a:pt x="776" y="807"/>
                  </a:cubicBezTo>
                  <a:cubicBezTo>
                    <a:pt x="1396" y="807"/>
                    <a:pt x="1644" y="1"/>
                    <a:pt x="8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
            <p:cNvSpPr/>
            <p:nvPr/>
          </p:nvSpPr>
          <p:spPr>
            <a:xfrm>
              <a:off x="5066125" y="1914038"/>
              <a:ext cx="48125" cy="17100"/>
            </a:xfrm>
            <a:custGeom>
              <a:rect b="b" l="l" r="r" t="t"/>
              <a:pathLst>
                <a:path extrusionOk="0" h="684" w="1925">
                  <a:moveTo>
                    <a:pt x="1180" y="1"/>
                  </a:moveTo>
                  <a:cubicBezTo>
                    <a:pt x="714" y="1"/>
                    <a:pt x="1" y="683"/>
                    <a:pt x="745" y="683"/>
                  </a:cubicBezTo>
                  <a:cubicBezTo>
                    <a:pt x="1211" y="683"/>
                    <a:pt x="1924" y="1"/>
                    <a:pt x="1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
            <p:cNvSpPr/>
            <p:nvPr/>
          </p:nvSpPr>
          <p:spPr>
            <a:xfrm>
              <a:off x="5116550" y="1860538"/>
              <a:ext cx="48875" cy="16325"/>
            </a:xfrm>
            <a:custGeom>
              <a:rect b="b" l="l" r="r" t="t"/>
              <a:pathLst>
                <a:path extrusionOk="0" h="653" w="1955">
                  <a:moveTo>
                    <a:pt x="1179" y="1"/>
                  </a:moveTo>
                  <a:cubicBezTo>
                    <a:pt x="745" y="1"/>
                    <a:pt x="0" y="652"/>
                    <a:pt x="745" y="652"/>
                  </a:cubicBezTo>
                  <a:cubicBezTo>
                    <a:pt x="1179" y="652"/>
                    <a:pt x="1954" y="1"/>
                    <a:pt x="11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
            <p:cNvSpPr/>
            <p:nvPr/>
          </p:nvSpPr>
          <p:spPr>
            <a:xfrm>
              <a:off x="5188650" y="1829513"/>
              <a:ext cx="45800" cy="11675"/>
            </a:xfrm>
            <a:custGeom>
              <a:rect b="b" l="l" r="r" t="t"/>
              <a:pathLst>
                <a:path extrusionOk="0" h="467" w="1832">
                  <a:moveTo>
                    <a:pt x="1273" y="1"/>
                  </a:moveTo>
                  <a:cubicBezTo>
                    <a:pt x="1025" y="1"/>
                    <a:pt x="1" y="466"/>
                    <a:pt x="559" y="466"/>
                  </a:cubicBezTo>
                  <a:cubicBezTo>
                    <a:pt x="807" y="466"/>
                    <a:pt x="1831" y="1"/>
                    <a:pt x="12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
            <p:cNvSpPr/>
            <p:nvPr/>
          </p:nvSpPr>
          <p:spPr>
            <a:xfrm>
              <a:off x="5237525" y="1794613"/>
              <a:ext cx="48875" cy="14000"/>
            </a:xfrm>
            <a:custGeom>
              <a:rect b="b" l="l" r="r" t="t"/>
              <a:pathLst>
                <a:path extrusionOk="0" h="560" w="1955">
                  <a:moveTo>
                    <a:pt x="1210" y="1"/>
                  </a:moveTo>
                  <a:cubicBezTo>
                    <a:pt x="807" y="1"/>
                    <a:pt x="0" y="559"/>
                    <a:pt x="745" y="559"/>
                  </a:cubicBezTo>
                  <a:cubicBezTo>
                    <a:pt x="1148" y="559"/>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
            <p:cNvSpPr/>
            <p:nvPr/>
          </p:nvSpPr>
          <p:spPr>
            <a:xfrm>
              <a:off x="5303425" y="1806263"/>
              <a:ext cx="45000" cy="10875"/>
            </a:xfrm>
            <a:custGeom>
              <a:rect b="b" l="l" r="r" t="t"/>
              <a:pathLst>
                <a:path extrusionOk="0" h="435" w="1800">
                  <a:moveTo>
                    <a:pt x="1273" y="0"/>
                  </a:moveTo>
                  <a:cubicBezTo>
                    <a:pt x="1024" y="0"/>
                    <a:pt x="1" y="435"/>
                    <a:pt x="528" y="435"/>
                  </a:cubicBezTo>
                  <a:cubicBezTo>
                    <a:pt x="776" y="435"/>
                    <a:pt x="1800" y="0"/>
                    <a:pt x="12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9"/>
            <p:cNvSpPr/>
            <p:nvPr/>
          </p:nvSpPr>
          <p:spPr>
            <a:xfrm>
              <a:off x="5346075" y="1843488"/>
              <a:ext cx="47325" cy="17075"/>
            </a:xfrm>
            <a:custGeom>
              <a:rect b="b" l="l" r="r" t="t"/>
              <a:pathLst>
                <a:path extrusionOk="0" h="683" w="1893">
                  <a:moveTo>
                    <a:pt x="1149" y="0"/>
                  </a:moveTo>
                  <a:cubicBezTo>
                    <a:pt x="683" y="0"/>
                    <a:pt x="1" y="683"/>
                    <a:pt x="745" y="683"/>
                  </a:cubicBezTo>
                  <a:cubicBezTo>
                    <a:pt x="1211" y="683"/>
                    <a:pt x="1893"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
            <p:cNvSpPr/>
            <p:nvPr/>
          </p:nvSpPr>
          <p:spPr>
            <a:xfrm>
              <a:off x="5274750" y="1901638"/>
              <a:ext cx="48875" cy="15550"/>
            </a:xfrm>
            <a:custGeom>
              <a:rect b="b" l="l" r="r" t="t"/>
              <a:pathLst>
                <a:path extrusionOk="0" h="622" w="1955">
                  <a:moveTo>
                    <a:pt x="1210" y="1"/>
                  </a:moveTo>
                  <a:cubicBezTo>
                    <a:pt x="807" y="1"/>
                    <a:pt x="0" y="621"/>
                    <a:pt x="745" y="621"/>
                  </a:cubicBezTo>
                  <a:cubicBezTo>
                    <a:pt x="1148" y="621"/>
                    <a:pt x="1954" y="1"/>
                    <a:pt x="1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9"/>
            <p:cNvSpPr/>
            <p:nvPr/>
          </p:nvSpPr>
          <p:spPr>
            <a:xfrm>
              <a:off x="5208050" y="1960588"/>
              <a:ext cx="41125" cy="19400"/>
            </a:xfrm>
            <a:custGeom>
              <a:rect b="b" l="l" r="r" t="t"/>
              <a:pathLst>
                <a:path extrusionOk="0" h="776" w="1645">
                  <a:moveTo>
                    <a:pt x="869" y="0"/>
                  </a:moveTo>
                  <a:cubicBezTo>
                    <a:pt x="249" y="0"/>
                    <a:pt x="0" y="776"/>
                    <a:pt x="745" y="776"/>
                  </a:cubicBezTo>
                  <a:cubicBezTo>
                    <a:pt x="1396" y="776"/>
                    <a:pt x="1644" y="0"/>
                    <a:pt x="8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
            <p:cNvSpPr/>
            <p:nvPr/>
          </p:nvSpPr>
          <p:spPr>
            <a:xfrm>
              <a:off x="5159975" y="1891563"/>
              <a:ext cx="48875" cy="15525"/>
            </a:xfrm>
            <a:custGeom>
              <a:rect b="b" l="l" r="r" t="t"/>
              <a:pathLst>
                <a:path extrusionOk="0" h="621" w="1955">
                  <a:moveTo>
                    <a:pt x="1210" y="0"/>
                  </a:moveTo>
                  <a:cubicBezTo>
                    <a:pt x="807" y="0"/>
                    <a:pt x="0" y="621"/>
                    <a:pt x="776" y="621"/>
                  </a:cubicBezTo>
                  <a:cubicBezTo>
                    <a:pt x="1179" y="621"/>
                    <a:pt x="1954"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9"/>
            <p:cNvSpPr/>
            <p:nvPr/>
          </p:nvSpPr>
          <p:spPr>
            <a:xfrm>
              <a:off x="5254575" y="1852013"/>
              <a:ext cx="48875" cy="13200"/>
            </a:xfrm>
            <a:custGeom>
              <a:rect b="b" l="l" r="r" t="t"/>
              <a:pathLst>
                <a:path extrusionOk="0" h="528" w="1955">
                  <a:moveTo>
                    <a:pt x="1210" y="0"/>
                  </a:moveTo>
                  <a:cubicBezTo>
                    <a:pt x="838" y="0"/>
                    <a:pt x="1" y="528"/>
                    <a:pt x="745" y="528"/>
                  </a:cubicBezTo>
                  <a:cubicBezTo>
                    <a:pt x="1086" y="528"/>
                    <a:pt x="1955" y="0"/>
                    <a:pt x="1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9"/>
          <p:cNvGrpSpPr/>
          <p:nvPr/>
        </p:nvGrpSpPr>
        <p:grpSpPr>
          <a:xfrm rot="7513056">
            <a:off x="-362163" y="-767833"/>
            <a:ext cx="1219972" cy="1925325"/>
            <a:chOff x="322650" y="2571325"/>
            <a:chExt cx="573100" cy="904450"/>
          </a:xfrm>
        </p:grpSpPr>
        <p:sp>
          <p:nvSpPr>
            <p:cNvPr id="1182" name="Google Shape;1182;p9"/>
            <p:cNvSpPr/>
            <p:nvPr/>
          </p:nvSpPr>
          <p:spPr>
            <a:xfrm>
              <a:off x="423450" y="2666625"/>
              <a:ext cx="95400" cy="131175"/>
            </a:xfrm>
            <a:custGeom>
              <a:rect b="b" l="l" r="r" t="t"/>
              <a:pathLst>
                <a:path extrusionOk="0" h="5247" w="3816">
                  <a:moveTo>
                    <a:pt x="199" y="1"/>
                  </a:moveTo>
                  <a:cubicBezTo>
                    <a:pt x="164" y="1"/>
                    <a:pt x="129" y="2"/>
                    <a:pt x="94" y="4"/>
                  </a:cubicBezTo>
                  <a:cubicBezTo>
                    <a:pt x="1" y="1059"/>
                    <a:pt x="745" y="1958"/>
                    <a:pt x="1521" y="2672"/>
                  </a:cubicBezTo>
                  <a:cubicBezTo>
                    <a:pt x="2327" y="3385"/>
                    <a:pt x="3227" y="4006"/>
                    <a:pt x="3692" y="4936"/>
                  </a:cubicBezTo>
                  <a:lnTo>
                    <a:pt x="3816" y="5247"/>
                  </a:lnTo>
                  <a:cubicBezTo>
                    <a:pt x="3537" y="3851"/>
                    <a:pt x="2978" y="2548"/>
                    <a:pt x="2172" y="1369"/>
                  </a:cubicBezTo>
                  <a:cubicBezTo>
                    <a:pt x="1696" y="685"/>
                    <a:pt x="1020"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
            <p:cNvSpPr/>
            <p:nvPr/>
          </p:nvSpPr>
          <p:spPr>
            <a:xfrm>
              <a:off x="510300" y="2571325"/>
              <a:ext cx="155125" cy="237325"/>
            </a:xfrm>
            <a:custGeom>
              <a:rect b="b" l="l" r="r" t="t"/>
              <a:pathLst>
                <a:path extrusionOk="0" h="9493" w="6205">
                  <a:moveTo>
                    <a:pt x="6205" y="1"/>
                  </a:moveTo>
                  <a:lnTo>
                    <a:pt x="6205" y="1"/>
                  </a:lnTo>
                  <a:cubicBezTo>
                    <a:pt x="4343" y="435"/>
                    <a:pt x="3010" y="2048"/>
                    <a:pt x="2203" y="3754"/>
                  </a:cubicBezTo>
                  <a:cubicBezTo>
                    <a:pt x="1397" y="5460"/>
                    <a:pt x="931" y="7352"/>
                    <a:pt x="1" y="8996"/>
                  </a:cubicBezTo>
                  <a:lnTo>
                    <a:pt x="218" y="9493"/>
                  </a:lnTo>
                  <a:lnTo>
                    <a:pt x="2544" y="6639"/>
                  </a:lnTo>
                  <a:cubicBezTo>
                    <a:pt x="2917" y="6205"/>
                    <a:pt x="3258" y="5770"/>
                    <a:pt x="3537" y="5274"/>
                  </a:cubicBezTo>
                  <a:cubicBezTo>
                    <a:pt x="4530" y="3537"/>
                    <a:pt x="4592" y="1211"/>
                    <a:pt x="6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9"/>
            <p:cNvSpPr/>
            <p:nvPr/>
          </p:nvSpPr>
          <p:spPr>
            <a:xfrm>
              <a:off x="548300" y="2691425"/>
              <a:ext cx="236550" cy="266900"/>
            </a:xfrm>
            <a:custGeom>
              <a:rect b="b" l="l" r="r" t="t"/>
              <a:pathLst>
                <a:path extrusionOk="0" h="10676" w="9462">
                  <a:moveTo>
                    <a:pt x="9224" y="1"/>
                  </a:moveTo>
                  <a:cubicBezTo>
                    <a:pt x="7570" y="1"/>
                    <a:pt x="5960" y="617"/>
                    <a:pt x="4747" y="1742"/>
                  </a:cubicBezTo>
                  <a:cubicBezTo>
                    <a:pt x="2588" y="3791"/>
                    <a:pt x="2114" y="7045"/>
                    <a:pt x="654" y="9656"/>
                  </a:cubicBezTo>
                  <a:lnTo>
                    <a:pt x="654" y="9656"/>
                  </a:lnTo>
                  <a:cubicBezTo>
                    <a:pt x="1708" y="8788"/>
                    <a:pt x="3146" y="8364"/>
                    <a:pt x="4343" y="7636"/>
                  </a:cubicBezTo>
                  <a:cubicBezTo>
                    <a:pt x="7011" y="5992"/>
                    <a:pt x="8283" y="2890"/>
                    <a:pt x="9462" y="5"/>
                  </a:cubicBezTo>
                  <a:cubicBezTo>
                    <a:pt x="9382" y="2"/>
                    <a:pt x="9303" y="1"/>
                    <a:pt x="9224" y="1"/>
                  </a:cubicBezTo>
                  <a:close/>
                  <a:moveTo>
                    <a:pt x="654" y="9656"/>
                  </a:moveTo>
                  <a:cubicBezTo>
                    <a:pt x="451" y="9823"/>
                    <a:pt x="263" y="10006"/>
                    <a:pt x="94" y="10210"/>
                  </a:cubicBezTo>
                  <a:lnTo>
                    <a:pt x="1" y="10675"/>
                  </a:lnTo>
                  <a:cubicBezTo>
                    <a:pt x="241" y="10351"/>
                    <a:pt x="456" y="10009"/>
                    <a:pt x="654" y="965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
            <p:cNvSpPr/>
            <p:nvPr/>
          </p:nvSpPr>
          <p:spPr>
            <a:xfrm>
              <a:off x="322650" y="2792325"/>
              <a:ext cx="214050" cy="94475"/>
            </a:xfrm>
            <a:custGeom>
              <a:rect b="b" l="l" r="r" t="t"/>
              <a:pathLst>
                <a:path extrusionOk="0" h="3779" w="8562">
                  <a:moveTo>
                    <a:pt x="129" y="1"/>
                  </a:moveTo>
                  <a:cubicBezTo>
                    <a:pt x="86" y="1"/>
                    <a:pt x="43" y="1"/>
                    <a:pt x="0" y="1"/>
                  </a:cubicBezTo>
                  <a:cubicBezTo>
                    <a:pt x="652" y="374"/>
                    <a:pt x="1024" y="1056"/>
                    <a:pt x="1489" y="1645"/>
                  </a:cubicBezTo>
                  <a:cubicBezTo>
                    <a:pt x="2666" y="3032"/>
                    <a:pt x="4368" y="3778"/>
                    <a:pt x="6106" y="3778"/>
                  </a:cubicBezTo>
                  <a:cubicBezTo>
                    <a:pt x="6934" y="3778"/>
                    <a:pt x="7771" y="3609"/>
                    <a:pt x="8561" y="3258"/>
                  </a:cubicBezTo>
                  <a:lnTo>
                    <a:pt x="8158" y="2979"/>
                  </a:lnTo>
                  <a:cubicBezTo>
                    <a:pt x="5926" y="1053"/>
                    <a:pt x="3091"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9"/>
            <p:cNvSpPr/>
            <p:nvPr/>
          </p:nvSpPr>
          <p:spPr>
            <a:xfrm>
              <a:off x="386225" y="2924175"/>
              <a:ext cx="215625" cy="317975"/>
            </a:xfrm>
            <a:custGeom>
              <a:rect b="b" l="l" r="r" t="t"/>
              <a:pathLst>
                <a:path extrusionOk="0" h="12719" w="8625">
                  <a:moveTo>
                    <a:pt x="63" y="1"/>
                  </a:moveTo>
                  <a:cubicBezTo>
                    <a:pt x="1" y="2606"/>
                    <a:pt x="94" y="5367"/>
                    <a:pt x="1459" y="7600"/>
                  </a:cubicBezTo>
                  <a:cubicBezTo>
                    <a:pt x="3010" y="10144"/>
                    <a:pt x="5894" y="11509"/>
                    <a:pt x="8593" y="12719"/>
                  </a:cubicBezTo>
                  <a:lnTo>
                    <a:pt x="8593" y="12563"/>
                  </a:lnTo>
                  <a:cubicBezTo>
                    <a:pt x="8624" y="10392"/>
                    <a:pt x="7942" y="8283"/>
                    <a:pt x="6639" y="6546"/>
                  </a:cubicBezTo>
                  <a:cubicBezTo>
                    <a:pt x="4778" y="4064"/>
                    <a:pt x="1831" y="2544"/>
                    <a:pt x="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
            <p:cNvSpPr/>
            <p:nvPr/>
          </p:nvSpPr>
          <p:spPr>
            <a:xfrm>
              <a:off x="579325" y="2835775"/>
              <a:ext cx="316425" cy="283075"/>
            </a:xfrm>
            <a:custGeom>
              <a:rect b="b" l="l" r="r" t="t"/>
              <a:pathLst>
                <a:path extrusionOk="0" h="11323" w="12657">
                  <a:moveTo>
                    <a:pt x="12656" y="0"/>
                  </a:moveTo>
                  <a:cubicBezTo>
                    <a:pt x="10175" y="94"/>
                    <a:pt x="7786" y="1055"/>
                    <a:pt x="5925" y="2730"/>
                  </a:cubicBezTo>
                  <a:cubicBezTo>
                    <a:pt x="4095" y="4374"/>
                    <a:pt x="2668" y="6421"/>
                    <a:pt x="1707" y="8717"/>
                  </a:cubicBezTo>
                  <a:cubicBezTo>
                    <a:pt x="1303" y="9616"/>
                    <a:pt x="869" y="10640"/>
                    <a:pt x="1" y="11105"/>
                  </a:cubicBezTo>
                  <a:lnTo>
                    <a:pt x="559" y="11322"/>
                  </a:lnTo>
                  <a:cubicBezTo>
                    <a:pt x="2606" y="8810"/>
                    <a:pt x="5770" y="7445"/>
                    <a:pt x="8035" y="5119"/>
                  </a:cubicBezTo>
                  <a:cubicBezTo>
                    <a:pt x="9648" y="3475"/>
                    <a:pt x="10795" y="1365"/>
                    <a:pt x="126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
            <p:cNvSpPr/>
            <p:nvPr/>
          </p:nvSpPr>
          <p:spPr>
            <a:xfrm>
              <a:off x="509000" y="2776025"/>
              <a:ext cx="101375" cy="699750"/>
            </a:xfrm>
            <a:custGeom>
              <a:rect b="b" l="l" r="r" t="t"/>
              <a:pathLst>
                <a:path extrusionOk="0" h="27990" w="4055">
                  <a:moveTo>
                    <a:pt x="520" y="0"/>
                  </a:moveTo>
                  <a:cubicBezTo>
                    <a:pt x="350" y="0"/>
                    <a:pt x="126" y="122"/>
                    <a:pt x="146" y="281"/>
                  </a:cubicBezTo>
                  <a:cubicBezTo>
                    <a:pt x="983" y="4965"/>
                    <a:pt x="1852" y="9618"/>
                    <a:pt x="2689" y="14302"/>
                  </a:cubicBezTo>
                  <a:cubicBezTo>
                    <a:pt x="3124" y="16628"/>
                    <a:pt x="3589" y="19017"/>
                    <a:pt x="3062" y="21343"/>
                  </a:cubicBezTo>
                  <a:cubicBezTo>
                    <a:pt x="2534" y="23701"/>
                    <a:pt x="1294" y="25748"/>
                    <a:pt x="84" y="27795"/>
                  </a:cubicBezTo>
                  <a:cubicBezTo>
                    <a:pt x="1" y="27928"/>
                    <a:pt x="122" y="27990"/>
                    <a:pt x="272" y="27990"/>
                  </a:cubicBezTo>
                  <a:cubicBezTo>
                    <a:pt x="402" y="27990"/>
                    <a:pt x="554" y="27944"/>
                    <a:pt x="611" y="27857"/>
                  </a:cubicBezTo>
                  <a:cubicBezTo>
                    <a:pt x="1666" y="26058"/>
                    <a:pt x="2751" y="24259"/>
                    <a:pt x="3372" y="22274"/>
                  </a:cubicBezTo>
                  <a:cubicBezTo>
                    <a:pt x="4054" y="20040"/>
                    <a:pt x="3899" y="17838"/>
                    <a:pt x="3527" y="15574"/>
                  </a:cubicBezTo>
                  <a:cubicBezTo>
                    <a:pt x="2658" y="10424"/>
                    <a:pt x="1666" y="5275"/>
                    <a:pt x="704" y="126"/>
                  </a:cubicBezTo>
                  <a:cubicBezTo>
                    <a:pt x="693" y="38"/>
                    <a:pt x="615" y="0"/>
                    <a:pt x="5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9"/>
          <p:cNvGrpSpPr/>
          <p:nvPr/>
        </p:nvGrpSpPr>
        <p:grpSpPr>
          <a:xfrm rot="-9626360">
            <a:off x="1195526" y="-962928"/>
            <a:ext cx="1102906" cy="1769527"/>
            <a:chOff x="2402100" y="3854125"/>
            <a:chExt cx="435600" cy="698825"/>
          </a:xfrm>
        </p:grpSpPr>
        <p:sp>
          <p:nvSpPr>
            <p:cNvPr id="1190" name="Google Shape;1190;p9"/>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9"/>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9"/>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9"/>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9"/>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9"/>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9"/>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9"/>
          <p:cNvGrpSpPr/>
          <p:nvPr/>
        </p:nvGrpSpPr>
        <p:grpSpPr>
          <a:xfrm>
            <a:off x="7064729" y="4104591"/>
            <a:ext cx="548733" cy="498301"/>
            <a:chOff x="3652400" y="3788700"/>
            <a:chExt cx="700450" cy="636075"/>
          </a:xfrm>
        </p:grpSpPr>
        <p:sp>
          <p:nvSpPr>
            <p:cNvPr id="1204" name="Google Shape;1204;p9"/>
            <p:cNvSpPr/>
            <p:nvPr/>
          </p:nvSpPr>
          <p:spPr>
            <a:xfrm>
              <a:off x="3941050" y="3916900"/>
              <a:ext cx="65150" cy="72250"/>
            </a:xfrm>
            <a:custGeom>
              <a:rect b="b" l="l" r="r" t="t"/>
              <a:pathLst>
                <a:path extrusionOk="0" h="2890" w="2606">
                  <a:moveTo>
                    <a:pt x="1800" y="1"/>
                  </a:moveTo>
                  <a:cubicBezTo>
                    <a:pt x="1498" y="1"/>
                    <a:pt x="1118" y="159"/>
                    <a:pt x="1032" y="354"/>
                  </a:cubicBezTo>
                  <a:lnTo>
                    <a:pt x="1032" y="354"/>
                  </a:lnTo>
                  <a:cubicBezTo>
                    <a:pt x="780" y="380"/>
                    <a:pt x="506" y="491"/>
                    <a:pt x="435" y="648"/>
                  </a:cubicBezTo>
                  <a:cubicBezTo>
                    <a:pt x="124" y="1268"/>
                    <a:pt x="0" y="2012"/>
                    <a:pt x="93" y="2726"/>
                  </a:cubicBezTo>
                  <a:cubicBezTo>
                    <a:pt x="121" y="2853"/>
                    <a:pt x="258" y="2890"/>
                    <a:pt x="411" y="2890"/>
                  </a:cubicBezTo>
                  <a:cubicBezTo>
                    <a:pt x="594" y="2890"/>
                    <a:pt x="801" y="2836"/>
                    <a:pt x="869" y="2819"/>
                  </a:cubicBezTo>
                  <a:cubicBezTo>
                    <a:pt x="1892" y="2385"/>
                    <a:pt x="2606" y="1268"/>
                    <a:pt x="2172" y="182"/>
                  </a:cubicBezTo>
                  <a:cubicBezTo>
                    <a:pt x="2122" y="53"/>
                    <a:pt x="1974" y="1"/>
                    <a:pt x="18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
            <p:cNvSpPr/>
            <p:nvPr/>
          </p:nvSpPr>
          <p:spPr>
            <a:xfrm>
              <a:off x="4125850" y="3918850"/>
              <a:ext cx="58725" cy="76325"/>
            </a:xfrm>
            <a:custGeom>
              <a:rect b="b" l="l" r="r" t="t"/>
              <a:pathLst>
                <a:path extrusionOk="0" h="3053" w="2349">
                  <a:moveTo>
                    <a:pt x="1488" y="1"/>
                  </a:moveTo>
                  <a:cubicBezTo>
                    <a:pt x="1165" y="1"/>
                    <a:pt x="767" y="244"/>
                    <a:pt x="783" y="561"/>
                  </a:cubicBezTo>
                  <a:lnTo>
                    <a:pt x="783" y="561"/>
                  </a:lnTo>
                  <a:cubicBezTo>
                    <a:pt x="491" y="578"/>
                    <a:pt x="178" y="750"/>
                    <a:pt x="146" y="1035"/>
                  </a:cubicBezTo>
                  <a:cubicBezTo>
                    <a:pt x="115" y="1562"/>
                    <a:pt x="53" y="2121"/>
                    <a:pt x="22" y="2648"/>
                  </a:cubicBezTo>
                  <a:cubicBezTo>
                    <a:pt x="1" y="2944"/>
                    <a:pt x="268" y="3052"/>
                    <a:pt x="528" y="3052"/>
                  </a:cubicBezTo>
                  <a:cubicBezTo>
                    <a:pt x="650" y="3052"/>
                    <a:pt x="770" y="3029"/>
                    <a:pt x="859" y="2989"/>
                  </a:cubicBezTo>
                  <a:cubicBezTo>
                    <a:pt x="1914" y="2493"/>
                    <a:pt x="2348" y="1252"/>
                    <a:pt x="1852" y="197"/>
                  </a:cubicBezTo>
                  <a:cubicBezTo>
                    <a:pt x="1788" y="59"/>
                    <a:pt x="1647"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9"/>
            <p:cNvSpPr/>
            <p:nvPr/>
          </p:nvSpPr>
          <p:spPr>
            <a:xfrm>
              <a:off x="4000750" y="4053225"/>
              <a:ext cx="75575" cy="74650"/>
            </a:xfrm>
            <a:custGeom>
              <a:rect b="b" l="l" r="r" t="t"/>
              <a:pathLst>
                <a:path extrusionOk="0" h="2986" w="3023">
                  <a:moveTo>
                    <a:pt x="2768" y="0"/>
                  </a:moveTo>
                  <a:cubicBezTo>
                    <a:pt x="2724" y="0"/>
                    <a:pt x="2686" y="3"/>
                    <a:pt x="2668" y="3"/>
                  </a:cubicBezTo>
                  <a:cubicBezTo>
                    <a:pt x="2062" y="55"/>
                    <a:pt x="1321" y="287"/>
                    <a:pt x="1113" y="870"/>
                  </a:cubicBezTo>
                  <a:lnTo>
                    <a:pt x="1113" y="870"/>
                  </a:lnTo>
                  <a:cubicBezTo>
                    <a:pt x="756" y="892"/>
                    <a:pt x="213" y="1132"/>
                    <a:pt x="280" y="1243"/>
                  </a:cubicBezTo>
                  <a:cubicBezTo>
                    <a:pt x="528" y="1740"/>
                    <a:pt x="1" y="2174"/>
                    <a:pt x="187" y="2639"/>
                  </a:cubicBezTo>
                  <a:cubicBezTo>
                    <a:pt x="282" y="2906"/>
                    <a:pt x="483" y="2986"/>
                    <a:pt x="710" y="2986"/>
                  </a:cubicBezTo>
                  <a:cubicBezTo>
                    <a:pt x="852" y="2986"/>
                    <a:pt x="1005" y="2954"/>
                    <a:pt x="1148" y="2918"/>
                  </a:cubicBezTo>
                  <a:cubicBezTo>
                    <a:pt x="1707" y="2763"/>
                    <a:pt x="1924" y="2391"/>
                    <a:pt x="2172" y="1926"/>
                  </a:cubicBezTo>
                  <a:cubicBezTo>
                    <a:pt x="2482" y="1336"/>
                    <a:pt x="2730" y="747"/>
                    <a:pt x="2979" y="127"/>
                  </a:cubicBezTo>
                  <a:cubicBezTo>
                    <a:pt x="3023" y="16"/>
                    <a:pt x="2877" y="0"/>
                    <a:pt x="27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
            <p:cNvSpPr/>
            <p:nvPr/>
          </p:nvSpPr>
          <p:spPr>
            <a:xfrm>
              <a:off x="3800675" y="4048800"/>
              <a:ext cx="69825" cy="77400"/>
            </a:xfrm>
            <a:custGeom>
              <a:rect b="b" l="l" r="r" t="t"/>
              <a:pathLst>
                <a:path extrusionOk="0" h="3096" w="2793">
                  <a:moveTo>
                    <a:pt x="1487" y="1268"/>
                  </a:moveTo>
                  <a:cubicBezTo>
                    <a:pt x="1435" y="1475"/>
                    <a:pt x="1348" y="1672"/>
                    <a:pt x="1231" y="1852"/>
                  </a:cubicBezTo>
                  <a:lnTo>
                    <a:pt x="1231" y="1852"/>
                  </a:lnTo>
                  <a:cubicBezTo>
                    <a:pt x="1267" y="1652"/>
                    <a:pt x="1345" y="1458"/>
                    <a:pt x="1462" y="1284"/>
                  </a:cubicBezTo>
                  <a:lnTo>
                    <a:pt x="1462" y="1284"/>
                  </a:lnTo>
                  <a:cubicBezTo>
                    <a:pt x="1471" y="1279"/>
                    <a:pt x="1479" y="1273"/>
                    <a:pt x="1487" y="1268"/>
                  </a:cubicBezTo>
                  <a:close/>
                  <a:moveTo>
                    <a:pt x="2313" y="1"/>
                  </a:moveTo>
                  <a:cubicBezTo>
                    <a:pt x="2085" y="1"/>
                    <a:pt x="1809" y="95"/>
                    <a:pt x="1738" y="149"/>
                  </a:cubicBezTo>
                  <a:lnTo>
                    <a:pt x="776" y="862"/>
                  </a:lnTo>
                  <a:cubicBezTo>
                    <a:pt x="690" y="927"/>
                    <a:pt x="634" y="987"/>
                    <a:pt x="603" y="1041"/>
                  </a:cubicBezTo>
                  <a:lnTo>
                    <a:pt x="603" y="1041"/>
                  </a:lnTo>
                  <a:cubicBezTo>
                    <a:pt x="554" y="1080"/>
                    <a:pt x="508" y="1124"/>
                    <a:pt x="466" y="1172"/>
                  </a:cubicBezTo>
                  <a:lnTo>
                    <a:pt x="528" y="1172"/>
                  </a:lnTo>
                  <a:cubicBezTo>
                    <a:pt x="94" y="1637"/>
                    <a:pt x="1" y="2320"/>
                    <a:pt x="218" y="2909"/>
                  </a:cubicBezTo>
                  <a:cubicBezTo>
                    <a:pt x="264" y="3049"/>
                    <a:pt x="412" y="3095"/>
                    <a:pt x="571" y="3095"/>
                  </a:cubicBezTo>
                  <a:cubicBezTo>
                    <a:pt x="730" y="3095"/>
                    <a:pt x="900" y="3049"/>
                    <a:pt x="993" y="3002"/>
                  </a:cubicBezTo>
                  <a:cubicBezTo>
                    <a:pt x="2110" y="2537"/>
                    <a:pt x="2793" y="1389"/>
                    <a:pt x="2637" y="211"/>
                  </a:cubicBezTo>
                  <a:cubicBezTo>
                    <a:pt x="2624" y="52"/>
                    <a:pt x="2482" y="1"/>
                    <a:pt x="2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
            <p:cNvSpPr/>
            <p:nvPr/>
          </p:nvSpPr>
          <p:spPr>
            <a:xfrm>
              <a:off x="3854875" y="4183625"/>
              <a:ext cx="67575" cy="96850"/>
            </a:xfrm>
            <a:custGeom>
              <a:rect b="b" l="l" r="r" t="t"/>
              <a:pathLst>
                <a:path extrusionOk="0" h="3874" w="2703">
                  <a:moveTo>
                    <a:pt x="2290" y="0"/>
                  </a:moveTo>
                  <a:cubicBezTo>
                    <a:pt x="2053" y="0"/>
                    <a:pt x="1727" y="114"/>
                    <a:pt x="1648" y="153"/>
                  </a:cubicBezTo>
                  <a:lnTo>
                    <a:pt x="1090" y="494"/>
                  </a:lnTo>
                  <a:cubicBezTo>
                    <a:pt x="771" y="717"/>
                    <a:pt x="878" y="850"/>
                    <a:pt x="1104" y="898"/>
                  </a:cubicBezTo>
                  <a:lnTo>
                    <a:pt x="1104" y="898"/>
                  </a:lnTo>
                  <a:cubicBezTo>
                    <a:pt x="1055" y="935"/>
                    <a:pt x="1017" y="976"/>
                    <a:pt x="997" y="1021"/>
                  </a:cubicBezTo>
                  <a:cubicBezTo>
                    <a:pt x="593" y="1859"/>
                    <a:pt x="283" y="2759"/>
                    <a:pt x="35" y="3658"/>
                  </a:cubicBezTo>
                  <a:cubicBezTo>
                    <a:pt x="1" y="3819"/>
                    <a:pt x="115" y="3873"/>
                    <a:pt x="280" y="3873"/>
                  </a:cubicBezTo>
                  <a:cubicBezTo>
                    <a:pt x="559" y="3873"/>
                    <a:pt x="981" y="3717"/>
                    <a:pt x="1059" y="3658"/>
                  </a:cubicBezTo>
                  <a:cubicBezTo>
                    <a:pt x="2144" y="2852"/>
                    <a:pt x="2703" y="1518"/>
                    <a:pt x="2548" y="153"/>
                  </a:cubicBezTo>
                  <a:cubicBezTo>
                    <a:pt x="2536" y="39"/>
                    <a:pt x="2428" y="0"/>
                    <a:pt x="2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
            <p:cNvSpPr/>
            <p:nvPr/>
          </p:nvSpPr>
          <p:spPr>
            <a:xfrm>
              <a:off x="4105450" y="4181350"/>
              <a:ext cx="54300" cy="88550"/>
            </a:xfrm>
            <a:custGeom>
              <a:rect b="b" l="l" r="r" t="t"/>
              <a:pathLst>
                <a:path extrusionOk="0" h="3542" w="2172">
                  <a:moveTo>
                    <a:pt x="1674" y="0"/>
                  </a:moveTo>
                  <a:cubicBezTo>
                    <a:pt x="1331" y="0"/>
                    <a:pt x="859" y="206"/>
                    <a:pt x="900" y="492"/>
                  </a:cubicBezTo>
                  <a:cubicBezTo>
                    <a:pt x="908" y="555"/>
                    <a:pt x="914" y="617"/>
                    <a:pt x="919" y="680"/>
                  </a:cubicBezTo>
                  <a:lnTo>
                    <a:pt x="919" y="680"/>
                  </a:lnTo>
                  <a:cubicBezTo>
                    <a:pt x="635" y="711"/>
                    <a:pt x="312" y="844"/>
                    <a:pt x="249" y="1050"/>
                  </a:cubicBezTo>
                  <a:lnTo>
                    <a:pt x="280" y="1050"/>
                  </a:lnTo>
                  <a:cubicBezTo>
                    <a:pt x="62" y="1795"/>
                    <a:pt x="0" y="2570"/>
                    <a:pt x="93" y="3346"/>
                  </a:cubicBezTo>
                  <a:cubicBezTo>
                    <a:pt x="104" y="3489"/>
                    <a:pt x="208" y="3541"/>
                    <a:pt x="350" y="3541"/>
                  </a:cubicBezTo>
                  <a:cubicBezTo>
                    <a:pt x="637" y="3541"/>
                    <a:pt x="1075" y="3326"/>
                    <a:pt x="1179" y="3222"/>
                  </a:cubicBezTo>
                  <a:cubicBezTo>
                    <a:pt x="1862" y="2353"/>
                    <a:pt x="2172" y="1268"/>
                    <a:pt x="2017" y="182"/>
                  </a:cubicBezTo>
                  <a:cubicBezTo>
                    <a:pt x="1995" y="55"/>
                    <a:pt x="1852" y="0"/>
                    <a:pt x="1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
            <p:cNvSpPr/>
            <p:nvPr/>
          </p:nvSpPr>
          <p:spPr>
            <a:xfrm>
              <a:off x="4174475" y="4054800"/>
              <a:ext cx="64375" cy="71425"/>
            </a:xfrm>
            <a:custGeom>
              <a:rect b="b" l="l" r="r" t="t"/>
              <a:pathLst>
                <a:path extrusionOk="0" h="2857" w="2575">
                  <a:moveTo>
                    <a:pt x="1318" y="917"/>
                  </a:moveTo>
                  <a:cubicBezTo>
                    <a:pt x="1374" y="1076"/>
                    <a:pt x="1390" y="1252"/>
                    <a:pt x="1365" y="1429"/>
                  </a:cubicBezTo>
                  <a:cubicBezTo>
                    <a:pt x="1342" y="1557"/>
                    <a:pt x="1297" y="1677"/>
                    <a:pt x="1236" y="1788"/>
                  </a:cubicBezTo>
                  <a:lnTo>
                    <a:pt x="1236" y="1788"/>
                  </a:lnTo>
                  <a:cubicBezTo>
                    <a:pt x="1212" y="1495"/>
                    <a:pt x="1240" y="1202"/>
                    <a:pt x="1318" y="917"/>
                  </a:cubicBezTo>
                  <a:close/>
                  <a:moveTo>
                    <a:pt x="1451" y="0"/>
                  </a:moveTo>
                  <a:cubicBezTo>
                    <a:pt x="1341" y="0"/>
                    <a:pt x="1229" y="11"/>
                    <a:pt x="1117" y="33"/>
                  </a:cubicBezTo>
                  <a:cubicBezTo>
                    <a:pt x="993" y="33"/>
                    <a:pt x="465" y="157"/>
                    <a:pt x="465" y="312"/>
                  </a:cubicBezTo>
                  <a:cubicBezTo>
                    <a:pt x="465" y="428"/>
                    <a:pt x="597" y="459"/>
                    <a:pt x="727" y="459"/>
                  </a:cubicBezTo>
                  <a:cubicBezTo>
                    <a:pt x="806" y="459"/>
                    <a:pt x="884" y="448"/>
                    <a:pt x="931" y="436"/>
                  </a:cubicBezTo>
                  <a:cubicBezTo>
                    <a:pt x="936" y="436"/>
                    <a:pt x="950" y="446"/>
                    <a:pt x="968" y="462"/>
                  </a:cubicBezTo>
                  <a:lnTo>
                    <a:pt x="968" y="462"/>
                  </a:lnTo>
                  <a:cubicBezTo>
                    <a:pt x="703" y="495"/>
                    <a:pt x="416" y="580"/>
                    <a:pt x="341" y="715"/>
                  </a:cubicBezTo>
                  <a:cubicBezTo>
                    <a:pt x="31" y="1366"/>
                    <a:pt x="0" y="2080"/>
                    <a:pt x="248" y="2762"/>
                  </a:cubicBezTo>
                  <a:cubicBezTo>
                    <a:pt x="274" y="2830"/>
                    <a:pt x="351" y="2857"/>
                    <a:pt x="452" y="2857"/>
                  </a:cubicBezTo>
                  <a:cubicBezTo>
                    <a:pt x="718" y="2857"/>
                    <a:pt x="1151" y="2675"/>
                    <a:pt x="1241" y="2607"/>
                  </a:cubicBezTo>
                  <a:cubicBezTo>
                    <a:pt x="1830" y="2235"/>
                    <a:pt x="2575" y="1677"/>
                    <a:pt x="2513" y="901"/>
                  </a:cubicBezTo>
                  <a:cubicBezTo>
                    <a:pt x="2436" y="259"/>
                    <a:pt x="1976" y="0"/>
                    <a:pt x="14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
            <p:cNvSpPr/>
            <p:nvPr/>
          </p:nvSpPr>
          <p:spPr>
            <a:xfrm>
              <a:off x="4066675" y="3788700"/>
              <a:ext cx="50425" cy="73275"/>
            </a:xfrm>
            <a:custGeom>
              <a:rect b="b" l="l" r="r" t="t"/>
              <a:pathLst>
                <a:path extrusionOk="0" h="2931" w="2017">
                  <a:moveTo>
                    <a:pt x="1370" y="0"/>
                  </a:moveTo>
                  <a:cubicBezTo>
                    <a:pt x="1012" y="0"/>
                    <a:pt x="641" y="99"/>
                    <a:pt x="342" y="316"/>
                  </a:cubicBezTo>
                  <a:cubicBezTo>
                    <a:pt x="210" y="426"/>
                    <a:pt x="202" y="489"/>
                    <a:pt x="286" y="528"/>
                  </a:cubicBezTo>
                  <a:lnTo>
                    <a:pt x="286" y="528"/>
                  </a:lnTo>
                  <a:cubicBezTo>
                    <a:pt x="250" y="558"/>
                    <a:pt x="225" y="591"/>
                    <a:pt x="218" y="626"/>
                  </a:cubicBezTo>
                  <a:cubicBezTo>
                    <a:pt x="62" y="1340"/>
                    <a:pt x="0" y="2084"/>
                    <a:pt x="62" y="2829"/>
                  </a:cubicBezTo>
                  <a:cubicBezTo>
                    <a:pt x="62" y="2903"/>
                    <a:pt x="130" y="2931"/>
                    <a:pt x="230" y="2931"/>
                  </a:cubicBezTo>
                  <a:cubicBezTo>
                    <a:pt x="510" y="2931"/>
                    <a:pt x="1049" y="2711"/>
                    <a:pt x="1117" y="2643"/>
                  </a:cubicBezTo>
                  <a:cubicBezTo>
                    <a:pt x="1706" y="2146"/>
                    <a:pt x="2017" y="1433"/>
                    <a:pt x="1986" y="657"/>
                  </a:cubicBezTo>
                  <a:cubicBezTo>
                    <a:pt x="1955" y="285"/>
                    <a:pt x="1924" y="37"/>
                    <a:pt x="1520" y="6"/>
                  </a:cubicBezTo>
                  <a:cubicBezTo>
                    <a:pt x="1471" y="2"/>
                    <a:pt x="1421" y="0"/>
                    <a:pt x="13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
            <p:cNvSpPr/>
            <p:nvPr/>
          </p:nvSpPr>
          <p:spPr>
            <a:xfrm>
              <a:off x="3819300" y="3848450"/>
              <a:ext cx="66700" cy="75350"/>
            </a:xfrm>
            <a:custGeom>
              <a:rect b="b" l="l" r="r" t="t"/>
              <a:pathLst>
                <a:path extrusionOk="0" h="3014" w="2668">
                  <a:moveTo>
                    <a:pt x="1789" y="0"/>
                  </a:moveTo>
                  <a:cubicBezTo>
                    <a:pt x="1481" y="0"/>
                    <a:pt x="1020" y="189"/>
                    <a:pt x="931" y="346"/>
                  </a:cubicBezTo>
                  <a:lnTo>
                    <a:pt x="466" y="1183"/>
                  </a:lnTo>
                  <a:cubicBezTo>
                    <a:pt x="403" y="1276"/>
                    <a:pt x="497" y="1300"/>
                    <a:pt x="613" y="1300"/>
                  </a:cubicBezTo>
                  <a:cubicBezTo>
                    <a:pt x="698" y="1300"/>
                    <a:pt x="796" y="1287"/>
                    <a:pt x="854" y="1280"/>
                  </a:cubicBezTo>
                  <a:lnTo>
                    <a:pt x="854" y="1280"/>
                  </a:lnTo>
                  <a:cubicBezTo>
                    <a:pt x="806" y="1307"/>
                    <a:pt x="759" y="1337"/>
                    <a:pt x="714" y="1369"/>
                  </a:cubicBezTo>
                  <a:lnTo>
                    <a:pt x="745" y="1369"/>
                  </a:lnTo>
                  <a:cubicBezTo>
                    <a:pt x="435" y="1711"/>
                    <a:pt x="0" y="2207"/>
                    <a:pt x="310" y="2703"/>
                  </a:cubicBezTo>
                  <a:cubicBezTo>
                    <a:pt x="466" y="2936"/>
                    <a:pt x="683" y="3013"/>
                    <a:pt x="911" y="3013"/>
                  </a:cubicBezTo>
                  <a:cubicBezTo>
                    <a:pt x="1140" y="3013"/>
                    <a:pt x="1381" y="2936"/>
                    <a:pt x="1582" y="2858"/>
                  </a:cubicBezTo>
                  <a:cubicBezTo>
                    <a:pt x="2668" y="2455"/>
                    <a:pt x="2606" y="935"/>
                    <a:pt x="2048" y="98"/>
                  </a:cubicBezTo>
                  <a:cubicBezTo>
                    <a:pt x="2004" y="28"/>
                    <a:pt x="1908" y="0"/>
                    <a:pt x="1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
            <p:cNvSpPr/>
            <p:nvPr/>
          </p:nvSpPr>
          <p:spPr>
            <a:xfrm>
              <a:off x="4278375" y="3872450"/>
              <a:ext cx="63625" cy="77775"/>
            </a:xfrm>
            <a:custGeom>
              <a:rect b="b" l="l" r="r" t="t"/>
              <a:pathLst>
                <a:path extrusionOk="0" h="3111" w="2545">
                  <a:moveTo>
                    <a:pt x="1622" y="1"/>
                  </a:moveTo>
                  <a:cubicBezTo>
                    <a:pt x="1248" y="1"/>
                    <a:pt x="675" y="269"/>
                    <a:pt x="838" y="502"/>
                  </a:cubicBezTo>
                  <a:cubicBezTo>
                    <a:pt x="908" y="589"/>
                    <a:pt x="967" y="684"/>
                    <a:pt x="1017" y="782"/>
                  </a:cubicBezTo>
                  <a:lnTo>
                    <a:pt x="1017" y="782"/>
                  </a:lnTo>
                  <a:cubicBezTo>
                    <a:pt x="835" y="828"/>
                    <a:pt x="673" y="905"/>
                    <a:pt x="621" y="999"/>
                  </a:cubicBezTo>
                  <a:cubicBezTo>
                    <a:pt x="342" y="1464"/>
                    <a:pt x="1" y="2146"/>
                    <a:pt x="156" y="2705"/>
                  </a:cubicBezTo>
                  <a:cubicBezTo>
                    <a:pt x="223" y="3008"/>
                    <a:pt x="464" y="3110"/>
                    <a:pt x="731" y="3110"/>
                  </a:cubicBezTo>
                  <a:cubicBezTo>
                    <a:pt x="954" y="3110"/>
                    <a:pt x="1196" y="3038"/>
                    <a:pt x="1366" y="2953"/>
                  </a:cubicBezTo>
                  <a:cubicBezTo>
                    <a:pt x="2451" y="2457"/>
                    <a:pt x="2544" y="937"/>
                    <a:pt x="1893" y="99"/>
                  </a:cubicBezTo>
                  <a:cubicBezTo>
                    <a:pt x="1847" y="30"/>
                    <a:pt x="1745" y="1"/>
                    <a:pt x="1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
            <p:cNvSpPr/>
            <p:nvPr/>
          </p:nvSpPr>
          <p:spPr>
            <a:xfrm>
              <a:off x="4287675" y="4167850"/>
              <a:ext cx="65175" cy="79700"/>
            </a:xfrm>
            <a:custGeom>
              <a:rect b="b" l="l" r="r" t="t"/>
              <a:pathLst>
                <a:path extrusionOk="0" h="3188" w="2607">
                  <a:moveTo>
                    <a:pt x="1441" y="1215"/>
                  </a:moveTo>
                  <a:cubicBezTo>
                    <a:pt x="1414" y="1383"/>
                    <a:pt x="1379" y="1539"/>
                    <a:pt x="1304" y="1714"/>
                  </a:cubicBezTo>
                  <a:cubicBezTo>
                    <a:pt x="1284" y="1777"/>
                    <a:pt x="1261" y="1838"/>
                    <a:pt x="1234" y="1897"/>
                  </a:cubicBezTo>
                  <a:lnTo>
                    <a:pt x="1234" y="1897"/>
                  </a:lnTo>
                  <a:cubicBezTo>
                    <a:pt x="1283" y="1663"/>
                    <a:pt x="1351" y="1435"/>
                    <a:pt x="1441" y="1215"/>
                  </a:cubicBezTo>
                  <a:close/>
                  <a:moveTo>
                    <a:pt x="2001" y="1"/>
                  </a:moveTo>
                  <a:cubicBezTo>
                    <a:pt x="1965" y="1"/>
                    <a:pt x="1929" y="3"/>
                    <a:pt x="1893" y="8"/>
                  </a:cubicBezTo>
                  <a:cubicBezTo>
                    <a:pt x="1869" y="7"/>
                    <a:pt x="1845" y="6"/>
                    <a:pt x="1821" y="6"/>
                  </a:cubicBezTo>
                  <a:cubicBezTo>
                    <a:pt x="1324" y="6"/>
                    <a:pt x="890" y="310"/>
                    <a:pt x="683" y="784"/>
                  </a:cubicBezTo>
                  <a:cubicBezTo>
                    <a:pt x="664" y="856"/>
                    <a:pt x="698" y="906"/>
                    <a:pt x="765" y="937"/>
                  </a:cubicBezTo>
                  <a:lnTo>
                    <a:pt x="765" y="937"/>
                  </a:lnTo>
                  <a:cubicBezTo>
                    <a:pt x="596" y="994"/>
                    <a:pt x="453" y="1080"/>
                    <a:pt x="404" y="1187"/>
                  </a:cubicBezTo>
                  <a:cubicBezTo>
                    <a:pt x="156" y="1777"/>
                    <a:pt x="1" y="2397"/>
                    <a:pt x="1" y="3048"/>
                  </a:cubicBezTo>
                  <a:cubicBezTo>
                    <a:pt x="1" y="3157"/>
                    <a:pt x="140" y="3188"/>
                    <a:pt x="292" y="3188"/>
                  </a:cubicBezTo>
                  <a:cubicBezTo>
                    <a:pt x="443" y="3188"/>
                    <a:pt x="606" y="3157"/>
                    <a:pt x="652" y="3141"/>
                  </a:cubicBezTo>
                  <a:cubicBezTo>
                    <a:pt x="1645" y="2800"/>
                    <a:pt x="2513" y="2025"/>
                    <a:pt x="2576" y="908"/>
                  </a:cubicBezTo>
                  <a:cubicBezTo>
                    <a:pt x="2607" y="660"/>
                    <a:pt x="2576" y="412"/>
                    <a:pt x="2482" y="195"/>
                  </a:cubicBezTo>
                  <a:cubicBezTo>
                    <a:pt x="2353" y="65"/>
                    <a:pt x="2181" y="1"/>
                    <a:pt x="2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9"/>
            <p:cNvSpPr/>
            <p:nvPr/>
          </p:nvSpPr>
          <p:spPr>
            <a:xfrm>
              <a:off x="3652400" y="4192450"/>
              <a:ext cx="73850" cy="83825"/>
            </a:xfrm>
            <a:custGeom>
              <a:rect b="b" l="l" r="r" t="t"/>
              <a:pathLst>
                <a:path extrusionOk="0" h="3353" w="2954">
                  <a:moveTo>
                    <a:pt x="1620" y="1597"/>
                  </a:moveTo>
                  <a:lnTo>
                    <a:pt x="1620" y="1597"/>
                  </a:lnTo>
                  <a:cubicBezTo>
                    <a:pt x="1611" y="1650"/>
                    <a:pt x="1600" y="1702"/>
                    <a:pt x="1589" y="1754"/>
                  </a:cubicBezTo>
                  <a:cubicBezTo>
                    <a:pt x="1567" y="1889"/>
                    <a:pt x="1528" y="2007"/>
                    <a:pt x="1473" y="2132"/>
                  </a:cubicBezTo>
                  <a:lnTo>
                    <a:pt x="1473" y="2132"/>
                  </a:lnTo>
                  <a:cubicBezTo>
                    <a:pt x="1486" y="1925"/>
                    <a:pt x="1537" y="1720"/>
                    <a:pt x="1620" y="1597"/>
                  </a:cubicBezTo>
                  <a:close/>
                  <a:moveTo>
                    <a:pt x="2436" y="1"/>
                  </a:moveTo>
                  <a:cubicBezTo>
                    <a:pt x="2170" y="1"/>
                    <a:pt x="1811" y="136"/>
                    <a:pt x="1713" y="234"/>
                  </a:cubicBezTo>
                  <a:cubicBezTo>
                    <a:pt x="1589" y="389"/>
                    <a:pt x="1465" y="513"/>
                    <a:pt x="1341" y="668"/>
                  </a:cubicBezTo>
                  <a:cubicBezTo>
                    <a:pt x="1170" y="851"/>
                    <a:pt x="1234" y="962"/>
                    <a:pt x="1390" y="1013"/>
                  </a:cubicBezTo>
                  <a:lnTo>
                    <a:pt x="1390" y="1013"/>
                  </a:lnTo>
                  <a:cubicBezTo>
                    <a:pt x="1247" y="1044"/>
                    <a:pt x="1105" y="1105"/>
                    <a:pt x="1000" y="1165"/>
                  </a:cubicBezTo>
                  <a:cubicBezTo>
                    <a:pt x="235" y="1576"/>
                    <a:pt x="0" y="3353"/>
                    <a:pt x="1087" y="3353"/>
                  </a:cubicBezTo>
                  <a:cubicBezTo>
                    <a:pt x="1147" y="3353"/>
                    <a:pt x="1211" y="3347"/>
                    <a:pt x="1279" y="3336"/>
                  </a:cubicBezTo>
                  <a:cubicBezTo>
                    <a:pt x="2551" y="3119"/>
                    <a:pt x="2954" y="1258"/>
                    <a:pt x="2737" y="172"/>
                  </a:cubicBezTo>
                  <a:cubicBezTo>
                    <a:pt x="2714" y="47"/>
                    <a:pt x="2590" y="1"/>
                    <a:pt x="24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
            <p:cNvSpPr/>
            <p:nvPr/>
          </p:nvSpPr>
          <p:spPr>
            <a:xfrm>
              <a:off x="3725450" y="4337000"/>
              <a:ext cx="71150" cy="87775"/>
            </a:xfrm>
            <a:custGeom>
              <a:rect b="b" l="l" r="r" t="t"/>
              <a:pathLst>
                <a:path extrusionOk="0" h="3511" w="2846">
                  <a:moveTo>
                    <a:pt x="2581" y="1"/>
                  </a:moveTo>
                  <a:cubicBezTo>
                    <a:pt x="2286" y="1"/>
                    <a:pt x="1819" y="182"/>
                    <a:pt x="1738" y="284"/>
                  </a:cubicBezTo>
                  <a:cubicBezTo>
                    <a:pt x="1421" y="691"/>
                    <a:pt x="1170" y="1148"/>
                    <a:pt x="1022" y="1643"/>
                  </a:cubicBezTo>
                  <a:lnTo>
                    <a:pt x="1022" y="1643"/>
                  </a:lnTo>
                  <a:cubicBezTo>
                    <a:pt x="991" y="1663"/>
                    <a:pt x="960" y="1686"/>
                    <a:pt x="931" y="1711"/>
                  </a:cubicBezTo>
                  <a:lnTo>
                    <a:pt x="900" y="1680"/>
                  </a:lnTo>
                  <a:cubicBezTo>
                    <a:pt x="559" y="1959"/>
                    <a:pt x="1" y="2393"/>
                    <a:pt x="125" y="2920"/>
                  </a:cubicBezTo>
                  <a:cubicBezTo>
                    <a:pt x="253" y="3279"/>
                    <a:pt x="593" y="3511"/>
                    <a:pt x="952" y="3511"/>
                  </a:cubicBezTo>
                  <a:cubicBezTo>
                    <a:pt x="1027" y="3511"/>
                    <a:pt x="1104" y="3500"/>
                    <a:pt x="1180" y="3479"/>
                  </a:cubicBezTo>
                  <a:cubicBezTo>
                    <a:pt x="1831" y="3355"/>
                    <a:pt x="2079" y="2951"/>
                    <a:pt x="2265" y="2362"/>
                  </a:cubicBezTo>
                  <a:cubicBezTo>
                    <a:pt x="2513" y="1649"/>
                    <a:pt x="2700" y="935"/>
                    <a:pt x="2824" y="191"/>
                  </a:cubicBezTo>
                  <a:cubicBezTo>
                    <a:pt x="2845" y="51"/>
                    <a:pt x="2737" y="1"/>
                    <a:pt x="25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
            <p:cNvSpPr/>
            <p:nvPr/>
          </p:nvSpPr>
          <p:spPr>
            <a:xfrm>
              <a:off x="3960575" y="4329600"/>
              <a:ext cx="56500" cy="67600"/>
            </a:xfrm>
            <a:custGeom>
              <a:rect b="b" l="l" r="r" t="t"/>
              <a:pathLst>
                <a:path extrusionOk="0" h="2704" w="2260">
                  <a:moveTo>
                    <a:pt x="1231" y="0"/>
                  </a:moveTo>
                  <a:cubicBezTo>
                    <a:pt x="1161" y="0"/>
                    <a:pt x="1090" y="7"/>
                    <a:pt x="1018" y="21"/>
                  </a:cubicBezTo>
                  <a:cubicBezTo>
                    <a:pt x="832" y="52"/>
                    <a:pt x="429" y="177"/>
                    <a:pt x="398" y="394"/>
                  </a:cubicBezTo>
                  <a:cubicBezTo>
                    <a:pt x="387" y="481"/>
                    <a:pt x="422" y="542"/>
                    <a:pt x="480" y="582"/>
                  </a:cubicBezTo>
                  <a:lnTo>
                    <a:pt x="480" y="582"/>
                  </a:lnTo>
                  <a:cubicBezTo>
                    <a:pt x="110" y="1159"/>
                    <a:pt x="0" y="1846"/>
                    <a:pt x="150" y="2534"/>
                  </a:cubicBezTo>
                  <a:cubicBezTo>
                    <a:pt x="175" y="2659"/>
                    <a:pt x="302" y="2704"/>
                    <a:pt x="454" y="2704"/>
                  </a:cubicBezTo>
                  <a:cubicBezTo>
                    <a:pt x="678" y="2704"/>
                    <a:pt x="957" y="2608"/>
                    <a:pt x="1049" y="2534"/>
                  </a:cubicBezTo>
                  <a:cubicBezTo>
                    <a:pt x="1577" y="2162"/>
                    <a:pt x="2259" y="1665"/>
                    <a:pt x="2259" y="983"/>
                  </a:cubicBezTo>
                  <a:cubicBezTo>
                    <a:pt x="2232" y="407"/>
                    <a:pt x="1767" y="0"/>
                    <a:pt x="12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
            <p:cNvSpPr/>
            <p:nvPr/>
          </p:nvSpPr>
          <p:spPr>
            <a:xfrm>
              <a:off x="4174850" y="4333225"/>
              <a:ext cx="77200" cy="87325"/>
            </a:xfrm>
            <a:custGeom>
              <a:rect b="b" l="l" r="r" t="t"/>
              <a:pathLst>
                <a:path extrusionOk="0" h="3493" w="3088">
                  <a:moveTo>
                    <a:pt x="1720" y="1468"/>
                  </a:moveTo>
                  <a:cubicBezTo>
                    <a:pt x="1652" y="1832"/>
                    <a:pt x="1506" y="2180"/>
                    <a:pt x="1288" y="2482"/>
                  </a:cubicBezTo>
                  <a:cubicBezTo>
                    <a:pt x="1203" y="2595"/>
                    <a:pt x="1163" y="2650"/>
                    <a:pt x="1157" y="2650"/>
                  </a:cubicBezTo>
                  <a:cubicBezTo>
                    <a:pt x="1149" y="2650"/>
                    <a:pt x="1189" y="2572"/>
                    <a:pt x="1257" y="2420"/>
                  </a:cubicBezTo>
                  <a:cubicBezTo>
                    <a:pt x="1319" y="2265"/>
                    <a:pt x="1350" y="2110"/>
                    <a:pt x="1443" y="1955"/>
                  </a:cubicBezTo>
                  <a:cubicBezTo>
                    <a:pt x="1521" y="1783"/>
                    <a:pt x="1615" y="1620"/>
                    <a:pt x="1720" y="1468"/>
                  </a:cubicBezTo>
                  <a:close/>
                  <a:moveTo>
                    <a:pt x="2343" y="1"/>
                  </a:moveTo>
                  <a:cubicBezTo>
                    <a:pt x="1838" y="26"/>
                    <a:pt x="1272" y="318"/>
                    <a:pt x="1145" y="793"/>
                  </a:cubicBezTo>
                  <a:lnTo>
                    <a:pt x="1145" y="793"/>
                  </a:lnTo>
                  <a:cubicBezTo>
                    <a:pt x="598" y="1287"/>
                    <a:pt x="262" y="1932"/>
                    <a:pt x="109" y="2637"/>
                  </a:cubicBezTo>
                  <a:cubicBezTo>
                    <a:pt x="1" y="3207"/>
                    <a:pt x="438" y="3492"/>
                    <a:pt x="944" y="3492"/>
                  </a:cubicBezTo>
                  <a:cubicBezTo>
                    <a:pt x="1016" y="3492"/>
                    <a:pt x="1090" y="3486"/>
                    <a:pt x="1164" y="3475"/>
                  </a:cubicBezTo>
                  <a:cubicBezTo>
                    <a:pt x="2529" y="3195"/>
                    <a:pt x="3087" y="1458"/>
                    <a:pt x="2839" y="249"/>
                  </a:cubicBezTo>
                  <a:cubicBezTo>
                    <a:pt x="2808" y="32"/>
                    <a:pt x="2498" y="1"/>
                    <a:pt x="2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9"/>
          <p:cNvGrpSpPr/>
          <p:nvPr/>
        </p:nvGrpSpPr>
        <p:grpSpPr>
          <a:xfrm rot="-1969473">
            <a:off x="8258770" y="3864658"/>
            <a:ext cx="1102925" cy="1769499"/>
            <a:chOff x="2402100" y="3854125"/>
            <a:chExt cx="435600" cy="698825"/>
          </a:xfrm>
        </p:grpSpPr>
        <p:sp>
          <p:nvSpPr>
            <p:cNvPr id="1220" name="Google Shape;1220;p9"/>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9"/>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9"/>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9"/>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9"/>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9"/>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9"/>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9"/>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9"/>
          <p:cNvGrpSpPr/>
          <p:nvPr/>
        </p:nvGrpSpPr>
        <p:grpSpPr>
          <a:xfrm rot="-1802793">
            <a:off x="-3074" y="3078487"/>
            <a:ext cx="1039447" cy="2836089"/>
            <a:chOff x="10084800" y="4174013"/>
            <a:chExt cx="585175" cy="1594900"/>
          </a:xfrm>
        </p:grpSpPr>
        <p:sp>
          <p:nvSpPr>
            <p:cNvPr id="1234" name="Google Shape;1234;p9"/>
            <p:cNvSpPr/>
            <p:nvPr/>
          </p:nvSpPr>
          <p:spPr>
            <a:xfrm>
              <a:off x="10201075" y="4663100"/>
              <a:ext cx="103750" cy="217325"/>
            </a:xfrm>
            <a:custGeom>
              <a:rect b="b" l="l" r="r" t="t"/>
              <a:pathLst>
                <a:path extrusionOk="0" h="8693" w="4150">
                  <a:moveTo>
                    <a:pt x="430" y="0"/>
                  </a:moveTo>
                  <a:cubicBezTo>
                    <a:pt x="247" y="0"/>
                    <a:pt x="0" y="124"/>
                    <a:pt x="44" y="233"/>
                  </a:cubicBezTo>
                  <a:cubicBezTo>
                    <a:pt x="1595" y="2839"/>
                    <a:pt x="2774" y="5661"/>
                    <a:pt x="3549" y="8608"/>
                  </a:cubicBezTo>
                  <a:cubicBezTo>
                    <a:pt x="3559" y="8668"/>
                    <a:pt x="3626" y="8692"/>
                    <a:pt x="3710" y="8692"/>
                  </a:cubicBezTo>
                  <a:cubicBezTo>
                    <a:pt x="3890" y="8692"/>
                    <a:pt x="4150" y="8580"/>
                    <a:pt x="4108" y="8453"/>
                  </a:cubicBezTo>
                  <a:cubicBezTo>
                    <a:pt x="3332" y="5506"/>
                    <a:pt x="2153" y="2684"/>
                    <a:pt x="602" y="78"/>
                  </a:cubicBezTo>
                  <a:cubicBezTo>
                    <a:pt x="575" y="22"/>
                    <a:pt x="508" y="0"/>
                    <a:pt x="4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9"/>
            <p:cNvGrpSpPr/>
            <p:nvPr/>
          </p:nvGrpSpPr>
          <p:grpSpPr>
            <a:xfrm>
              <a:off x="10084800" y="4174013"/>
              <a:ext cx="585175" cy="1594900"/>
              <a:chOff x="1833925" y="1604075"/>
              <a:chExt cx="585175" cy="1594900"/>
            </a:xfrm>
          </p:grpSpPr>
          <p:sp>
            <p:nvSpPr>
              <p:cNvPr id="1236" name="Google Shape;1236;p9"/>
              <p:cNvSpPr/>
              <p:nvPr/>
            </p:nvSpPr>
            <p:spPr>
              <a:xfrm>
                <a:off x="2027925" y="1604075"/>
                <a:ext cx="134950" cy="358975"/>
              </a:xfrm>
              <a:custGeom>
                <a:rect b="b" l="l" r="r" t="t"/>
                <a:pathLst>
                  <a:path extrusionOk="0" h="14359" w="5398">
                    <a:moveTo>
                      <a:pt x="4094" y="880"/>
                    </a:moveTo>
                    <a:cubicBezTo>
                      <a:pt x="3945" y="5093"/>
                      <a:pt x="4596" y="9613"/>
                      <a:pt x="2427" y="13385"/>
                    </a:cubicBezTo>
                    <a:lnTo>
                      <a:pt x="2427" y="13385"/>
                    </a:lnTo>
                    <a:cubicBezTo>
                      <a:pt x="2404" y="11300"/>
                      <a:pt x="2747" y="9204"/>
                      <a:pt x="3413" y="7206"/>
                    </a:cubicBezTo>
                    <a:cubicBezTo>
                      <a:pt x="3437" y="7146"/>
                      <a:pt x="3367" y="7119"/>
                      <a:pt x="3269" y="7119"/>
                    </a:cubicBezTo>
                    <a:cubicBezTo>
                      <a:pt x="3115" y="7119"/>
                      <a:pt x="2892" y="7186"/>
                      <a:pt x="2854" y="7300"/>
                    </a:cubicBezTo>
                    <a:cubicBezTo>
                      <a:pt x="2236" y="9154"/>
                      <a:pt x="1896" y="11116"/>
                      <a:pt x="1869" y="13078"/>
                    </a:cubicBezTo>
                    <a:lnTo>
                      <a:pt x="1869" y="13078"/>
                    </a:lnTo>
                    <a:cubicBezTo>
                      <a:pt x="787" y="8892"/>
                      <a:pt x="1605" y="4426"/>
                      <a:pt x="4094" y="880"/>
                    </a:cubicBezTo>
                    <a:close/>
                    <a:moveTo>
                      <a:pt x="4552" y="1"/>
                    </a:moveTo>
                    <a:cubicBezTo>
                      <a:pt x="4409" y="1"/>
                      <a:pt x="4198" y="94"/>
                      <a:pt x="4157" y="134"/>
                    </a:cubicBezTo>
                    <a:cubicBezTo>
                      <a:pt x="993" y="4042"/>
                      <a:pt x="1" y="9285"/>
                      <a:pt x="1552" y="14062"/>
                    </a:cubicBezTo>
                    <a:cubicBezTo>
                      <a:pt x="1570" y="14107"/>
                      <a:pt x="1630" y="14126"/>
                      <a:pt x="1706" y="14126"/>
                    </a:cubicBezTo>
                    <a:cubicBezTo>
                      <a:pt x="1761" y="14126"/>
                      <a:pt x="1824" y="14116"/>
                      <a:pt x="1884" y="14099"/>
                    </a:cubicBezTo>
                    <a:lnTo>
                      <a:pt x="1884" y="14099"/>
                    </a:lnTo>
                    <a:cubicBezTo>
                      <a:pt x="1887" y="14159"/>
                      <a:pt x="1890" y="14219"/>
                      <a:pt x="1893" y="14279"/>
                    </a:cubicBezTo>
                    <a:cubicBezTo>
                      <a:pt x="1893" y="14337"/>
                      <a:pt x="1938" y="14358"/>
                      <a:pt x="2001" y="14358"/>
                    </a:cubicBezTo>
                    <a:cubicBezTo>
                      <a:pt x="2143" y="14358"/>
                      <a:pt x="2377" y="14250"/>
                      <a:pt x="2420" y="14186"/>
                    </a:cubicBezTo>
                    <a:cubicBezTo>
                      <a:pt x="5398" y="10060"/>
                      <a:pt x="4405" y="4880"/>
                      <a:pt x="4685" y="103"/>
                    </a:cubicBezTo>
                    <a:cubicBezTo>
                      <a:pt x="4685" y="27"/>
                      <a:pt x="4628"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9"/>
              <p:cNvSpPr/>
              <p:nvPr/>
            </p:nvSpPr>
            <p:spPr>
              <a:xfrm>
                <a:off x="1884475" y="1870300"/>
                <a:ext cx="202725" cy="108300"/>
              </a:xfrm>
              <a:custGeom>
                <a:rect b="b" l="l" r="r" t="t"/>
                <a:pathLst>
                  <a:path extrusionOk="0" h="4332" w="8109">
                    <a:moveTo>
                      <a:pt x="922" y="458"/>
                    </a:moveTo>
                    <a:lnTo>
                      <a:pt x="922" y="458"/>
                    </a:lnTo>
                    <a:cubicBezTo>
                      <a:pt x="3198" y="721"/>
                      <a:pt x="5543" y="1701"/>
                      <a:pt x="7171" y="3337"/>
                    </a:cubicBezTo>
                    <a:lnTo>
                      <a:pt x="7171" y="3337"/>
                    </a:lnTo>
                    <a:cubicBezTo>
                      <a:pt x="6422" y="3643"/>
                      <a:pt x="5661" y="3879"/>
                      <a:pt x="4930" y="3879"/>
                    </a:cubicBezTo>
                    <a:cubicBezTo>
                      <a:pt x="4155" y="3879"/>
                      <a:pt x="3415" y="3614"/>
                      <a:pt x="2761" y="2885"/>
                    </a:cubicBezTo>
                    <a:cubicBezTo>
                      <a:pt x="2088" y="2132"/>
                      <a:pt x="1509" y="1262"/>
                      <a:pt x="922" y="458"/>
                    </a:cubicBezTo>
                    <a:close/>
                    <a:moveTo>
                      <a:pt x="496" y="1"/>
                    </a:moveTo>
                    <a:cubicBezTo>
                      <a:pt x="372" y="1"/>
                      <a:pt x="0" y="125"/>
                      <a:pt x="155" y="311"/>
                    </a:cubicBezTo>
                    <a:cubicBezTo>
                      <a:pt x="1117" y="1614"/>
                      <a:pt x="2078" y="3537"/>
                      <a:pt x="3629" y="4126"/>
                    </a:cubicBezTo>
                    <a:cubicBezTo>
                      <a:pt x="4013" y="4271"/>
                      <a:pt x="4399" y="4332"/>
                      <a:pt x="4784" y="4332"/>
                    </a:cubicBezTo>
                    <a:cubicBezTo>
                      <a:pt x="5697" y="4332"/>
                      <a:pt x="6601" y="3990"/>
                      <a:pt x="7445" y="3627"/>
                    </a:cubicBezTo>
                    <a:lnTo>
                      <a:pt x="7445" y="3627"/>
                    </a:lnTo>
                    <a:cubicBezTo>
                      <a:pt x="7456" y="3638"/>
                      <a:pt x="7466" y="3650"/>
                      <a:pt x="7476" y="3661"/>
                    </a:cubicBezTo>
                    <a:cubicBezTo>
                      <a:pt x="7517" y="3710"/>
                      <a:pt x="7585" y="3731"/>
                      <a:pt x="7658" y="3731"/>
                    </a:cubicBezTo>
                    <a:cubicBezTo>
                      <a:pt x="7861" y="3731"/>
                      <a:pt x="8109" y="3572"/>
                      <a:pt x="7972" y="3413"/>
                    </a:cubicBezTo>
                    <a:lnTo>
                      <a:pt x="8003" y="3413"/>
                    </a:lnTo>
                    <a:cubicBezTo>
                      <a:pt x="7964" y="3369"/>
                      <a:pt x="7924" y="3326"/>
                      <a:pt x="7884" y="3283"/>
                    </a:cubicBezTo>
                    <a:lnTo>
                      <a:pt x="7884" y="3283"/>
                    </a:lnTo>
                    <a:cubicBezTo>
                      <a:pt x="7871" y="3254"/>
                      <a:pt x="7846" y="3228"/>
                      <a:pt x="7814" y="3208"/>
                    </a:cubicBezTo>
                    <a:lnTo>
                      <a:pt x="7814" y="3208"/>
                    </a:lnTo>
                    <a:cubicBezTo>
                      <a:pt x="5950" y="1259"/>
                      <a:pt x="3165" y="180"/>
                      <a:pt x="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9"/>
              <p:cNvSpPr/>
              <p:nvPr/>
            </p:nvSpPr>
            <p:spPr>
              <a:xfrm>
                <a:off x="2086025" y="1908300"/>
                <a:ext cx="295550" cy="250075"/>
              </a:xfrm>
              <a:custGeom>
                <a:rect b="b" l="l" r="r" t="t"/>
                <a:pathLst>
                  <a:path extrusionOk="0" h="10003" w="11822">
                    <a:moveTo>
                      <a:pt x="10439" y="159"/>
                    </a:moveTo>
                    <a:cubicBezTo>
                      <a:pt x="10598" y="159"/>
                      <a:pt x="10713" y="195"/>
                      <a:pt x="10767" y="280"/>
                    </a:cubicBezTo>
                    <a:cubicBezTo>
                      <a:pt x="11108" y="745"/>
                      <a:pt x="10426" y="1427"/>
                      <a:pt x="10177" y="1800"/>
                    </a:cubicBezTo>
                    <a:cubicBezTo>
                      <a:pt x="8750" y="3971"/>
                      <a:pt x="7541" y="6453"/>
                      <a:pt x="5183" y="7693"/>
                    </a:cubicBezTo>
                    <a:cubicBezTo>
                      <a:pt x="3882" y="8381"/>
                      <a:pt x="2425" y="8563"/>
                      <a:pt x="1105" y="9132"/>
                    </a:cubicBezTo>
                    <a:lnTo>
                      <a:pt x="1105" y="9132"/>
                    </a:lnTo>
                    <a:cubicBezTo>
                      <a:pt x="1736" y="7296"/>
                      <a:pt x="2678" y="5568"/>
                      <a:pt x="3911" y="4033"/>
                    </a:cubicBezTo>
                    <a:cubicBezTo>
                      <a:pt x="4656" y="3133"/>
                      <a:pt x="5587" y="2327"/>
                      <a:pt x="6579" y="1707"/>
                    </a:cubicBezTo>
                    <a:cubicBezTo>
                      <a:pt x="6951" y="1467"/>
                      <a:pt x="9485" y="159"/>
                      <a:pt x="10439" y="159"/>
                    </a:cubicBezTo>
                    <a:close/>
                    <a:moveTo>
                      <a:pt x="11635" y="1"/>
                    </a:moveTo>
                    <a:cubicBezTo>
                      <a:pt x="5999" y="180"/>
                      <a:pt x="2247" y="4445"/>
                      <a:pt x="489" y="9435"/>
                    </a:cubicBezTo>
                    <a:lnTo>
                      <a:pt x="489" y="9435"/>
                    </a:lnTo>
                    <a:cubicBezTo>
                      <a:pt x="356" y="9510"/>
                      <a:pt x="225" y="9591"/>
                      <a:pt x="96" y="9679"/>
                    </a:cubicBezTo>
                    <a:cubicBezTo>
                      <a:pt x="1" y="9747"/>
                      <a:pt x="55" y="9773"/>
                      <a:pt x="154" y="9773"/>
                    </a:cubicBezTo>
                    <a:cubicBezTo>
                      <a:pt x="221" y="9773"/>
                      <a:pt x="309" y="9761"/>
                      <a:pt x="384" y="9742"/>
                    </a:cubicBezTo>
                    <a:lnTo>
                      <a:pt x="384" y="9742"/>
                    </a:lnTo>
                    <a:cubicBezTo>
                      <a:pt x="360" y="9814"/>
                      <a:pt x="336" y="9886"/>
                      <a:pt x="313" y="9958"/>
                    </a:cubicBezTo>
                    <a:cubicBezTo>
                      <a:pt x="303" y="9989"/>
                      <a:pt x="355" y="10002"/>
                      <a:pt x="430" y="10002"/>
                    </a:cubicBezTo>
                    <a:cubicBezTo>
                      <a:pt x="582" y="10002"/>
                      <a:pt x="830" y="9947"/>
                      <a:pt x="872" y="9865"/>
                    </a:cubicBezTo>
                    <a:cubicBezTo>
                      <a:pt x="919" y="9704"/>
                      <a:pt x="969" y="9543"/>
                      <a:pt x="1021" y="9384"/>
                    </a:cubicBezTo>
                    <a:lnTo>
                      <a:pt x="1021" y="9384"/>
                    </a:lnTo>
                    <a:cubicBezTo>
                      <a:pt x="2994" y="8323"/>
                      <a:pt x="5268" y="8487"/>
                      <a:pt x="7013" y="6856"/>
                    </a:cubicBezTo>
                    <a:cubicBezTo>
                      <a:pt x="8999" y="4995"/>
                      <a:pt x="10332" y="2327"/>
                      <a:pt x="11790" y="63"/>
                    </a:cubicBezTo>
                    <a:cubicBezTo>
                      <a:pt x="11821" y="1"/>
                      <a:pt x="11635" y="1"/>
                      <a:pt x="11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
              <p:cNvSpPr/>
              <p:nvPr/>
            </p:nvSpPr>
            <p:spPr>
              <a:xfrm>
                <a:off x="2085050" y="2026925"/>
                <a:ext cx="159325" cy="134975"/>
              </a:xfrm>
              <a:custGeom>
                <a:rect b="b" l="l" r="r" t="t"/>
                <a:pathLst>
                  <a:path extrusionOk="0" h="5399" w="6373">
                    <a:moveTo>
                      <a:pt x="6219" y="0"/>
                    </a:moveTo>
                    <a:cubicBezTo>
                      <a:pt x="6093" y="0"/>
                      <a:pt x="5895" y="42"/>
                      <a:pt x="5843" y="95"/>
                    </a:cubicBezTo>
                    <a:cubicBezTo>
                      <a:pt x="3609" y="1521"/>
                      <a:pt x="1345" y="3010"/>
                      <a:pt x="11" y="5368"/>
                    </a:cubicBezTo>
                    <a:cubicBezTo>
                      <a:pt x="1" y="5388"/>
                      <a:pt x="49" y="5399"/>
                      <a:pt x="121" y="5399"/>
                    </a:cubicBezTo>
                    <a:cubicBezTo>
                      <a:pt x="266" y="5399"/>
                      <a:pt x="507" y="5357"/>
                      <a:pt x="569" y="5275"/>
                    </a:cubicBezTo>
                    <a:cubicBezTo>
                      <a:pt x="1872" y="2948"/>
                      <a:pt x="4075" y="1490"/>
                      <a:pt x="6277" y="95"/>
                    </a:cubicBezTo>
                    <a:cubicBezTo>
                      <a:pt x="6373" y="26"/>
                      <a:pt x="6318" y="0"/>
                      <a:pt x="6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9"/>
              <p:cNvSpPr/>
              <p:nvPr/>
            </p:nvSpPr>
            <p:spPr>
              <a:xfrm>
                <a:off x="1884125" y="1950475"/>
                <a:ext cx="191100" cy="386625"/>
              </a:xfrm>
              <a:custGeom>
                <a:rect b="b" l="l" r="r" t="t"/>
                <a:pathLst>
                  <a:path extrusionOk="0" h="15465" w="7644">
                    <a:moveTo>
                      <a:pt x="910" y="1196"/>
                    </a:moveTo>
                    <a:lnTo>
                      <a:pt x="910" y="1196"/>
                    </a:lnTo>
                    <a:cubicBezTo>
                      <a:pt x="2660" y="3053"/>
                      <a:pt x="4391" y="4874"/>
                      <a:pt x="5163" y="7402"/>
                    </a:cubicBezTo>
                    <a:cubicBezTo>
                      <a:pt x="5809" y="9546"/>
                      <a:pt x="6240" y="11775"/>
                      <a:pt x="6437" y="14019"/>
                    </a:cubicBezTo>
                    <a:lnTo>
                      <a:pt x="6437" y="14019"/>
                    </a:lnTo>
                    <a:cubicBezTo>
                      <a:pt x="5962" y="13632"/>
                      <a:pt x="5458" y="13280"/>
                      <a:pt x="5008" y="12830"/>
                    </a:cubicBezTo>
                    <a:cubicBezTo>
                      <a:pt x="4016" y="11838"/>
                      <a:pt x="3581" y="10504"/>
                      <a:pt x="3178" y="9201"/>
                    </a:cubicBezTo>
                    <a:cubicBezTo>
                      <a:pt x="2388" y="6533"/>
                      <a:pt x="1646" y="3864"/>
                      <a:pt x="910" y="1196"/>
                    </a:cubicBezTo>
                    <a:close/>
                    <a:moveTo>
                      <a:pt x="421" y="1"/>
                    </a:moveTo>
                    <a:cubicBezTo>
                      <a:pt x="246" y="1"/>
                      <a:pt x="0" y="103"/>
                      <a:pt x="45" y="237"/>
                    </a:cubicBezTo>
                    <a:cubicBezTo>
                      <a:pt x="48" y="246"/>
                      <a:pt x="50" y="256"/>
                      <a:pt x="53" y="265"/>
                    </a:cubicBezTo>
                    <a:lnTo>
                      <a:pt x="53" y="265"/>
                    </a:lnTo>
                    <a:lnTo>
                      <a:pt x="45" y="268"/>
                    </a:lnTo>
                    <a:cubicBezTo>
                      <a:pt x="49" y="272"/>
                      <a:pt x="53" y="277"/>
                      <a:pt x="58" y="281"/>
                    </a:cubicBezTo>
                    <a:lnTo>
                      <a:pt x="58" y="281"/>
                    </a:lnTo>
                    <a:cubicBezTo>
                      <a:pt x="952" y="3462"/>
                      <a:pt x="1756" y="6704"/>
                      <a:pt x="2806" y="9884"/>
                    </a:cubicBezTo>
                    <a:cubicBezTo>
                      <a:pt x="3085" y="10969"/>
                      <a:pt x="3612" y="11962"/>
                      <a:pt x="4295" y="12830"/>
                    </a:cubicBezTo>
                    <a:cubicBezTo>
                      <a:pt x="4947" y="13580"/>
                      <a:pt x="5808" y="14047"/>
                      <a:pt x="6493" y="14745"/>
                    </a:cubicBezTo>
                    <a:lnTo>
                      <a:pt x="6493" y="14745"/>
                    </a:lnTo>
                    <a:cubicBezTo>
                      <a:pt x="6507" y="14955"/>
                      <a:pt x="6518" y="15164"/>
                      <a:pt x="6528" y="15374"/>
                    </a:cubicBezTo>
                    <a:cubicBezTo>
                      <a:pt x="6528" y="15437"/>
                      <a:pt x="6593" y="15465"/>
                      <a:pt x="6678" y="15465"/>
                    </a:cubicBezTo>
                    <a:cubicBezTo>
                      <a:pt x="6780" y="15465"/>
                      <a:pt x="6911" y="15426"/>
                      <a:pt x="6997" y="15363"/>
                    </a:cubicBezTo>
                    <a:lnTo>
                      <a:pt x="6997" y="15363"/>
                    </a:lnTo>
                    <a:cubicBezTo>
                      <a:pt x="7006" y="15377"/>
                      <a:pt x="7015" y="15391"/>
                      <a:pt x="7024" y="15405"/>
                    </a:cubicBezTo>
                    <a:cubicBezTo>
                      <a:pt x="7049" y="15446"/>
                      <a:pt x="7105" y="15463"/>
                      <a:pt x="7172" y="15463"/>
                    </a:cubicBezTo>
                    <a:cubicBezTo>
                      <a:pt x="7363" y="15463"/>
                      <a:pt x="7643" y="15325"/>
                      <a:pt x="7552" y="15188"/>
                    </a:cubicBezTo>
                    <a:cubicBezTo>
                      <a:pt x="7400" y="14961"/>
                      <a:pt x="7232" y="14760"/>
                      <a:pt x="7053" y="14576"/>
                    </a:cubicBezTo>
                    <a:lnTo>
                      <a:pt x="7053" y="14576"/>
                    </a:lnTo>
                    <a:cubicBezTo>
                      <a:pt x="6888" y="11848"/>
                      <a:pt x="6398" y="9153"/>
                      <a:pt x="5535" y="6565"/>
                    </a:cubicBezTo>
                    <a:cubicBezTo>
                      <a:pt x="4641" y="3974"/>
                      <a:pt x="2429" y="2089"/>
                      <a:pt x="605" y="86"/>
                    </a:cubicBezTo>
                    <a:lnTo>
                      <a:pt x="605" y="86"/>
                    </a:lnTo>
                    <a:cubicBezTo>
                      <a:pt x="604" y="85"/>
                      <a:pt x="604" y="83"/>
                      <a:pt x="603" y="82"/>
                    </a:cubicBezTo>
                    <a:lnTo>
                      <a:pt x="601" y="82"/>
                    </a:lnTo>
                    <a:lnTo>
                      <a:pt x="601" y="82"/>
                    </a:lnTo>
                    <a:cubicBezTo>
                      <a:pt x="592" y="72"/>
                      <a:pt x="582" y="61"/>
                      <a:pt x="572" y="51"/>
                    </a:cubicBezTo>
                    <a:cubicBezTo>
                      <a:pt x="546" y="16"/>
                      <a:pt x="489" y="1"/>
                      <a:pt x="4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9"/>
              <p:cNvSpPr/>
              <p:nvPr/>
            </p:nvSpPr>
            <p:spPr>
              <a:xfrm>
                <a:off x="2047325" y="1954175"/>
                <a:ext cx="256350" cy="1244800"/>
              </a:xfrm>
              <a:custGeom>
                <a:rect b="b" l="l" r="r" t="t"/>
                <a:pathLst>
                  <a:path extrusionOk="0" h="49792" w="10254">
                    <a:moveTo>
                      <a:pt x="938" y="0"/>
                    </a:moveTo>
                    <a:cubicBezTo>
                      <a:pt x="748" y="0"/>
                      <a:pt x="510" y="168"/>
                      <a:pt x="620" y="368"/>
                    </a:cubicBezTo>
                    <a:cubicBezTo>
                      <a:pt x="1737" y="2384"/>
                      <a:pt x="2171" y="4742"/>
                      <a:pt x="1799" y="7037"/>
                    </a:cubicBezTo>
                    <a:cubicBezTo>
                      <a:pt x="1458" y="9022"/>
                      <a:pt x="496" y="10759"/>
                      <a:pt x="310" y="12807"/>
                    </a:cubicBezTo>
                    <a:cubicBezTo>
                      <a:pt x="0" y="16901"/>
                      <a:pt x="279" y="21058"/>
                      <a:pt x="1210" y="25090"/>
                    </a:cubicBezTo>
                    <a:cubicBezTo>
                      <a:pt x="2140" y="29340"/>
                      <a:pt x="2947" y="33714"/>
                      <a:pt x="4188" y="37901"/>
                    </a:cubicBezTo>
                    <a:cubicBezTo>
                      <a:pt x="5428" y="42120"/>
                      <a:pt x="7538" y="45904"/>
                      <a:pt x="9616" y="49688"/>
                    </a:cubicBezTo>
                    <a:cubicBezTo>
                      <a:pt x="9652" y="49761"/>
                      <a:pt x="9726" y="49791"/>
                      <a:pt x="9808" y="49791"/>
                    </a:cubicBezTo>
                    <a:cubicBezTo>
                      <a:pt x="10006" y="49791"/>
                      <a:pt x="10253" y="49616"/>
                      <a:pt x="10143" y="49440"/>
                    </a:cubicBezTo>
                    <a:cubicBezTo>
                      <a:pt x="7848" y="45346"/>
                      <a:pt x="5646" y="41220"/>
                      <a:pt x="4436" y="36660"/>
                    </a:cubicBezTo>
                    <a:cubicBezTo>
                      <a:pt x="3319" y="32380"/>
                      <a:pt x="2358" y="28006"/>
                      <a:pt x="1489" y="23632"/>
                    </a:cubicBezTo>
                    <a:cubicBezTo>
                      <a:pt x="620" y="19476"/>
                      <a:pt x="93" y="14109"/>
                      <a:pt x="1458" y="9984"/>
                    </a:cubicBezTo>
                    <a:cubicBezTo>
                      <a:pt x="2575" y="6510"/>
                      <a:pt x="2916" y="3470"/>
                      <a:pt x="1117" y="89"/>
                    </a:cubicBezTo>
                    <a:cubicBezTo>
                      <a:pt x="1081" y="27"/>
                      <a:pt x="1013" y="0"/>
                      <a:pt x="9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9"/>
              <p:cNvSpPr/>
              <p:nvPr/>
            </p:nvSpPr>
            <p:spPr>
              <a:xfrm>
                <a:off x="2075975" y="2144550"/>
                <a:ext cx="192150" cy="415100"/>
              </a:xfrm>
              <a:custGeom>
                <a:rect b="b" l="l" r="r" t="t"/>
                <a:pathLst>
                  <a:path extrusionOk="0" h="16604" w="7686">
                    <a:moveTo>
                      <a:pt x="6543" y="484"/>
                    </a:moveTo>
                    <a:cubicBezTo>
                      <a:pt x="7029" y="6035"/>
                      <a:pt x="4909" y="11478"/>
                      <a:pt x="802" y="15204"/>
                    </a:cubicBezTo>
                    <a:lnTo>
                      <a:pt x="802" y="15204"/>
                    </a:lnTo>
                    <a:cubicBezTo>
                      <a:pt x="1120" y="12569"/>
                      <a:pt x="735" y="9985"/>
                      <a:pt x="1646" y="7332"/>
                    </a:cubicBezTo>
                    <a:cubicBezTo>
                      <a:pt x="2628" y="4644"/>
                      <a:pt x="4311" y="2253"/>
                      <a:pt x="6543" y="484"/>
                    </a:cubicBezTo>
                    <a:close/>
                    <a:moveTo>
                      <a:pt x="6999" y="0"/>
                    </a:moveTo>
                    <a:cubicBezTo>
                      <a:pt x="6859" y="0"/>
                      <a:pt x="6570" y="112"/>
                      <a:pt x="6547" y="135"/>
                    </a:cubicBezTo>
                    <a:cubicBezTo>
                      <a:pt x="4220" y="1873"/>
                      <a:pt x="2390" y="4199"/>
                      <a:pt x="1305" y="6867"/>
                    </a:cubicBezTo>
                    <a:cubicBezTo>
                      <a:pt x="839" y="8076"/>
                      <a:pt x="498" y="9348"/>
                      <a:pt x="343" y="10620"/>
                    </a:cubicBezTo>
                    <a:cubicBezTo>
                      <a:pt x="128" y="12337"/>
                      <a:pt x="378" y="14055"/>
                      <a:pt x="168" y="15752"/>
                    </a:cubicBezTo>
                    <a:lnTo>
                      <a:pt x="168" y="15752"/>
                    </a:lnTo>
                    <a:cubicBezTo>
                      <a:pt x="123" y="15789"/>
                      <a:pt x="78" y="15826"/>
                      <a:pt x="33" y="15862"/>
                    </a:cubicBezTo>
                    <a:cubicBezTo>
                      <a:pt x="0" y="15895"/>
                      <a:pt x="40" y="15908"/>
                      <a:pt x="108" y="15908"/>
                    </a:cubicBezTo>
                    <a:cubicBezTo>
                      <a:pt x="121" y="15908"/>
                      <a:pt x="134" y="15908"/>
                      <a:pt x="148" y="15907"/>
                    </a:cubicBezTo>
                    <a:lnTo>
                      <a:pt x="148" y="15907"/>
                    </a:lnTo>
                    <a:cubicBezTo>
                      <a:pt x="118" y="16120"/>
                      <a:pt x="80" y="16332"/>
                      <a:pt x="33" y="16545"/>
                    </a:cubicBezTo>
                    <a:cubicBezTo>
                      <a:pt x="22" y="16586"/>
                      <a:pt x="78" y="16603"/>
                      <a:pt x="157" y="16603"/>
                    </a:cubicBezTo>
                    <a:cubicBezTo>
                      <a:pt x="315" y="16603"/>
                      <a:pt x="570" y="16534"/>
                      <a:pt x="591" y="16452"/>
                    </a:cubicBezTo>
                    <a:cubicBezTo>
                      <a:pt x="653" y="16175"/>
                      <a:pt x="703" y="15899"/>
                      <a:pt x="745" y="15624"/>
                    </a:cubicBezTo>
                    <a:lnTo>
                      <a:pt x="745" y="15624"/>
                    </a:lnTo>
                    <a:cubicBezTo>
                      <a:pt x="5319" y="11833"/>
                      <a:pt x="7685" y="5968"/>
                      <a:pt x="7074" y="42"/>
                    </a:cubicBezTo>
                    <a:cubicBezTo>
                      <a:pt x="7074" y="12"/>
                      <a:pt x="7044" y="0"/>
                      <a:pt x="6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
              <p:cNvSpPr/>
              <p:nvPr/>
            </p:nvSpPr>
            <p:spPr>
              <a:xfrm>
                <a:off x="2077275" y="2314125"/>
                <a:ext cx="115650" cy="243800"/>
              </a:xfrm>
              <a:custGeom>
                <a:rect b="b" l="l" r="r" t="t"/>
                <a:pathLst>
                  <a:path extrusionOk="0" h="9752" w="4626">
                    <a:moveTo>
                      <a:pt x="4478" y="0"/>
                    </a:moveTo>
                    <a:cubicBezTo>
                      <a:pt x="4330" y="0"/>
                      <a:pt x="4103" y="49"/>
                      <a:pt x="4044" y="146"/>
                    </a:cubicBezTo>
                    <a:cubicBezTo>
                      <a:pt x="2307" y="3092"/>
                      <a:pt x="1253" y="6505"/>
                      <a:pt x="12" y="9700"/>
                    </a:cubicBezTo>
                    <a:cubicBezTo>
                      <a:pt x="0" y="9734"/>
                      <a:pt x="67" y="9752"/>
                      <a:pt x="159" y="9752"/>
                    </a:cubicBezTo>
                    <a:cubicBezTo>
                      <a:pt x="311" y="9752"/>
                      <a:pt x="531" y="9703"/>
                      <a:pt x="570" y="9607"/>
                    </a:cubicBezTo>
                    <a:cubicBezTo>
                      <a:pt x="1811" y="6412"/>
                      <a:pt x="2866" y="2999"/>
                      <a:pt x="4603" y="53"/>
                    </a:cubicBezTo>
                    <a:cubicBezTo>
                      <a:pt x="4626" y="18"/>
                      <a:pt x="4566" y="0"/>
                      <a:pt x="44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9"/>
              <p:cNvSpPr/>
              <p:nvPr/>
            </p:nvSpPr>
            <p:spPr>
              <a:xfrm>
                <a:off x="1833925" y="2362025"/>
                <a:ext cx="281650" cy="341550"/>
              </a:xfrm>
              <a:custGeom>
                <a:rect b="b" l="l" r="r" t="t"/>
                <a:pathLst>
                  <a:path extrusionOk="0" h="13662" w="11266">
                    <a:moveTo>
                      <a:pt x="1580" y="1603"/>
                    </a:moveTo>
                    <a:lnTo>
                      <a:pt x="1580" y="1603"/>
                    </a:lnTo>
                    <a:cubicBezTo>
                      <a:pt x="5401" y="4910"/>
                      <a:pt x="10119" y="7918"/>
                      <a:pt x="10677" y="13236"/>
                    </a:cubicBezTo>
                    <a:lnTo>
                      <a:pt x="10677" y="13236"/>
                    </a:lnTo>
                    <a:cubicBezTo>
                      <a:pt x="7434" y="12696"/>
                      <a:pt x="4690" y="10466"/>
                      <a:pt x="3480" y="7380"/>
                    </a:cubicBezTo>
                    <a:cubicBezTo>
                      <a:pt x="2740" y="5447"/>
                      <a:pt x="2441" y="3423"/>
                      <a:pt x="1580" y="1603"/>
                    </a:cubicBezTo>
                    <a:close/>
                    <a:moveTo>
                      <a:pt x="505" y="1"/>
                    </a:moveTo>
                    <a:cubicBezTo>
                      <a:pt x="310" y="1"/>
                      <a:pt x="1" y="123"/>
                      <a:pt x="99" y="246"/>
                    </a:cubicBezTo>
                    <a:cubicBezTo>
                      <a:pt x="99" y="246"/>
                      <a:pt x="99" y="246"/>
                      <a:pt x="99" y="246"/>
                    </a:cubicBezTo>
                    <a:lnTo>
                      <a:pt x="99" y="246"/>
                    </a:lnTo>
                    <a:cubicBezTo>
                      <a:pt x="2177" y="2945"/>
                      <a:pt x="2022" y="6543"/>
                      <a:pt x="3852" y="9335"/>
                    </a:cubicBezTo>
                    <a:cubicBezTo>
                      <a:pt x="5403" y="11630"/>
                      <a:pt x="7854" y="13181"/>
                      <a:pt x="10583" y="13584"/>
                    </a:cubicBezTo>
                    <a:cubicBezTo>
                      <a:pt x="10614" y="13584"/>
                      <a:pt x="10658" y="13575"/>
                      <a:pt x="10706" y="13559"/>
                    </a:cubicBezTo>
                    <a:lnTo>
                      <a:pt x="10706" y="13559"/>
                    </a:lnTo>
                    <a:cubicBezTo>
                      <a:pt x="10706" y="13567"/>
                      <a:pt x="10707" y="13576"/>
                      <a:pt x="10707" y="13584"/>
                    </a:cubicBezTo>
                    <a:cubicBezTo>
                      <a:pt x="10707" y="13637"/>
                      <a:pt x="10773" y="13661"/>
                      <a:pt x="10858" y="13661"/>
                    </a:cubicBezTo>
                    <a:cubicBezTo>
                      <a:pt x="11024" y="13661"/>
                      <a:pt x="11266" y="13572"/>
                      <a:pt x="11266" y="13429"/>
                    </a:cubicBezTo>
                    <a:cubicBezTo>
                      <a:pt x="10832" y="7132"/>
                      <a:pt x="4659" y="4030"/>
                      <a:pt x="626" y="29"/>
                    </a:cubicBezTo>
                    <a:cubicBezTo>
                      <a:pt x="600" y="9"/>
                      <a:pt x="556"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
              <p:cNvSpPr/>
              <p:nvPr/>
            </p:nvSpPr>
            <p:spPr>
              <a:xfrm>
                <a:off x="1944625" y="2496250"/>
                <a:ext cx="165325" cy="203425"/>
              </a:xfrm>
              <a:custGeom>
                <a:rect b="b" l="l" r="r" t="t"/>
                <a:pathLst>
                  <a:path extrusionOk="0" h="8137" w="6613">
                    <a:moveTo>
                      <a:pt x="498" y="1"/>
                    </a:moveTo>
                    <a:cubicBezTo>
                      <a:pt x="311" y="1"/>
                      <a:pt x="0" y="137"/>
                      <a:pt x="76" y="212"/>
                    </a:cubicBezTo>
                    <a:cubicBezTo>
                      <a:pt x="1161" y="1360"/>
                      <a:pt x="2247" y="2539"/>
                      <a:pt x="3240" y="3779"/>
                    </a:cubicBezTo>
                    <a:cubicBezTo>
                      <a:pt x="4263" y="4989"/>
                      <a:pt x="5628" y="6447"/>
                      <a:pt x="6031" y="8091"/>
                    </a:cubicBezTo>
                    <a:cubicBezTo>
                      <a:pt x="6039" y="8123"/>
                      <a:pt x="6083" y="8137"/>
                      <a:pt x="6143" y="8137"/>
                    </a:cubicBezTo>
                    <a:cubicBezTo>
                      <a:pt x="6313" y="8137"/>
                      <a:pt x="6613" y="8028"/>
                      <a:pt x="6590" y="7936"/>
                    </a:cubicBezTo>
                    <a:cubicBezTo>
                      <a:pt x="6217" y="6447"/>
                      <a:pt x="5070" y="5206"/>
                      <a:pt x="4139" y="3997"/>
                    </a:cubicBezTo>
                    <a:cubicBezTo>
                      <a:pt x="3022" y="2632"/>
                      <a:pt x="1844" y="1298"/>
                      <a:pt x="603" y="26"/>
                    </a:cubicBezTo>
                    <a:cubicBezTo>
                      <a:pt x="579" y="8"/>
                      <a:pt x="542" y="1"/>
                      <a:pt x="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9"/>
              <p:cNvSpPr/>
              <p:nvPr/>
            </p:nvSpPr>
            <p:spPr>
              <a:xfrm>
                <a:off x="2157425" y="2486025"/>
                <a:ext cx="261675" cy="438775"/>
              </a:xfrm>
              <a:custGeom>
                <a:rect b="b" l="l" r="r" t="t"/>
                <a:pathLst>
                  <a:path extrusionOk="0" h="17551" w="10467">
                    <a:moveTo>
                      <a:pt x="9741" y="373"/>
                    </a:moveTo>
                    <a:lnTo>
                      <a:pt x="9741" y="373"/>
                    </a:lnTo>
                    <a:cubicBezTo>
                      <a:pt x="9834" y="745"/>
                      <a:pt x="9803" y="1118"/>
                      <a:pt x="9648" y="1428"/>
                    </a:cubicBezTo>
                    <a:cubicBezTo>
                      <a:pt x="9121" y="4871"/>
                      <a:pt x="7476" y="8035"/>
                      <a:pt x="4995" y="10454"/>
                    </a:cubicBezTo>
                    <a:cubicBezTo>
                      <a:pt x="3809" y="11553"/>
                      <a:pt x="2535" y="12573"/>
                      <a:pt x="1564" y="13796"/>
                    </a:cubicBezTo>
                    <a:lnTo>
                      <a:pt x="1564" y="13796"/>
                    </a:lnTo>
                    <a:cubicBezTo>
                      <a:pt x="2783" y="10528"/>
                      <a:pt x="4670" y="7523"/>
                      <a:pt x="7104" y="4995"/>
                    </a:cubicBezTo>
                    <a:cubicBezTo>
                      <a:pt x="7152" y="4948"/>
                      <a:pt x="7104" y="4927"/>
                      <a:pt x="7022" y="4927"/>
                    </a:cubicBezTo>
                    <a:cubicBezTo>
                      <a:pt x="6889" y="4927"/>
                      <a:pt x="6665" y="4980"/>
                      <a:pt x="6608" y="5057"/>
                    </a:cubicBezTo>
                    <a:cubicBezTo>
                      <a:pt x="4026" y="7688"/>
                      <a:pt x="2075" y="10836"/>
                      <a:pt x="845" y="14274"/>
                    </a:cubicBezTo>
                    <a:lnTo>
                      <a:pt x="845" y="14274"/>
                    </a:lnTo>
                    <a:cubicBezTo>
                      <a:pt x="1170" y="11790"/>
                      <a:pt x="1755" y="9338"/>
                      <a:pt x="2855" y="7073"/>
                    </a:cubicBezTo>
                    <a:cubicBezTo>
                      <a:pt x="3630" y="5460"/>
                      <a:pt x="4685" y="4033"/>
                      <a:pt x="5957" y="2793"/>
                    </a:cubicBezTo>
                    <a:cubicBezTo>
                      <a:pt x="6515" y="2265"/>
                      <a:pt x="7135" y="1800"/>
                      <a:pt x="7787" y="1366"/>
                    </a:cubicBezTo>
                    <a:cubicBezTo>
                      <a:pt x="8407" y="962"/>
                      <a:pt x="9058" y="652"/>
                      <a:pt x="9741" y="373"/>
                    </a:cubicBezTo>
                    <a:close/>
                    <a:moveTo>
                      <a:pt x="10366" y="0"/>
                    </a:moveTo>
                    <a:cubicBezTo>
                      <a:pt x="10268" y="0"/>
                      <a:pt x="10121" y="44"/>
                      <a:pt x="10082" y="63"/>
                    </a:cubicBezTo>
                    <a:cubicBezTo>
                      <a:pt x="2877" y="2515"/>
                      <a:pt x="517" y="10079"/>
                      <a:pt x="33" y="17016"/>
                    </a:cubicBezTo>
                    <a:lnTo>
                      <a:pt x="33" y="17016"/>
                    </a:lnTo>
                    <a:cubicBezTo>
                      <a:pt x="22" y="17062"/>
                      <a:pt x="11" y="17108"/>
                      <a:pt x="1" y="17154"/>
                    </a:cubicBezTo>
                    <a:lnTo>
                      <a:pt x="24" y="17151"/>
                    </a:lnTo>
                    <a:lnTo>
                      <a:pt x="24" y="17151"/>
                    </a:lnTo>
                    <a:cubicBezTo>
                      <a:pt x="16" y="17276"/>
                      <a:pt x="8" y="17402"/>
                      <a:pt x="1" y="17527"/>
                    </a:cubicBezTo>
                    <a:cubicBezTo>
                      <a:pt x="1" y="17543"/>
                      <a:pt x="38" y="17550"/>
                      <a:pt x="93" y="17550"/>
                    </a:cubicBezTo>
                    <a:cubicBezTo>
                      <a:pt x="252" y="17550"/>
                      <a:pt x="559" y="17487"/>
                      <a:pt x="559" y="17372"/>
                    </a:cubicBezTo>
                    <a:lnTo>
                      <a:pt x="559" y="17341"/>
                    </a:lnTo>
                    <a:cubicBezTo>
                      <a:pt x="564" y="17257"/>
                      <a:pt x="570" y="17173"/>
                      <a:pt x="575" y="17089"/>
                    </a:cubicBezTo>
                    <a:lnTo>
                      <a:pt x="575" y="17089"/>
                    </a:lnTo>
                    <a:cubicBezTo>
                      <a:pt x="583" y="17080"/>
                      <a:pt x="588" y="17070"/>
                      <a:pt x="590" y="17061"/>
                    </a:cubicBezTo>
                    <a:cubicBezTo>
                      <a:pt x="709" y="16536"/>
                      <a:pt x="844" y="16016"/>
                      <a:pt x="996" y="15501"/>
                    </a:cubicBezTo>
                    <a:lnTo>
                      <a:pt x="996" y="15501"/>
                    </a:lnTo>
                    <a:cubicBezTo>
                      <a:pt x="2142" y="12783"/>
                      <a:pt x="4958" y="11237"/>
                      <a:pt x="6856" y="8996"/>
                    </a:cubicBezTo>
                    <a:cubicBezTo>
                      <a:pt x="8965" y="6453"/>
                      <a:pt x="9772" y="3196"/>
                      <a:pt x="10454" y="63"/>
                    </a:cubicBezTo>
                    <a:cubicBezTo>
                      <a:pt x="10466" y="16"/>
                      <a:pt x="10425" y="0"/>
                      <a:pt x="10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9"/>
              <p:cNvSpPr/>
              <p:nvPr/>
            </p:nvSpPr>
            <p:spPr>
              <a:xfrm>
                <a:off x="1912550" y="2653825"/>
                <a:ext cx="256550" cy="268300"/>
              </a:xfrm>
              <a:custGeom>
                <a:rect b="b" l="l" r="r" t="t"/>
                <a:pathLst>
                  <a:path extrusionOk="0" h="10732" w="10262">
                    <a:moveTo>
                      <a:pt x="717" y="802"/>
                    </a:moveTo>
                    <a:cubicBezTo>
                      <a:pt x="2321" y="2129"/>
                      <a:pt x="4030" y="3202"/>
                      <a:pt x="5763" y="4394"/>
                    </a:cubicBezTo>
                    <a:cubicBezTo>
                      <a:pt x="7854" y="5839"/>
                      <a:pt x="8939" y="7984"/>
                      <a:pt x="9653" y="10348"/>
                    </a:cubicBezTo>
                    <a:lnTo>
                      <a:pt x="9653" y="10348"/>
                    </a:lnTo>
                    <a:cubicBezTo>
                      <a:pt x="7468" y="9442"/>
                      <a:pt x="5239" y="8467"/>
                      <a:pt x="3499" y="6813"/>
                    </a:cubicBezTo>
                    <a:cubicBezTo>
                      <a:pt x="1766" y="5137"/>
                      <a:pt x="1142" y="3057"/>
                      <a:pt x="717" y="802"/>
                    </a:cubicBezTo>
                    <a:close/>
                    <a:moveTo>
                      <a:pt x="474" y="0"/>
                    </a:moveTo>
                    <a:cubicBezTo>
                      <a:pt x="298" y="0"/>
                      <a:pt x="1" y="78"/>
                      <a:pt x="25" y="175"/>
                    </a:cubicBezTo>
                    <a:cubicBezTo>
                      <a:pt x="26" y="185"/>
                      <a:pt x="28" y="195"/>
                      <a:pt x="30" y="205"/>
                    </a:cubicBezTo>
                    <a:lnTo>
                      <a:pt x="30" y="205"/>
                    </a:lnTo>
                    <a:lnTo>
                      <a:pt x="25" y="206"/>
                    </a:lnTo>
                    <a:cubicBezTo>
                      <a:pt x="27" y="208"/>
                      <a:pt x="29" y="210"/>
                      <a:pt x="31" y="212"/>
                    </a:cubicBezTo>
                    <a:lnTo>
                      <a:pt x="31" y="212"/>
                    </a:lnTo>
                    <a:cubicBezTo>
                      <a:pt x="433" y="2525"/>
                      <a:pt x="933" y="4775"/>
                      <a:pt x="2537" y="6565"/>
                    </a:cubicBezTo>
                    <a:cubicBezTo>
                      <a:pt x="4398" y="8612"/>
                      <a:pt x="7066" y="9698"/>
                      <a:pt x="9579" y="10722"/>
                    </a:cubicBezTo>
                    <a:cubicBezTo>
                      <a:pt x="9596" y="10728"/>
                      <a:pt x="9617" y="10732"/>
                      <a:pt x="9640" y="10732"/>
                    </a:cubicBezTo>
                    <a:cubicBezTo>
                      <a:pt x="9824" y="10732"/>
                      <a:pt x="10161" y="10535"/>
                      <a:pt x="10106" y="10535"/>
                    </a:cubicBezTo>
                    <a:cubicBezTo>
                      <a:pt x="10034" y="10506"/>
                      <a:pt x="9962" y="10476"/>
                      <a:pt x="9890" y="10446"/>
                    </a:cubicBezTo>
                    <a:lnTo>
                      <a:pt x="9890" y="10446"/>
                    </a:lnTo>
                    <a:cubicBezTo>
                      <a:pt x="10055" y="10417"/>
                      <a:pt x="10249" y="10331"/>
                      <a:pt x="10230" y="10256"/>
                    </a:cubicBezTo>
                    <a:lnTo>
                      <a:pt x="10261" y="10256"/>
                    </a:lnTo>
                    <a:cubicBezTo>
                      <a:pt x="9610" y="8054"/>
                      <a:pt x="8648" y="5945"/>
                      <a:pt x="6787" y="4518"/>
                    </a:cubicBezTo>
                    <a:cubicBezTo>
                      <a:pt x="4740" y="2936"/>
                      <a:pt x="2506" y="1757"/>
                      <a:pt x="583" y="20"/>
                    </a:cubicBezTo>
                    <a:cubicBezTo>
                      <a:pt x="563" y="6"/>
                      <a:pt x="523" y="0"/>
                      <a:pt x="4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9"/>
              <p:cNvSpPr/>
              <p:nvPr/>
            </p:nvSpPr>
            <p:spPr>
              <a:xfrm>
                <a:off x="1997875" y="2774225"/>
                <a:ext cx="169450" cy="146250"/>
              </a:xfrm>
              <a:custGeom>
                <a:rect b="b" l="l" r="r" t="t"/>
                <a:pathLst>
                  <a:path extrusionOk="0" h="5850" w="6778">
                    <a:moveTo>
                      <a:pt x="522" y="1"/>
                    </a:moveTo>
                    <a:cubicBezTo>
                      <a:pt x="351" y="1"/>
                      <a:pt x="1" y="171"/>
                      <a:pt x="55" y="198"/>
                    </a:cubicBezTo>
                    <a:cubicBezTo>
                      <a:pt x="1265" y="1005"/>
                      <a:pt x="2443" y="1873"/>
                      <a:pt x="3591" y="2773"/>
                    </a:cubicBezTo>
                    <a:cubicBezTo>
                      <a:pt x="4584" y="3579"/>
                      <a:pt x="6011" y="4448"/>
                      <a:pt x="6197" y="5813"/>
                    </a:cubicBezTo>
                    <a:cubicBezTo>
                      <a:pt x="6197" y="5838"/>
                      <a:pt x="6241" y="5850"/>
                      <a:pt x="6305" y="5850"/>
                    </a:cubicBezTo>
                    <a:cubicBezTo>
                      <a:pt x="6474" y="5850"/>
                      <a:pt x="6778" y="5770"/>
                      <a:pt x="6755" y="5657"/>
                    </a:cubicBezTo>
                    <a:cubicBezTo>
                      <a:pt x="6569" y="4386"/>
                      <a:pt x="5390" y="3641"/>
                      <a:pt x="4460" y="2866"/>
                    </a:cubicBezTo>
                    <a:cubicBezTo>
                      <a:pt x="3219" y="1873"/>
                      <a:pt x="1916" y="912"/>
                      <a:pt x="582" y="12"/>
                    </a:cubicBezTo>
                    <a:cubicBezTo>
                      <a:pt x="567" y="4"/>
                      <a:pt x="546" y="1"/>
                      <a:pt x="5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9" name="Google Shape;1249;p9"/>
          <p:cNvGrpSpPr/>
          <p:nvPr/>
        </p:nvGrpSpPr>
        <p:grpSpPr>
          <a:xfrm>
            <a:off x="8498988" y="2757794"/>
            <a:ext cx="846716" cy="1493480"/>
            <a:chOff x="2797700" y="3217325"/>
            <a:chExt cx="682725" cy="1204225"/>
          </a:xfrm>
        </p:grpSpPr>
        <p:sp>
          <p:nvSpPr>
            <p:cNvPr id="1250" name="Google Shape;1250;p9"/>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9"/>
          <p:cNvSpPr/>
          <p:nvPr/>
        </p:nvSpPr>
        <p:spPr>
          <a:xfrm>
            <a:off x="4934550" y="735288"/>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
          <p:cNvSpPr/>
          <p:nvPr/>
        </p:nvSpPr>
        <p:spPr>
          <a:xfrm>
            <a:off x="7695088" y="4804250"/>
            <a:ext cx="378599" cy="316724"/>
          </a:xfrm>
          <a:custGeom>
            <a:rect b="b" l="l" r="r" t="t"/>
            <a:pathLst>
              <a:path extrusionOk="0" h="9654" w="11540">
                <a:moveTo>
                  <a:pt x="5412" y="1"/>
                </a:moveTo>
                <a:cubicBezTo>
                  <a:pt x="4719" y="1"/>
                  <a:pt x="4023" y="114"/>
                  <a:pt x="3350" y="345"/>
                </a:cubicBezTo>
                <a:lnTo>
                  <a:pt x="3695" y="271"/>
                </a:lnTo>
                <a:lnTo>
                  <a:pt x="3695" y="271"/>
                </a:lnTo>
                <a:cubicBezTo>
                  <a:pt x="2234" y="700"/>
                  <a:pt x="929" y="1718"/>
                  <a:pt x="404" y="3137"/>
                </a:cubicBezTo>
                <a:cubicBezTo>
                  <a:pt x="0" y="4316"/>
                  <a:pt x="93" y="5619"/>
                  <a:pt x="683" y="6704"/>
                </a:cubicBezTo>
                <a:cubicBezTo>
                  <a:pt x="1272" y="7790"/>
                  <a:pt x="2234" y="8628"/>
                  <a:pt x="3350" y="9124"/>
                </a:cubicBezTo>
                <a:cubicBezTo>
                  <a:pt x="4141" y="9475"/>
                  <a:pt x="5003" y="9654"/>
                  <a:pt x="5855" y="9654"/>
                </a:cubicBezTo>
                <a:cubicBezTo>
                  <a:pt x="7110" y="9654"/>
                  <a:pt x="8346" y="9267"/>
                  <a:pt x="9306" y="8472"/>
                </a:cubicBezTo>
                <a:cubicBezTo>
                  <a:pt x="10950" y="7139"/>
                  <a:pt x="11540" y="4595"/>
                  <a:pt x="10516" y="2765"/>
                </a:cubicBezTo>
                <a:cubicBezTo>
                  <a:pt x="10175" y="2207"/>
                  <a:pt x="9740" y="1679"/>
                  <a:pt x="9213" y="1276"/>
                </a:cubicBezTo>
                <a:cubicBezTo>
                  <a:pt x="8105" y="435"/>
                  <a:pt x="6766" y="1"/>
                  <a:pt x="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9"/>
          <p:cNvSpPr txBox="1"/>
          <p:nvPr>
            <p:ph idx="1" type="subTitle"/>
          </p:nvPr>
        </p:nvSpPr>
        <p:spPr>
          <a:xfrm>
            <a:off x="4572000" y="1928425"/>
            <a:ext cx="3857700" cy="11346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a:lvl1pPr>
            <a:lvl2pPr lvl="1" algn="r">
              <a:spcBef>
                <a:spcPts val="1600"/>
              </a:spcBef>
              <a:spcAft>
                <a:spcPts val="0"/>
              </a:spcAft>
              <a:buSzPts val="1400"/>
              <a:buNone/>
              <a:defRPr/>
            </a:lvl2pPr>
            <a:lvl3pPr lvl="2" algn="r">
              <a:spcBef>
                <a:spcPts val="1600"/>
              </a:spcBef>
              <a:spcAft>
                <a:spcPts val="0"/>
              </a:spcAft>
              <a:buSzPts val="1400"/>
              <a:buNone/>
              <a:defRPr/>
            </a:lvl3pPr>
            <a:lvl4pPr lvl="3" algn="r">
              <a:spcBef>
                <a:spcPts val="1600"/>
              </a:spcBef>
              <a:spcAft>
                <a:spcPts val="0"/>
              </a:spcAft>
              <a:buSzPts val="1400"/>
              <a:buNone/>
              <a:defRPr/>
            </a:lvl4pPr>
            <a:lvl5pPr lvl="4" algn="r">
              <a:spcBef>
                <a:spcPts val="1600"/>
              </a:spcBef>
              <a:spcAft>
                <a:spcPts val="0"/>
              </a:spcAft>
              <a:buSzPts val="1400"/>
              <a:buNone/>
              <a:defRPr/>
            </a:lvl5pPr>
            <a:lvl6pPr lvl="5" algn="r">
              <a:spcBef>
                <a:spcPts val="1600"/>
              </a:spcBef>
              <a:spcAft>
                <a:spcPts val="0"/>
              </a:spcAft>
              <a:buSzPts val="1400"/>
              <a:buNone/>
              <a:defRPr/>
            </a:lvl6pPr>
            <a:lvl7pPr lvl="6" algn="r">
              <a:spcBef>
                <a:spcPts val="1600"/>
              </a:spcBef>
              <a:spcAft>
                <a:spcPts val="0"/>
              </a:spcAft>
              <a:buSzPts val="1400"/>
              <a:buNone/>
              <a:defRPr/>
            </a:lvl7pPr>
            <a:lvl8pPr lvl="7" algn="r">
              <a:spcBef>
                <a:spcPts val="1600"/>
              </a:spcBef>
              <a:spcAft>
                <a:spcPts val="0"/>
              </a:spcAft>
              <a:buSzPts val="1400"/>
              <a:buNone/>
              <a:defRPr/>
            </a:lvl8pPr>
            <a:lvl9pPr lvl="8" algn="r">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60" name="Shape 1260"/>
        <p:cNvGrpSpPr/>
        <p:nvPr/>
      </p:nvGrpSpPr>
      <p:grpSpPr>
        <a:xfrm>
          <a:off x="0" y="0"/>
          <a:ext cx="0" cy="0"/>
          <a:chOff x="0" y="0"/>
          <a:chExt cx="0" cy="0"/>
        </a:xfrm>
      </p:grpSpPr>
      <p:sp>
        <p:nvSpPr>
          <p:cNvPr id="1261" name="Google Shape;126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
        <p:nvSpPr>
          <p:cNvPr id="1262" name="Google Shape;1262;p10"/>
          <p:cNvSpPr/>
          <p:nvPr/>
        </p:nvSpPr>
        <p:spPr>
          <a:xfrm>
            <a:off x="-1084580" y="4602903"/>
            <a:ext cx="2869524" cy="2800388"/>
          </a:xfrm>
          <a:custGeom>
            <a:rect b="b" l="l" r="r" t="t"/>
            <a:pathLst>
              <a:path extrusionOk="0" h="39023" w="39985">
                <a:moveTo>
                  <a:pt x="19555" y="1"/>
                </a:moveTo>
                <a:cubicBezTo>
                  <a:pt x="17751" y="1"/>
                  <a:pt x="15948" y="224"/>
                  <a:pt x="14208" y="672"/>
                </a:cubicBezTo>
                <a:lnTo>
                  <a:pt x="14397" y="744"/>
                </a:lnTo>
                <a:lnTo>
                  <a:pt x="14397" y="744"/>
                </a:lnTo>
                <a:cubicBezTo>
                  <a:pt x="12048" y="978"/>
                  <a:pt x="9715" y="1569"/>
                  <a:pt x="7787" y="2906"/>
                </a:cubicBezTo>
                <a:cubicBezTo>
                  <a:pt x="5987" y="4146"/>
                  <a:pt x="4654" y="5976"/>
                  <a:pt x="3537" y="7869"/>
                </a:cubicBezTo>
                <a:cubicBezTo>
                  <a:pt x="1397" y="11560"/>
                  <a:pt x="1" y="15748"/>
                  <a:pt x="32" y="19997"/>
                </a:cubicBezTo>
                <a:cubicBezTo>
                  <a:pt x="63" y="24247"/>
                  <a:pt x="1521" y="28558"/>
                  <a:pt x="4499" y="31629"/>
                </a:cubicBezTo>
                <a:cubicBezTo>
                  <a:pt x="7290" y="34514"/>
                  <a:pt x="11106" y="36096"/>
                  <a:pt x="14921" y="37337"/>
                </a:cubicBezTo>
                <a:cubicBezTo>
                  <a:pt x="17618" y="38244"/>
                  <a:pt x="20443" y="39022"/>
                  <a:pt x="23270" y="39022"/>
                </a:cubicBezTo>
                <a:cubicBezTo>
                  <a:pt x="24117" y="39022"/>
                  <a:pt x="24965" y="38952"/>
                  <a:pt x="25809" y="38795"/>
                </a:cubicBezTo>
                <a:cubicBezTo>
                  <a:pt x="32044" y="37616"/>
                  <a:pt x="36479" y="31815"/>
                  <a:pt x="38434" y="25798"/>
                </a:cubicBezTo>
                <a:cubicBezTo>
                  <a:pt x="39054" y="23968"/>
                  <a:pt x="39457" y="22106"/>
                  <a:pt x="39612" y="20183"/>
                </a:cubicBezTo>
                <a:cubicBezTo>
                  <a:pt x="39985" y="13979"/>
                  <a:pt x="36945" y="7714"/>
                  <a:pt x="31951" y="3991"/>
                </a:cubicBezTo>
                <a:cubicBezTo>
                  <a:pt x="28423" y="1346"/>
                  <a:pt x="23987" y="1"/>
                  <a:pt x="19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0"/>
          <p:cNvSpPr txBox="1"/>
          <p:nvPr>
            <p:ph type="title"/>
          </p:nvPr>
        </p:nvSpPr>
        <p:spPr>
          <a:xfrm>
            <a:off x="714300" y="546402"/>
            <a:ext cx="771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64" name="Google Shape;1264;p10"/>
          <p:cNvGrpSpPr/>
          <p:nvPr/>
        </p:nvGrpSpPr>
        <p:grpSpPr>
          <a:xfrm rot="10800000">
            <a:off x="6628389" y="-463013"/>
            <a:ext cx="4494673" cy="1629078"/>
            <a:chOff x="-1068128" y="3996204"/>
            <a:chExt cx="3672418" cy="1331055"/>
          </a:xfrm>
        </p:grpSpPr>
        <p:sp>
          <p:nvSpPr>
            <p:cNvPr id="1265" name="Google Shape;1265;p10"/>
            <p:cNvSpPr/>
            <p:nvPr/>
          </p:nvSpPr>
          <p:spPr>
            <a:xfrm rot="-10594719">
              <a:off x="-1038001" y="4102993"/>
              <a:ext cx="3612164" cy="1117479"/>
            </a:xfrm>
            <a:custGeom>
              <a:rect b="b" l="l" r="r" t="t"/>
              <a:pathLst>
                <a:path extrusionOk="0" h="19192" w="62034">
                  <a:moveTo>
                    <a:pt x="11909" y="0"/>
                  </a:moveTo>
                  <a:cubicBezTo>
                    <a:pt x="10357" y="0"/>
                    <a:pt x="8959" y="416"/>
                    <a:pt x="7720" y="1498"/>
                  </a:cubicBezTo>
                  <a:cubicBezTo>
                    <a:pt x="0" y="8222"/>
                    <a:pt x="9929" y="19192"/>
                    <a:pt x="23150" y="19192"/>
                  </a:cubicBezTo>
                  <a:cubicBezTo>
                    <a:pt x="24750" y="19192"/>
                    <a:pt x="26398" y="19031"/>
                    <a:pt x="28069" y="18683"/>
                  </a:cubicBezTo>
                  <a:cubicBezTo>
                    <a:pt x="43548" y="15426"/>
                    <a:pt x="55087" y="14402"/>
                    <a:pt x="58747" y="9036"/>
                  </a:cubicBezTo>
                  <a:cubicBezTo>
                    <a:pt x="62033" y="4211"/>
                    <a:pt x="59267" y="1003"/>
                    <a:pt x="52187" y="1003"/>
                  </a:cubicBezTo>
                  <a:cubicBezTo>
                    <a:pt x="48708" y="1003"/>
                    <a:pt x="44188" y="1777"/>
                    <a:pt x="38833" y="3515"/>
                  </a:cubicBezTo>
                  <a:cubicBezTo>
                    <a:pt x="36521" y="4263"/>
                    <a:pt x="34303" y="4561"/>
                    <a:pt x="32180" y="4561"/>
                  </a:cubicBezTo>
                  <a:cubicBezTo>
                    <a:pt x="23878" y="4561"/>
                    <a:pt x="17050" y="0"/>
                    <a:pt x="11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10"/>
            <p:cNvGrpSpPr/>
            <p:nvPr/>
          </p:nvGrpSpPr>
          <p:grpSpPr>
            <a:xfrm>
              <a:off x="-800178" y="4304942"/>
              <a:ext cx="2873315" cy="818933"/>
              <a:chOff x="-800178" y="4304942"/>
              <a:chExt cx="2873315" cy="818933"/>
            </a:xfrm>
          </p:grpSpPr>
          <p:sp>
            <p:nvSpPr>
              <p:cNvPr id="1267" name="Google Shape;1267;p10"/>
              <p:cNvSpPr/>
              <p:nvPr/>
            </p:nvSpPr>
            <p:spPr>
              <a:xfrm rot="-10594719">
                <a:off x="1780944" y="5070486"/>
                <a:ext cx="126240" cy="49667"/>
              </a:xfrm>
              <a:custGeom>
                <a:rect b="b" l="l" r="r" t="t"/>
                <a:pathLst>
                  <a:path extrusionOk="0" h="853" w="2168">
                    <a:moveTo>
                      <a:pt x="986" y="1"/>
                    </a:moveTo>
                    <a:cubicBezTo>
                      <a:pt x="882" y="1"/>
                      <a:pt x="780" y="9"/>
                      <a:pt x="679" y="24"/>
                    </a:cubicBezTo>
                    <a:cubicBezTo>
                      <a:pt x="431" y="55"/>
                      <a:pt x="89" y="179"/>
                      <a:pt x="27" y="427"/>
                    </a:cubicBezTo>
                    <a:cubicBezTo>
                      <a:pt x="1" y="664"/>
                      <a:pt x="243" y="745"/>
                      <a:pt x="430" y="745"/>
                    </a:cubicBezTo>
                    <a:cubicBezTo>
                      <a:pt x="464" y="745"/>
                      <a:pt x="495" y="742"/>
                      <a:pt x="524" y="738"/>
                    </a:cubicBezTo>
                    <a:cubicBezTo>
                      <a:pt x="573" y="729"/>
                      <a:pt x="621" y="725"/>
                      <a:pt x="667" y="725"/>
                    </a:cubicBezTo>
                    <a:cubicBezTo>
                      <a:pt x="793" y="725"/>
                      <a:pt x="906" y="754"/>
                      <a:pt x="1020" y="800"/>
                    </a:cubicBezTo>
                    <a:cubicBezTo>
                      <a:pt x="1125" y="835"/>
                      <a:pt x="1229" y="852"/>
                      <a:pt x="1332" y="852"/>
                    </a:cubicBezTo>
                    <a:cubicBezTo>
                      <a:pt x="1504" y="852"/>
                      <a:pt x="1671" y="804"/>
                      <a:pt x="1826" y="707"/>
                    </a:cubicBezTo>
                    <a:cubicBezTo>
                      <a:pt x="1982" y="614"/>
                      <a:pt x="2168" y="334"/>
                      <a:pt x="1919" y="210"/>
                    </a:cubicBezTo>
                    <a:cubicBezTo>
                      <a:pt x="1617" y="71"/>
                      <a:pt x="1297" y="1"/>
                      <a:pt x="9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0"/>
              <p:cNvSpPr/>
              <p:nvPr/>
            </p:nvSpPr>
            <p:spPr>
              <a:xfrm rot="-10594719">
                <a:off x="1565235" y="5016770"/>
                <a:ext cx="124668" cy="49551"/>
              </a:xfrm>
              <a:custGeom>
                <a:rect b="b" l="l" r="r" t="t"/>
                <a:pathLst>
                  <a:path extrusionOk="0" h="851" w="2141">
                    <a:moveTo>
                      <a:pt x="814" y="1"/>
                    </a:moveTo>
                    <a:cubicBezTo>
                      <a:pt x="564" y="1"/>
                      <a:pt x="323" y="118"/>
                      <a:pt x="156" y="285"/>
                    </a:cubicBezTo>
                    <a:cubicBezTo>
                      <a:pt x="1" y="502"/>
                      <a:pt x="280" y="595"/>
                      <a:pt x="466" y="595"/>
                    </a:cubicBezTo>
                    <a:cubicBezTo>
                      <a:pt x="621" y="595"/>
                      <a:pt x="776" y="657"/>
                      <a:pt x="900" y="781"/>
                    </a:cubicBezTo>
                    <a:cubicBezTo>
                      <a:pt x="1009" y="828"/>
                      <a:pt x="1133" y="851"/>
                      <a:pt x="1257" y="851"/>
                    </a:cubicBezTo>
                    <a:cubicBezTo>
                      <a:pt x="1381" y="851"/>
                      <a:pt x="1505" y="828"/>
                      <a:pt x="1614" y="781"/>
                    </a:cubicBezTo>
                    <a:cubicBezTo>
                      <a:pt x="1738" y="719"/>
                      <a:pt x="2141" y="502"/>
                      <a:pt x="1924" y="347"/>
                    </a:cubicBezTo>
                    <a:cubicBezTo>
                      <a:pt x="1645" y="130"/>
                      <a:pt x="1272" y="6"/>
                      <a:pt x="900" y="6"/>
                    </a:cubicBezTo>
                    <a:cubicBezTo>
                      <a:pt x="871" y="2"/>
                      <a:pt x="843" y="1"/>
                      <a:pt x="8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0"/>
              <p:cNvSpPr/>
              <p:nvPr/>
            </p:nvSpPr>
            <p:spPr>
              <a:xfrm rot="-10594719">
                <a:off x="1976086" y="4955828"/>
                <a:ext cx="95786" cy="45242"/>
              </a:xfrm>
              <a:custGeom>
                <a:rect b="b" l="l" r="r" t="t"/>
                <a:pathLst>
                  <a:path extrusionOk="0" h="777" w="1645">
                    <a:moveTo>
                      <a:pt x="869" y="1"/>
                    </a:moveTo>
                    <a:cubicBezTo>
                      <a:pt x="249" y="1"/>
                      <a:pt x="1" y="776"/>
                      <a:pt x="776" y="776"/>
                    </a:cubicBezTo>
                    <a:cubicBezTo>
                      <a:pt x="1396" y="776"/>
                      <a:pt x="1645"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0"/>
              <p:cNvSpPr/>
              <p:nvPr/>
            </p:nvSpPr>
            <p:spPr>
              <a:xfrm rot="-10594719">
                <a:off x="1773296" y="4958228"/>
                <a:ext cx="95786" cy="45184"/>
              </a:xfrm>
              <a:custGeom>
                <a:rect b="b" l="l" r="r" t="t"/>
                <a:pathLst>
                  <a:path extrusionOk="0" h="776" w="1645">
                    <a:moveTo>
                      <a:pt x="900" y="0"/>
                    </a:moveTo>
                    <a:cubicBezTo>
                      <a:pt x="249" y="0"/>
                      <a:pt x="1" y="776"/>
                      <a:pt x="776" y="776"/>
                    </a:cubicBezTo>
                    <a:cubicBezTo>
                      <a:pt x="1397" y="776"/>
                      <a:pt x="1645" y="0"/>
                      <a:pt x="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0"/>
              <p:cNvSpPr/>
              <p:nvPr/>
            </p:nvSpPr>
            <p:spPr>
              <a:xfrm rot="-10594719">
                <a:off x="1864326" y="4858253"/>
                <a:ext cx="126473" cy="45999"/>
              </a:xfrm>
              <a:custGeom>
                <a:rect b="b" l="l" r="r" t="t"/>
                <a:pathLst>
                  <a:path extrusionOk="0" h="790" w="2172">
                    <a:moveTo>
                      <a:pt x="828" y="0"/>
                    </a:moveTo>
                    <a:cubicBezTo>
                      <a:pt x="650" y="0"/>
                      <a:pt x="477" y="49"/>
                      <a:pt x="342" y="146"/>
                    </a:cubicBezTo>
                    <a:cubicBezTo>
                      <a:pt x="187" y="239"/>
                      <a:pt x="1" y="487"/>
                      <a:pt x="249" y="611"/>
                    </a:cubicBezTo>
                    <a:cubicBezTo>
                      <a:pt x="525" y="726"/>
                      <a:pt x="835" y="790"/>
                      <a:pt x="1154" y="790"/>
                    </a:cubicBezTo>
                    <a:cubicBezTo>
                      <a:pt x="1265" y="790"/>
                      <a:pt x="1377" y="782"/>
                      <a:pt x="1489" y="766"/>
                    </a:cubicBezTo>
                    <a:cubicBezTo>
                      <a:pt x="1707" y="735"/>
                      <a:pt x="2079" y="611"/>
                      <a:pt x="2110" y="363"/>
                    </a:cubicBezTo>
                    <a:cubicBezTo>
                      <a:pt x="2172" y="115"/>
                      <a:pt x="1800" y="115"/>
                      <a:pt x="1645" y="115"/>
                    </a:cubicBezTo>
                    <a:cubicBezTo>
                      <a:pt x="1595" y="123"/>
                      <a:pt x="1547" y="127"/>
                      <a:pt x="1501" y="127"/>
                    </a:cubicBezTo>
                    <a:cubicBezTo>
                      <a:pt x="1375" y="127"/>
                      <a:pt x="1262" y="98"/>
                      <a:pt x="1148" y="53"/>
                    </a:cubicBezTo>
                    <a:cubicBezTo>
                      <a:pt x="1044" y="18"/>
                      <a:pt x="935" y="0"/>
                      <a:pt x="8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0"/>
              <p:cNvSpPr/>
              <p:nvPr/>
            </p:nvSpPr>
            <p:spPr>
              <a:xfrm rot="-10594719">
                <a:off x="1635557" y="4850249"/>
                <a:ext cx="88566" cy="25328"/>
              </a:xfrm>
              <a:custGeom>
                <a:rect b="b" l="l" r="r" t="t"/>
                <a:pathLst>
                  <a:path extrusionOk="0" h="435" w="1521">
                    <a:moveTo>
                      <a:pt x="931" y="1"/>
                    </a:moveTo>
                    <a:cubicBezTo>
                      <a:pt x="652" y="1"/>
                      <a:pt x="404" y="63"/>
                      <a:pt x="156" y="218"/>
                    </a:cubicBezTo>
                    <a:cubicBezTo>
                      <a:pt x="124" y="249"/>
                      <a:pt x="0" y="280"/>
                      <a:pt x="31" y="373"/>
                    </a:cubicBezTo>
                    <a:cubicBezTo>
                      <a:pt x="31" y="435"/>
                      <a:pt x="156" y="435"/>
                      <a:pt x="218" y="435"/>
                    </a:cubicBezTo>
                    <a:lnTo>
                      <a:pt x="590" y="435"/>
                    </a:lnTo>
                    <a:cubicBezTo>
                      <a:pt x="869" y="404"/>
                      <a:pt x="1148" y="342"/>
                      <a:pt x="1365" y="218"/>
                    </a:cubicBezTo>
                    <a:cubicBezTo>
                      <a:pt x="1427" y="187"/>
                      <a:pt x="1520" y="125"/>
                      <a:pt x="1520" y="63"/>
                    </a:cubicBezTo>
                    <a:cubicBezTo>
                      <a:pt x="1489" y="1"/>
                      <a:pt x="1365" y="1"/>
                      <a:pt x="13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0"/>
              <p:cNvSpPr/>
              <p:nvPr/>
            </p:nvSpPr>
            <p:spPr>
              <a:xfrm rot="-10594719">
                <a:off x="1326281" y="4893132"/>
                <a:ext cx="144524" cy="58168"/>
              </a:xfrm>
              <a:custGeom>
                <a:rect b="b" l="l" r="r" t="t"/>
                <a:pathLst>
                  <a:path extrusionOk="0" h="999" w="2482">
                    <a:moveTo>
                      <a:pt x="782" y="1"/>
                    </a:moveTo>
                    <a:cubicBezTo>
                      <a:pt x="533" y="1"/>
                      <a:pt x="291" y="118"/>
                      <a:pt x="124" y="285"/>
                    </a:cubicBezTo>
                    <a:cubicBezTo>
                      <a:pt x="0" y="502"/>
                      <a:pt x="248" y="626"/>
                      <a:pt x="434" y="626"/>
                    </a:cubicBezTo>
                    <a:lnTo>
                      <a:pt x="434" y="595"/>
                    </a:lnTo>
                    <a:cubicBezTo>
                      <a:pt x="714" y="595"/>
                      <a:pt x="1024" y="719"/>
                      <a:pt x="1241" y="905"/>
                    </a:cubicBezTo>
                    <a:cubicBezTo>
                      <a:pt x="1365" y="967"/>
                      <a:pt x="1497" y="998"/>
                      <a:pt x="1625" y="998"/>
                    </a:cubicBezTo>
                    <a:cubicBezTo>
                      <a:pt x="1753" y="998"/>
                      <a:pt x="1877" y="967"/>
                      <a:pt x="1985" y="905"/>
                    </a:cubicBezTo>
                    <a:cubicBezTo>
                      <a:pt x="2109" y="843"/>
                      <a:pt x="2482" y="626"/>
                      <a:pt x="2296" y="440"/>
                    </a:cubicBezTo>
                    <a:cubicBezTo>
                      <a:pt x="1926" y="156"/>
                      <a:pt x="1479" y="2"/>
                      <a:pt x="1001" y="2"/>
                    </a:cubicBezTo>
                    <a:cubicBezTo>
                      <a:pt x="957" y="2"/>
                      <a:pt x="913" y="3"/>
                      <a:pt x="869" y="6"/>
                    </a:cubicBezTo>
                    <a:cubicBezTo>
                      <a:pt x="840" y="2"/>
                      <a:pt x="811" y="1"/>
                      <a:pt x="7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0"/>
              <p:cNvSpPr/>
              <p:nvPr/>
            </p:nvSpPr>
            <p:spPr>
              <a:xfrm rot="-10594719">
                <a:off x="1377624" y="4771551"/>
                <a:ext cx="112090" cy="34645"/>
              </a:xfrm>
              <a:custGeom>
                <a:rect b="b" l="l" r="r" t="t"/>
                <a:pathLst>
                  <a:path extrusionOk="0" h="595" w="1925">
                    <a:moveTo>
                      <a:pt x="956" y="1"/>
                    </a:moveTo>
                    <a:cubicBezTo>
                      <a:pt x="755" y="1"/>
                      <a:pt x="563" y="59"/>
                      <a:pt x="404" y="149"/>
                    </a:cubicBezTo>
                    <a:cubicBezTo>
                      <a:pt x="280" y="211"/>
                      <a:pt x="1" y="397"/>
                      <a:pt x="249" y="460"/>
                    </a:cubicBezTo>
                    <a:lnTo>
                      <a:pt x="776" y="584"/>
                    </a:lnTo>
                    <a:cubicBezTo>
                      <a:pt x="835" y="591"/>
                      <a:pt x="895" y="595"/>
                      <a:pt x="957" y="595"/>
                    </a:cubicBezTo>
                    <a:cubicBezTo>
                      <a:pt x="1155" y="595"/>
                      <a:pt x="1362" y="554"/>
                      <a:pt x="1552" y="460"/>
                    </a:cubicBezTo>
                    <a:cubicBezTo>
                      <a:pt x="1645" y="397"/>
                      <a:pt x="1924" y="211"/>
                      <a:pt x="1676" y="149"/>
                    </a:cubicBezTo>
                    <a:lnTo>
                      <a:pt x="1180" y="25"/>
                    </a:lnTo>
                    <a:cubicBezTo>
                      <a:pt x="1105" y="9"/>
                      <a:pt x="1030"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0"/>
              <p:cNvSpPr/>
              <p:nvPr/>
            </p:nvSpPr>
            <p:spPr>
              <a:xfrm rot="-10594719">
                <a:off x="1803282" y="4697382"/>
                <a:ext cx="112032" cy="48211"/>
              </a:xfrm>
              <a:custGeom>
                <a:rect b="b" l="l" r="r" t="t"/>
                <a:pathLst>
                  <a:path extrusionOk="0" h="828" w="1924">
                    <a:moveTo>
                      <a:pt x="826" y="1"/>
                    </a:moveTo>
                    <a:cubicBezTo>
                      <a:pt x="594" y="1"/>
                      <a:pt x="368" y="69"/>
                      <a:pt x="187" y="225"/>
                    </a:cubicBezTo>
                    <a:cubicBezTo>
                      <a:pt x="0" y="349"/>
                      <a:pt x="31" y="535"/>
                      <a:pt x="280" y="535"/>
                    </a:cubicBezTo>
                    <a:lnTo>
                      <a:pt x="249" y="535"/>
                    </a:lnTo>
                    <a:cubicBezTo>
                      <a:pt x="404" y="567"/>
                      <a:pt x="559" y="629"/>
                      <a:pt x="683" y="753"/>
                    </a:cubicBezTo>
                    <a:cubicBezTo>
                      <a:pt x="749" y="808"/>
                      <a:pt x="838" y="828"/>
                      <a:pt x="935" y="828"/>
                    </a:cubicBezTo>
                    <a:cubicBezTo>
                      <a:pt x="1110" y="828"/>
                      <a:pt x="1307" y="762"/>
                      <a:pt x="1427" y="722"/>
                    </a:cubicBezTo>
                    <a:cubicBezTo>
                      <a:pt x="1520" y="691"/>
                      <a:pt x="1924" y="473"/>
                      <a:pt x="1738" y="318"/>
                    </a:cubicBezTo>
                    <a:cubicBezTo>
                      <a:pt x="1520" y="132"/>
                      <a:pt x="1241" y="39"/>
                      <a:pt x="962" y="8"/>
                    </a:cubicBezTo>
                    <a:cubicBezTo>
                      <a:pt x="917" y="3"/>
                      <a:pt x="871" y="1"/>
                      <a:pt x="8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0"/>
              <p:cNvSpPr/>
              <p:nvPr/>
            </p:nvSpPr>
            <p:spPr>
              <a:xfrm rot="-10594719">
                <a:off x="1895778" y="4578886"/>
                <a:ext cx="113837" cy="36159"/>
              </a:xfrm>
              <a:custGeom>
                <a:rect b="b" l="l" r="r" t="t"/>
                <a:pathLst>
                  <a:path extrusionOk="0" h="621" w="1955">
                    <a:moveTo>
                      <a:pt x="1210" y="1"/>
                    </a:moveTo>
                    <a:cubicBezTo>
                      <a:pt x="807" y="1"/>
                      <a:pt x="1" y="621"/>
                      <a:pt x="745" y="621"/>
                    </a:cubicBezTo>
                    <a:cubicBezTo>
                      <a:pt x="1148" y="621"/>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0"/>
              <p:cNvSpPr/>
              <p:nvPr/>
            </p:nvSpPr>
            <p:spPr>
              <a:xfrm rot="-10594719">
                <a:off x="1667823" y="4452968"/>
                <a:ext cx="119311" cy="43903"/>
              </a:xfrm>
              <a:custGeom>
                <a:rect b="b" l="l" r="r" t="t"/>
                <a:pathLst>
                  <a:path extrusionOk="0" h="754" w="2049">
                    <a:moveTo>
                      <a:pt x="754" y="0"/>
                    </a:moveTo>
                    <a:cubicBezTo>
                      <a:pt x="504" y="0"/>
                      <a:pt x="264" y="123"/>
                      <a:pt x="125" y="346"/>
                    </a:cubicBezTo>
                    <a:cubicBezTo>
                      <a:pt x="1" y="563"/>
                      <a:pt x="218" y="749"/>
                      <a:pt x="435" y="749"/>
                    </a:cubicBezTo>
                    <a:lnTo>
                      <a:pt x="1180" y="749"/>
                    </a:lnTo>
                    <a:cubicBezTo>
                      <a:pt x="1208" y="752"/>
                      <a:pt x="1237" y="754"/>
                      <a:pt x="1265" y="754"/>
                    </a:cubicBezTo>
                    <a:cubicBezTo>
                      <a:pt x="1515" y="754"/>
                      <a:pt x="1757" y="634"/>
                      <a:pt x="1924" y="439"/>
                    </a:cubicBezTo>
                    <a:cubicBezTo>
                      <a:pt x="2048" y="191"/>
                      <a:pt x="1831" y="5"/>
                      <a:pt x="1583" y="5"/>
                    </a:cubicBezTo>
                    <a:lnTo>
                      <a:pt x="839" y="5"/>
                    </a:lnTo>
                    <a:cubicBezTo>
                      <a:pt x="810" y="2"/>
                      <a:pt x="782"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0"/>
              <p:cNvSpPr/>
              <p:nvPr/>
            </p:nvSpPr>
            <p:spPr>
              <a:xfrm rot="-10594719">
                <a:off x="1579763" y="4538236"/>
                <a:ext cx="113896" cy="34412"/>
              </a:xfrm>
              <a:custGeom>
                <a:rect b="b" l="l" r="r" t="t"/>
                <a:pathLst>
                  <a:path extrusionOk="0" h="591" w="1956">
                    <a:moveTo>
                      <a:pt x="1211" y="1"/>
                    </a:moveTo>
                    <a:cubicBezTo>
                      <a:pt x="838" y="1"/>
                      <a:pt x="1" y="590"/>
                      <a:pt x="776" y="590"/>
                    </a:cubicBezTo>
                    <a:cubicBezTo>
                      <a:pt x="1149" y="590"/>
                      <a:pt x="1955"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0"/>
              <p:cNvSpPr/>
              <p:nvPr/>
            </p:nvSpPr>
            <p:spPr>
              <a:xfrm rot="-10594719">
                <a:off x="1579808" y="4655738"/>
                <a:ext cx="106675" cy="39652"/>
              </a:xfrm>
              <a:custGeom>
                <a:rect b="b" l="l" r="r" t="t"/>
                <a:pathLst>
                  <a:path extrusionOk="0" h="681" w="1832">
                    <a:moveTo>
                      <a:pt x="915" y="1"/>
                    </a:moveTo>
                    <a:cubicBezTo>
                      <a:pt x="727" y="1"/>
                      <a:pt x="543" y="49"/>
                      <a:pt x="373" y="155"/>
                    </a:cubicBezTo>
                    <a:cubicBezTo>
                      <a:pt x="249" y="217"/>
                      <a:pt x="1" y="434"/>
                      <a:pt x="280" y="527"/>
                    </a:cubicBezTo>
                    <a:lnTo>
                      <a:pt x="683" y="651"/>
                    </a:lnTo>
                    <a:cubicBezTo>
                      <a:pt x="762" y="671"/>
                      <a:pt x="844" y="681"/>
                      <a:pt x="926" y="681"/>
                    </a:cubicBezTo>
                    <a:cubicBezTo>
                      <a:pt x="1105" y="681"/>
                      <a:pt x="1289" y="633"/>
                      <a:pt x="1459" y="527"/>
                    </a:cubicBezTo>
                    <a:cubicBezTo>
                      <a:pt x="1583" y="465"/>
                      <a:pt x="1831" y="248"/>
                      <a:pt x="1552" y="155"/>
                    </a:cubicBezTo>
                    <a:lnTo>
                      <a:pt x="1180" y="31"/>
                    </a:lnTo>
                    <a:cubicBezTo>
                      <a:pt x="1091" y="11"/>
                      <a:pt x="1003" y="1"/>
                      <a:pt x="9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0"/>
              <p:cNvSpPr/>
              <p:nvPr/>
            </p:nvSpPr>
            <p:spPr>
              <a:xfrm rot="-10594719">
                <a:off x="1253171" y="4536196"/>
                <a:ext cx="131888" cy="69813"/>
              </a:xfrm>
              <a:custGeom>
                <a:rect b="b" l="l" r="r" t="t"/>
                <a:pathLst>
                  <a:path extrusionOk="0" h="1199" w="2265">
                    <a:moveTo>
                      <a:pt x="979" y="0"/>
                    </a:moveTo>
                    <a:cubicBezTo>
                      <a:pt x="813" y="0"/>
                      <a:pt x="636" y="53"/>
                      <a:pt x="497" y="92"/>
                    </a:cubicBezTo>
                    <a:cubicBezTo>
                      <a:pt x="403" y="123"/>
                      <a:pt x="0" y="341"/>
                      <a:pt x="186" y="496"/>
                    </a:cubicBezTo>
                    <a:lnTo>
                      <a:pt x="1055" y="1116"/>
                    </a:lnTo>
                    <a:cubicBezTo>
                      <a:pt x="1127" y="1176"/>
                      <a:pt x="1222" y="1199"/>
                      <a:pt x="1323" y="1199"/>
                    </a:cubicBezTo>
                    <a:cubicBezTo>
                      <a:pt x="1482" y="1199"/>
                      <a:pt x="1654" y="1142"/>
                      <a:pt x="1768" y="1085"/>
                    </a:cubicBezTo>
                    <a:cubicBezTo>
                      <a:pt x="1861" y="1054"/>
                      <a:pt x="2265" y="868"/>
                      <a:pt x="2079" y="713"/>
                    </a:cubicBezTo>
                    <a:lnTo>
                      <a:pt x="1241" y="61"/>
                    </a:lnTo>
                    <a:cubicBezTo>
                      <a:pt x="1163" y="17"/>
                      <a:pt x="1073" y="0"/>
                      <a:pt x="9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0"/>
              <p:cNvSpPr/>
              <p:nvPr/>
            </p:nvSpPr>
            <p:spPr>
              <a:xfrm rot="-10594719">
                <a:off x="1324781" y="4401406"/>
                <a:ext cx="110227" cy="62419"/>
              </a:xfrm>
              <a:custGeom>
                <a:rect b="b" l="l" r="r" t="t"/>
                <a:pathLst>
                  <a:path extrusionOk="0" h="1072" w="1893">
                    <a:moveTo>
                      <a:pt x="707" y="1"/>
                    </a:moveTo>
                    <a:cubicBezTo>
                      <a:pt x="508" y="1"/>
                      <a:pt x="317" y="77"/>
                      <a:pt x="187" y="229"/>
                    </a:cubicBezTo>
                    <a:cubicBezTo>
                      <a:pt x="1" y="415"/>
                      <a:pt x="94" y="725"/>
                      <a:pt x="342" y="787"/>
                    </a:cubicBezTo>
                    <a:lnTo>
                      <a:pt x="962" y="1035"/>
                    </a:lnTo>
                    <a:cubicBezTo>
                      <a:pt x="1037" y="1060"/>
                      <a:pt x="1114" y="1072"/>
                      <a:pt x="1190" y="1072"/>
                    </a:cubicBezTo>
                    <a:cubicBezTo>
                      <a:pt x="1399" y="1072"/>
                      <a:pt x="1602" y="986"/>
                      <a:pt x="1738" y="849"/>
                    </a:cubicBezTo>
                    <a:cubicBezTo>
                      <a:pt x="1893" y="663"/>
                      <a:pt x="1831" y="353"/>
                      <a:pt x="1583" y="291"/>
                    </a:cubicBezTo>
                    <a:lnTo>
                      <a:pt x="962" y="43"/>
                    </a:lnTo>
                    <a:cubicBezTo>
                      <a:pt x="879" y="15"/>
                      <a:pt x="792" y="1"/>
                      <a:pt x="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0"/>
              <p:cNvSpPr/>
              <p:nvPr/>
            </p:nvSpPr>
            <p:spPr>
              <a:xfrm rot="-10594719">
                <a:off x="1535351" y="4341719"/>
                <a:ext cx="103007" cy="37556"/>
              </a:xfrm>
              <a:custGeom>
                <a:rect b="b" l="l" r="r" t="t"/>
                <a:pathLst>
                  <a:path extrusionOk="0" h="645" w="1769">
                    <a:moveTo>
                      <a:pt x="925" y="1"/>
                    </a:moveTo>
                    <a:cubicBezTo>
                      <a:pt x="724" y="1"/>
                      <a:pt x="532" y="58"/>
                      <a:pt x="373" y="149"/>
                    </a:cubicBezTo>
                    <a:cubicBezTo>
                      <a:pt x="249" y="211"/>
                      <a:pt x="1" y="428"/>
                      <a:pt x="249" y="490"/>
                    </a:cubicBezTo>
                    <a:lnTo>
                      <a:pt x="652" y="614"/>
                    </a:lnTo>
                    <a:cubicBezTo>
                      <a:pt x="731" y="634"/>
                      <a:pt x="812" y="644"/>
                      <a:pt x="895" y="644"/>
                    </a:cubicBezTo>
                    <a:cubicBezTo>
                      <a:pt x="1074" y="644"/>
                      <a:pt x="1258" y="596"/>
                      <a:pt x="1428" y="490"/>
                    </a:cubicBezTo>
                    <a:cubicBezTo>
                      <a:pt x="1521" y="428"/>
                      <a:pt x="1769" y="242"/>
                      <a:pt x="1521" y="149"/>
                    </a:cubicBezTo>
                    <a:lnTo>
                      <a:pt x="1148" y="25"/>
                    </a:lnTo>
                    <a:cubicBezTo>
                      <a:pt x="1074" y="8"/>
                      <a:pt x="999" y="1"/>
                      <a:pt x="9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0"/>
              <p:cNvSpPr/>
              <p:nvPr/>
            </p:nvSpPr>
            <p:spPr>
              <a:xfrm rot="-10594719">
                <a:off x="1118834" y="4308400"/>
                <a:ext cx="117506" cy="54616"/>
              </a:xfrm>
              <a:custGeom>
                <a:rect b="b" l="l" r="r" t="t"/>
                <a:pathLst>
                  <a:path extrusionOk="0" h="938" w="2018">
                    <a:moveTo>
                      <a:pt x="1418" y="1"/>
                    </a:moveTo>
                    <a:cubicBezTo>
                      <a:pt x="1366" y="1"/>
                      <a:pt x="1316" y="5"/>
                      <a:pt x="1273" y="11"/>
                    </a:cubicBezTo>
                    <a:lnTo>
                      <a:pt x="528" y="135"/>
                    </a:lnTo>
                    <a:cubicBezTo>
                      <a:pt x="311" y="197"/>
                      <a:pt x="1" y="445"/>
                      <a:pt x="63" y="693"/>
                    </a:cubicBezTo>
                    <a:cubicBezTo>
                      <a:pt x="130" y="872"/>
                      <a:pt x="341" y="938"/>
                      <a:pt x="535" y="938"/>
                    </a:cubicBezTo>
                    <a:cubicBezTo>
                      <a:pt x="611" y="938"/>
                      <a:pt x="684" y="928"/>
                      <a:pt x="745" y="910"/>
                    </a:cubicBezTo>
                    <a:lnTo>
                      <a:pt x="1490" y="786"/>
                    </a:lnTo>
                    <a:cubicBezTo>
                      <a:pt x="1707" y="755"/>
                      <a:pt x="2017" y="507"/>
                      <a:pt x="1955" y="259"/>
                    </a:cubicBezTo>
                    <a:cubicBezTo>
                      <a:pt x="1881" y="60"/>
                      <a:pt x="1628" y="1"/>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0"/>
              <p:cNvSpPr/>
              <p:nvPr/>
            </p:nvSpPr>
            <p:spPr>
              <a:xfrm rot="-10594719">
                <a:off x="780859" y="4335661"/>
                <a:ext cx="95786" cy="48037"/>
              </a:xfrm>
              <a:custGeom>
                <a:rect b="b" l="l" r="r" t="t"/>
                <a:pathLst>
                  <a:path extrusionOk="0" h="825" w="1645">
                    <a:moveTo>
                      <a:pt x="1144" y="0"/>
                    </a:moveTo>
                    <a:cubicBezTo>
                      <a:pt x="983" y="0"/>
                      <a:pt x="816" y="51"/>
                      <a:pt x="714" y="102"/>
                    </a:cubicBezTo>
                    <a:lnTo>
                      <a:pt x="466" y="226"/>
                    </a:lnTo>
                    <a:cubicBezTo>
                      <a:pt x="311" y="289"/>
                      <a:pt x="1" y="506"/>
                      <a:pt x="187" y="692"/>
                    </a:cubicBezTo>
                    <a:cubicBezTo>
                      <a:pt x="257" y="790"/>
                      <a:pt x="378" y="825"/>
                      <a:pt x="507" y="825"/>
                    </a:cubicBezTo>
                    <a:cubicBezTo>
                      <a:pt x="662" y="825"/>
                      <a:pt x="829" y="774"/>
                      <a:pt x="931" y="723"/>
                    </a:cubicBezTo>
                    <a:lnTo>
                      <a:pt x="1180" y="599"/>
                    </a:lnTo>
                    <a:cubicBezTo>
                      <a:pt x="1335" y="537"/>
                      <a:pt x="1645" y="320"/>
                      <a:pt x="1490" y="133"/>
                    </a:cubicBezTo>
                    <a:cubicBezTo>
                      <a:pt x="1406" y="35"/>
                      <a:pt x="1277"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0"/>
              <p:cNvSpPr/>
              <p:nvPr/>
            </p:nvSpPr>
            <p:spPr>
              <a:xfrm rot="-10594719">
                <a:off x="896926" y="4426275"/>
                <a:ext cx="104812" cy="39303"/>
              </a:xfrm>
              <a:custGeom>
                <a:rect b="b" l="l" r="r" t="t"/>
                <a:pathLst>
                  <a:path extrusionOk="0" h="675" w="1800">
                    <a:moveTo>
                      <a:pt x="1130" y="0"/>
                    </a:moveTo>
                    <a:cubicBezTo>
                      <a:pt x="769" y="0"/>
                      <a:pt x="422" y="122"/>
                      <a:pt x="124" y="328"/>
                    </a:cubicBezTo>
                    <a:cubicBezTo>
                      <a:pt x="62" y="390"/>
                      <a:pt x="0" y="452"/>
                      <a:pt x="0" y="545"/>
                    </a:cubicBezTo>
                    <a:cubicBezTo>
                      <a:pt x="31" y="638"/>
                      <a:pt x="155" y="669"/>
                      <a:pt x="218" y="669"/>
                    </a:cubicBezTo>
                    <a:cubicBezTo>
                      <a:pt x="254" y="673"/>
                      <a:pt x="290" y="675"/>
                      <a:pt x="326" y="675"/>
                    </a:cubicBezTo>
                    <a:cubicBezTo>
                      <a:pt x="508" y="675"/>
                      <a:pt x="686" y="625"/>
                      <a:pt x="844" y="543"/>
                    </a:cubicBezTo>
                    <a:lnTo>
                      <a:pt x="844" y="543"/>
                    </a:lnTo>
                    <a:cubicBezTo>
                      <a:pt x="857" y="544"/>
                      <a:pt x="871" y="544"/>
                      <a:pt x="884" y="544"/>
                    </a:cubicBezTo>
                    <a:cubicBezTo>
                      <a:pt x="1071" y="544"/>
                      <a:pt x="1248" y="496"/>
                      <a:pt x="1396" y="390"/>
                    </a:cubicBezTo>
                    <a:cubicBezTo>
                      <a:pt x="1520" y="359"/>
                      <a:pt x="1800" y="111"/>
                      <a:pt x="1520" y="49"/>
                    </a:cubicBezTo>
                    <a:cubicBezTo>
                      <a:pt x="1390" y="16"/>
                      <a:pt x="1259" y="0"/>
                      <a:pt x="11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0"/>
              <p:cNvSpPr/>
              <p:nvPr/>
            </p:nvSpPr>
            <p:spPr>
              <a:xfrm rot="-10594719">
                <a:off x="1035410" y="4484473"/>
                <a:ext cx="146329" cy="74355"/>
              </a:xfrm>
              <a:custGeom>
                <a:rect b="b" l="l" r="r" t="t"/>
                <a:pathLst>
                  <a:path extrusionOk="0" h="1277" w="2513">
                    <a:moveTo>
                      <a:pt x="1964" y="0"/>
                    </a:moveTo>
                    <a:cubicBezTo>
                      <a:pt x="1894" y="0"/>
                      <a:pt x="1826" y="10"/>
                      <a:pt x="1769" y="27"/>
                    </a:cubicBezTo>
                    <a:lnTo>
                      <a:pt x="528" y="430"/>
                    </a:lnTo>
                    <a:cubicBezTo>
                      <a:pt x="280" y="492"/>
                      <a:pt x="0" y="709"/>
                      <a:pt x="62" y="988"/>
                    </a:cubicBezTo>
                    <a:cubicBezTo>
                      <a:pt x="129" y="1188"/>
                      <a:pt x="339" y="1277"/>
                      <a:pt x="532" y="1277"/>
                    </a:cubicBezTo>
                    <a:cubicBezTo>
                      <a:pt x="609" y="1277"/>
                      <a:pt x="683" y="1263"/>
                      <a:pt x="745" y="1236"/>
                    </a:cubicBezTo>
                    <a:lnTo>
                      <a:pt x="1986" y="864"/>
                    </a:lnTo>
                    <a:cubicBezTo>
                      <a:pt x="2203" y="771"/>
                      <a:pt x="2513" y="585"/>
                      <a:pt x="2420" y="306"/>
                    </a:cubicBezTo>
                    <a:cubicBezTo>
                      <a:pt x="2374" y="77"/>
                      <a:pt x="2160" y="0"/>
                      <a:pt x="1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0"/>
              <p:cNvSpPr/>
              <p:nvPr/>
            </p:nvSpPr>
            <p:spPr>
              <a:xfrm rot="-10594719">
                <a:off x="1152901" y="4685992"/>
                <a:ext cx="99397" cy="36450"/>
              </a:xfrm>
              <a:custGeom>
                <a:rect b="b" l="l" r="r" t="t"/>
                <a:pathLst>
                  <a:path extrusionOk="0" h="626" w="1707">
                    <a:moveTo>
                      <a:pt x="785" y="0"/>
                    </a:moveTo>
                    <a:cubicBezTo>
                      <a:pt x="540" y="0"/>
                      <a:pt x="323" y="120"/>
                      <a:pt x="156" y="315"/>
                    </a:cubicBezTo>
                    <a:cubicBezTo>
                      <a:pt x="1" y="532"/>
                      <a:pt x="280" y="625"/>
                      <a:pt x="435" y="625"/>
                    </a:cubicBezTo>
                    <a:lnTo>
                      <a:pt x="838" y="625"/>
                    </a:lnTo>
                    <a:cubicBezTo>
                      <a:pt x="1117" y="625"/>
                      <a:pt x="1365" y="532"/>
                      <a:pt x="1583" y="315"/>
                    </a:cubicBezTo>
                    <a:cubicBezTo>
                      <a:pt x="1707" y="98"/>
                      <a:pt x="1458" y="5"/>
                      <a:pt x="1272" y="5"/>
                    </a:cubicBezTo>
                    <a:lnTo>
                      <a:pt x="869" y="5"/>
                    </a:lnTo>
                    <a:cubicBezTo>
                      <a:pt x="841" y="2"/>
                      <a:pt x="812" y="0"/>
                      <a:pt x="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0"/>
              <p:cNvSpPr/>
              <p:nvPr/>
            </p:nvSpPr>
            <p:spPr>
              <a:xfrm rot="-10594719">
                <a:off x="1100228" y="4854235"/>
                <a:ext cx="153608" cy="70337"/>
              </a:xfrm>
              <a:custGeom>
                <a:rect b="b" l="l" r="r" t="t"/>
                <a:pathLst>
                  <a:path extrusionOk="0" h="1208" w="2638">
                    <a:moveTo>
                      <a:pt x="729" y="0"/>
                    </a:moveTo>
                    <a:cubicBezTo>
                      <a:pt x="520" y="0"/>
                      <a:pt x="320" y="76"/>
                      <a:pt x="156" y="240"/>
                    </a:cubicBezTo>
                    <a:cubicBezTo>
                      <a:pt x="0" y="426"/>
                      <a:pt x="62" y="736"/>
                      <a:pt x="311" y="798"/>
                    </a:cubicBezTo>
                    <a:lnTo>
                      <a:pt x="1675" y="1171"/>
                    </a:lnTo>
                    <a:cubicBezTo>
                      <a:pt x="1750" y="1195"/>
                      <a:pt x="1827" y="1207"/>
                      <a:pt x="1904" y="1207"/>
                    </a:cubicBezTo>
                    <a:cubicBezTo>
                      <a:pt x="2112" y="1207"/>
                      <a:pt x="2315" y="1121"/>
                      <a:pt x="2451" y="984"/>
                    </a:cubicBezTo>
                    <a:cubicBezTo>
                      <a:pt x="2637" y="798"/>
                      <a:pt x="2544" y="488"/>
                      <a:pt x="2296" y="426"/>
                    </a:cubicBezTo>
                    <a:lnTo>
                      <a:pt x="931" y="23"/>
                    </a:lnTo>
                    <a:cubicBezTo>
                      <a:pt x="863" y="8"/>
                      <a:pt x="796" y="0"/>
                      <a:pt x="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0"/>
              <p:cNvSpPr/>
              <p:nvPr/>
            </p:nvSpPr>
            <p:spPr>
              <a:xfrm rot="-10594719">
                <a:off x="909141" y="4699932"/>
                <a:ext cx="84956" cy="50657"/>
              </a:xfrm>
              <a:custGeom>
                <a:rect b="b" l="l" r="r" t="t"/>
                <a:pathLst>
                  <a:path extrusionOk="0" h="870" w="1459">
                    <a:moveTo>
                      <a:pt x="652" y="1"/>
                    </a:moveTo>
                    <a:cubicBezTo>
                      <a:pt x="342" y="1"/>
                      <a:pt x="93" y="187"/>
                      <a:pt x="31" y="466"/>
                    </a:cubicBezTo>
                    <a:cubicBezTo>
                      <a:pt x="0" y="745"/>
                      <a:pt x="310" y="838"/>
                      <a:pt x="559" y="838"/>
                    </a:cubicBezTo>
                    <a:lnTo>
                      <a:pt x="559" y="869"/>
                    </a:lnTo>
                    <a:lnTo>
                      <a:pt x="807" y="869"/>
                    </a:lnTo>
                    <a:cubicBezTo>
                      <a:pt x="1055" y="869"/>
                      <a:pt x="1396" y="652"/>
                      <a:pt x="1427" y="404"/>
                    </a:cubicBezTo>
                    <a:cubicBezTo>
                      <a:pt x="1458" y="125"/>
                      <a:pt x="1148" y="1"/>
                      <a:pt x="9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0"/>
              <p:cNvSpPr/>
              <p:nvPr/>
            </p:nvSpPr>
            <p:spPr>
              <a:xfrm rot="-10594719">
                <a:off x="661505" y="4790849"/>
                <a:ext cx="119253" cy="43961"/>
              </a:xfrm>
              <a:custGeom>
                <a:rect b="b" l="l" r="r" t="t"/>
                <a:pathLst>
                  <a:path extrusionOk="0" h="755" w="2048">
                    <a:moveTo>
                      <a:pt x="775" y="1"/>
                    </a:moveTo>
                    <a:cubicBezTo>
                      <a:pt x="503" y="1"/>
                      <a:pt x="264" y="121"/>
                      <a:pt x="125" y="316"/>
                    </a:cubicBezTo>
                    <a:cubicBezTo>
                      <a:pt x="1" y="564"/>
                      <a:pt x="218" y="750"/>
                      <a:pt x="435" y="750"/>
                    </a:cubicBezTo>
                    <a:lnTo>
                      <a:pt x="1210" y="750"/>
                    </a:lnTo>
                    <a:cubicBezTo>
                      <a:pt x="1238" y="753"/>
                      <a:pt x="1267" y="755"/>
                      <a:pt x="1295" y="755"/>
                    </a:cubicBezTo>
                    <a:cubicBezTo>
                      <a:pt x="1545" y="755"/>
                      <a:pt x="1784" y="632"/>
                      <a:pt x="1924" y="409"/>
                    </a:cubicBezTo>
                    <a:cubicBezTo>
                      <a:pt x="2048" y="192"/>
                      <a:pt x="1831" y="6"/>
                      <a:pt x="1614" y="6"/>
                    </a:cubicBezTo>
                    <a:lnTo>
                      <a:pt x="869" y="6"/>
                    </a:lnTo>
                    <a:cubicBezTo>
                      <a:pt x="837" y="2"/>
                      <a:pt x="806" y="1"/>
                      <a:pt x="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0"/>
              <p:cNvSpPr/>
              <p:nvPr/>
            </p:nvSpPr>
            <p:spPr>
              <a:xfrm rot="-10594719">
                <a:off x="716042" y="4640466"/>
                <a:ext cx="115642" cy="32548"/>
              </a:xfrm>
              <a:custGeom>
                <a:rect b="b" l="l" r="r" t="t"/>
                <a:pathLst>
                  <a:path extrusionOk="0" h="559" w="1986">
                    <a:moveTo>
                      <a:pt x="1210" y="0"/>
                    </a:moveTo>
                    <a:cubicBezTo>
                      <a:pt x="838" y="0"/>
                      <a:pt x="0" y="559"/>
                      <a:pt x="776" y="559"/>
                    </a:cubicBezTo>
                    <a:cubicBezTo>
                      <a:pt x="1148" y="559"/>
                      <a:pt x="1985" y="0"/>
                      <a:pt x="12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0"/>
              <p:cNvSpPr/>
              <p:nvPr/>
            </p:nvSpPr>
            <p:spPr>
              <a:xfrm rot="-10594719">
                <a:off x="596313" y="4488004"/>
                <a:ext cx="97591" cy="45242"/>
              </a:xfrm>
              <a:custGeom>
                <a:rect b="b" l="l" r="r" t="t"/>
                <a:pathLst>
                  <a:path extrusionOk="0" h="777" w="1676">
                    <a:moveTo>
                      <a:pt x="652" y="1"/>
                    </a:moveTo>
                    <a:cubicBezTo>
                      <a:pt x="404" y="1"/>
                      <a:pt x="63" y="187"/>
                      <a:pt x="32" y="435"/>
                    </a:cubicBezTo>
                    <a:cubicBezTo>
                      <a:pt x="1" y="683"/>
                      <a:pt x="342" y="776"/>
                      <a:pt x="528" y="776"/>
                    </a:cubicBezTo>
                    <a:lnTo>
                      <a:pt x="1024" y="776"/>
                    </a:lnTo>
                    <a:cubicBezTo>
                      <a:pt x="1272" y="776"/>
                      <a:pt x="1614" y="590"/>
                      <a:pt x="1645" y="342"/>
                    </a:cubicBezTo>
                    <a:cubicBezTo>
                      <a:pt x="1676" y="63"/>
                      <a:pt x="1365" y="1"/>
                      <a:pt x="1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0"/>
              <p:cNvSpPr/>
              <p:nvPr/>
            </p:nvSpPr>
            <p:spPr>
              <a:xfrm rot="-10594719">
                <a:off x="411673" y="4405110"/>
                <a:ext cx="113837" cy="32548"/>
              </a:xfrm>
              <a:custGeom>
                <a:rect b="b" l="l" r="r" t="t"/>
                <a:pathLst>
                  <a:path extrusionOk="0" h="559" w="1955">
                    <a:moveTo>
                      <a:pt x="1210" y="1"/>
                    </a:moveTo>
                    <a:cubicBezTo>
                      <a:pt x="807" y="1"/>
                      <a:pt x="0" y="559"/>
                      <a:pt x="745" y="559"/>
                    </a:cubicBezTo>
                    <a:cubicBezTo>
                      <a:pt x="1148" y="559"/>
                      <a:pt x="195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0"/>
              <p:cNvSpPr/>
              <p:nvPr/>
            </p:nvSpPr>
            <p:spPr>
              <a:xfrm rot="-10594719">
                <a:off x="260348" y="4417234"/>
                <a:ext cx="95786" cy="45184"/>
              </a:xfrm>
              <a:custGeom>
                <a:rect b="b" l="l" r="r" t="t"/>
                <a:pathLst>
                  <a:path extrusionOk="0" h="776" w="1645">
                    <a:moveTo>
                      <a:pt x="869" y="0"/>
                    </a:moveTo>
                    <a:cubicBezTo>
                      <a:pt x="248" y="0"/>
                      <a:pt x="0" y="776"/>
                      <a:pt x="776" y="776"/>
                    </a:cubicBezTo>
                    <a:cubicBezTo>
                      <a:pt x="1396" y="776"/>
                      <a:pt x="1644"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0"/>
              <p:cNvSpPr/>
              <p:nvPr/>
            </p:nvSpPr>
            <p:spPr>
              <a:xfrm rot="-10594719">
                <a:off x="298549" y="4538806"/>
                <a:ext cx="92176" cy="38255"/>
              </a:xfrm>
              <a:custGeom>
                <a:rect b="b" l="l" r="r" t="t"/>
                <a:pathLst>
                  <a:path extrusionOk="0" h="657" w="1583">
                    <a:moveTo>
                      <a:pt x="807" y="0"/>
                    </a:moveTo>
                    <a:cubicBezTo>
                      <a:pt x="540" y="0"/>
                      <a:pt x="323" y="120"/>
                      <a:pt x="156" y="315"/>
                    </a:cubicBezTo>
                    <a:cubicBezTo>
                      <a:pt x="1" y="532"/>
                      <a:pt x="280" y="656"/>
                      <a:pt x="466" y="656"/>
                    </a:cubicBezTo>
                    <a:lnTo>
                      <a:pt x="714" y="656"/>
                    </a:lnTo>
                    <a:cubicBezTo>
                      <a:pt x="993" y="656"/>
                      <a:pt x="1242" y="532"/>
                      <a:pt x="1459" y="346"/>
                    </a:cubicBezTo>
                    <a:cubicBezTo>
                      <a:pt x="1583" y="98"/>
                      <a:pt x="1335" y="5"/>
                      <a:pt x="1149"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0"/>
              <p:cNvSpPr/>
              <p:nvPr/>
            </p:nvSpPr>
            <p:spPr>
              <a:xfrm rot="-10594719">
                <a:off x="400126" y="4620999"/>
                <a:ext cx="95786" cy="46989"/>
              </a:xfrm>
              <a:custGeom>
                <a:rect b="b" l="l" r="r" t="t"/>
                <a:pathLst>
                  <a:path extrusionOk="0" h="807" w="1645">
                    <a:moveTo>
                      <a:pt x="869" y="0"/>
                    </a:moveTo>
                    <a:cubicBezTo>
                      <a:pt x="249" y="0"/>
                      <a:pt x="1" y="807"/>
                      <a:pt x="776" y="807"/>
                    </a:cubicBezTo>
                    <a:cubicBezTo>
                      <a:pt x="1397" y="807"/>
                      <a:pt x="1645"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0"/>
              <p:cNvSpPr/>
              <p:nvPr/>
            </p:nvSpPr>
            <p:spPr>
              <a:xfrm rot="-10594719">
                <a:off x="569542" y="4609361"/>
                <a:ext cx="93981" cy="32548"/>
              </a:xfrm>
              <a:custGeom>
                <a:rect b="b" l="l" r="r" t="t"/>
                <a:pathLst>
                  <a:path extrusionOk="0" h="559" w="1614">
                    <a:moveTo>
                      <a:pt x="900" y="0"/>
                    </a:moveTo>
                    <a:cubicBezTo>
                      <a:pt x="652" y="0"/>
                      <a:pt x="373" y="94"/>
                      <a:pt x="187" y="280"/>
                    </a:cubicBezTo>
                    <a:cubicBezTo>
                      <a:pt x="1" y="497"/>
                      <a:pt x="311" y="559"/>
                      <a:pt x="466" y="559"/>
                    </a:cubicBezTo>
                    <a:lnTo>
                      <a:pt x="714" y="559"/>
                    </a:lnTo>
                    <a:cubicBezTo>
                      <a:pt x="994" y="559"/>
                      <a:pt x="1242" y="466"/>
                      <a:pt x="1459" y="280"/>
                    </a:cubicBezTo>
                    <a:cubicBezTo>
                      <a:pt x="1614" y="63"/>
                      <a:pt x="1304" y="0"/>
                      <a:pt x="11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0"/>
              <p:cNvSpPr/>
              <p:nvPr/>
            </p:nvSpPr>
            <p:spPr>
              <a:xfrm rot="-10594719">
                <a:off x="262558" y="4750610"/>
                <a:ext cx="176259" cy="32781"/>
              </a:xfrm>
              <a:custGeom>
                <a:rect b="b" l="l" r="r" t="t"/>
                <a:pathLst>
                  <a:path extrusionOk="0" h="563" w="3027">
                    <a:moveTo>
                      <a:pt x="2121" y="1"/>
                    </a:moveTo>
                    <a:cubicBezTo>
                      <a:pt x="1644" y="1"/>
                      <a:pt x="1156" y="49"/>
                      <a:pt x="669" y="155"/>
                    </a:cubicBezTo>
                    <a:cubicBezTo>
                      <a:pt x="545" y="186"/>
                      <a:pt x="48" y="248"/>
                      <a:pt x="17" y="434"/>
                    </a:cubicBezTo>
                    <a:cubicBezTo>
                      <a:pt x="1" y="534"/>
                      <a:pt x="109" y="562"/>
                      <a:pt x="223" y="562"/>
                    </a:cubicBezTo>
                    <a:cubicBezTo>
                      <a:pt x="321" y="562"/>
                      <a:pt x="423" y="541"/>
                      <a:pt x="451" y="527"/>
                    </a:cubicBezTo>
                    <a:lnTo>
                      <a:pt x="482" y="527"/>
                    </a:lnTo>
                    <a:cubicBezTo>
                      <a:pt x="763" y="467"/>
                      <a:pt x="1069" y="433"/>
                      <a:pt x="1376" y="433"/>
                    </a:cubicBezTo>
                    <a:cubicBezTo>
                      <a:pt x="1545" y="433"/>
                      <a:pt x="1714" y="443"/>
                      <a:pt x="1878" y="465"/>
                    </a:cubicBezTo>
                    <a:cubicBezTo>
                      <a:pt x="1921" y="470"/>
                      <a:pt x="1964" y="473"/>
                      <a:pt x="2009" y="473"/>
                    </a:cubicBezTo>
                    <a:cubicBezTo>
                      <a:pt x="2221" y="473"/>
                      <a:pt x="2448" y="413"/>
                      <a:pt x="2654" y="310"/>
                    </a:cubicBezTo>
                    <a:cubicBezTo>
                      <a:pt x="2716" y="279"/>
                      <a:pt x="3026" y="62"/>
                      <a:pt x="2778" y="31"/>
                    </a:cubicBezTo>
                    <a:cubicBezTo>
                      <a:pt x="2562" y="11"/>
                      <a:pt x="2343" y="1"/>
                      <a:pt x="21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0"/>
              <p:cNvSpPr/>
              <p:nvPr/>
            </p:nvSpPr>
            <p:spPr>
              <a:xfrm rot="-10594719">
                <a:off x="61020" y="4723690"/>
                <a:ext cx="93981" cy="47047"/>
              </a:xfrm>
              <a:custGeom>
                <a:rect b="b" l="l" r="r" t="t"/>
                <a:pathLst>
                  <a:path extrusionOk="0" h="808" w="1614">
                    <a:moveTo>
                      <a:pt x="869" y="1"/>
                    </a:moveTo>
                    <a:cubicBezTo>
                      <a:pt x="217" y="1"/>
                      <a:pt x="0" y="807"/>
                      <a:pt x="745" y="807"/>
                    </a:cubicBezTo>
                    <a:cubicBezTo>
                      <a:pt x="1396" y="807"/>
                      <a:pt x="1613"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0"/>
              <p:cNvSpPr/>
              <p:nvPr/>
            </p:nvSpPr>
            <p:spPr>
              <a:xfrm rot="-10594719">
                <a:off x="-30399" y="4853917"/>
                <a:ext cx="124260" cy="31792"/>
              </a:xfrm>
              <a:custGeom>
                <a:rect b="b" l="l" r="r" t="t"/>
                <a:pathLst>
                  <a:path extrusionOk="0" h="546" w="2134">
                    <a:moveTo>
                      <a:pt x="1850" y="1"/>
                    </a:moveTo>
                    <a:cubicBezTo>
                      <a:pt x="1808" y="1"/>
                      <a:pt x="1769" y="3"/>
                      <a:pt x="1746" y="3"/>
                    </a:cubicBezTo>
                    <a:lnTo>
                      <a:pt x="877" y="127"/>
                    </a:lnTo>
                    <a:cubicBezTo>
                      <a:pt x="598" y="127"/>
                      <a:pt x="350" y="220"/>
                      <a:pt x="133" y="375"/>
                    </a:cubicBezTo>
                    <a:cubicBezTo>
                      <a:pt x="1" y="507"/>
                      <a:pt x="134" y="545"/>
                      <a:pt x="256" y="545"/>
                    </a:cubicBezTo>
                    <a:cubicBezTo>
                      <a:pt x="306" y="545"/>
                      <a:pt x="354" y="539"/>
                      <a:pt x="381" y="530"/>
                    </a:cubicBezTo>
                    <a:lnTo>
                      <a:pt x="1250" y="406"/>
                    </a:lnTo>
                    <a:cubicBezTo>
                      <a:pt x="1529" y="406"/>
                      <a:pt x="1777" y="313"/>
                      <a:pt x="1994" y="158"/>
                    </a:cubicBezTo>
                    <a:cubicBezTo>
                      <a:pt x="2134" y="18"/>
                      <a:pt x="1977" y="1"/>
                      <a:pt x="18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0"/>
              <p:cNvSpPr/>
              <p:nvPr/>
            </p:nvSpPr>
            <p:spPr>
              <a:xfrm rot="-10594719">
                <a:off x="111684" y="4611706"/>
                <a:ext cx="130083" cy="31035"/>
              </a:xfrm>
              <a:custGeom>
                <a:rect b="b" l="l" r="r" t="t"/>
                <a:pathLst>
                  <a:path extrusionOk="0" h="533" w="2234">
                    <a:moveTo>
                      <a:pt x="900" y="0"/>
                    </a:moveTo>
                    <a:cubicBezTo>
                      <a:pt x="621" y="0"/>
                      <a:pt x="373" y="93"/>
                      <a:pt x="155" y="279"/>
                    </a:cubicBezTo>
                    <a:cubicBezTo>
                      <a:pt x="0" y="496"/>
                      <a:pt x="311" y="528"/>
                      <a:pt x="435" y="528"/>
                    </a:cubicBezTo>
                    <a:lnTo>
                      <a:pt x="1303" y="528"/>
                    </a:lnTo>
                    <a:cubicBezTo>
                      <a:pt x="1332" y="531"/>
                      <a:pt x="1361" y="532"/>
                      <a:pt x="1390" y="532"/>
                    </a:cubicBezTo>
                    <a:cubicBezTo>
                      <a:pt x="1639" y="532"/>
                      <a:pt x="1881" y="415"/>
                      <a:pt x="2048" y="248"/>
                    </a:cubicBezTo>
                    <a:cubicBezTo>
                      <a:pt x="2234" y="62"/>
                      <a:pt x="1924" y="0"/>
                      <a:pt x="1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0"/>
              <p:cNvSpPr/>
              <p:nvPr/>
            </p:nvSpPr>
            <p:spPr>
              <a:xfrm rot="-10594719">
                <a:off x="86956" y="4479838"/>
                <a:ext cx="115701" cy="30743"/>
              </a:xfrm>
              <a:custGeom>
                <a:rect b="b" l="l" r="r" t="t"/>
                <a:pathLst>
                  <a:path extrusionOk="0" h="528" w="1987">
                    <a:moveTo>
                      <a:pt x="1211" y="1"/>
                    </a:moveTo>
                    <a:cubicBezTo>
                      <a:pt x="869" y="1"/>
                      <a:pt x="1" y="528"/>
                      <a:pt x="745" y="528"/>
                    </a:cubicBezTo>
                    <a:cubicBezTo>
                      <a:pt x="1118" y="528"/>
                      <a:pt x="1986" y="1"/>
                      <a:pt x="1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0"/>
              <p:cNvSpPr/>
              <p:nvPr/>
            </p:nvSpPr>
            <p:spPr>
              <a:xfrm rot="-10594719">
                <a:off x="62376" y="4370819"/>
                <a:ext cx="90371" cy="41923"/>
              </a:xfrm>
              <a:custGeom>
                <a:rect b="b" l="l" r="r" t="t"/>
                <a:pathLst>
                  <a:path extrusionOk="0" h="720" w="1552">
                    <a:moveTo>
                      <a:pt x="776" y="1"/>
                    </a:moveTo>
                    <a:cubicBezTo>
                      <a:pt x="509" y="1"/>
                      <a:pt x="292" y="121"/>
                      <a:pt x="125" y="316"/>
                    </a:cubicBezTo>
                    <a:cubicBezTo>
                      <a:pt x="0" y="564"/>
                      <a:pt x="218" y="719"/>
                      <a:pt x="435" y="719"/>
                    </a:cubicBezTo>
                    <a:lnTo>
                      <a:pt x="683" y="719"/>
                    </a:lnTo>
                    <a:cubicBezTo>
                      <a:pt x="962" y="719"/>
                      <a:pt x="1241" y="626"/>
                      <a:pt x="1427" y="378"/>
                    </a:cubicBezTo>
                    <a:cubicBezTo>
                      <a:pt x="1551" y="161"/>
                      <a:pt x="1303" y="6"/>
                      <a:pt x="1117" y="6"/>
                    </a:cubicBezTo>
                    <a:lnTo>
                      <a:pt x="869" y="6"/>
                    </a:lnTo>
                    <a:cubicBezTo>
                      <a:pt x="837" y="2"/>
                      <a:pt x="806"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0"/>
              <p:cNvSpPr/>
              <p:nvPr/>
            </p:nvSpPr>
            <p:spPr>
              <a:xfrm rot="-10594719">
                <a:off x="-212795" y="4459478"/>
                <a:ext cx="93981" cy="50599"/>
              </a:xfrm>
              <a:custGeom>
                <a:rect b="b" l="l" r="r" t="t"/>
                <a:pathLst>
                  <a:path extrusionOk="0" h="869" w="1614">
                    <a:moveTo>
                      <a:pt x="869" y="0"/>
                    </a:moveTo>
                    <a:cubicBezTo>
                      <a:pt x="217" y="0"/>
                      <a:pt x="0" y="869"/>
                      <a:pt x="776" y="869"/>
                    </a:cubicBezTo>
                    <a:cubicBezTo>
                      <a:pt x="1427" y="869"/>
                      <a:pt x="1613" y="0"/>
                      <a:pt x="8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0"/>
              <p:cNvSpPr/>
              <p:nvPr/>
            </p:nvSpPr>
            <p:spPr>
              <a:xfrm rot="-10594719">
                <a:off x="-145853" y="4541382"/>
                <a:ext cx="112032" cy="69580"/>
              </a:xfrm>
              <a:custGeom>
                <a:rect b="b" l="l" r="r" t="t"/>
                <a:pathLst>
                  <a:path extrusionOk="0" h="1195" w="1924">
                    <a:moveTo>
                      <a:pt x="1447" y="1"/>
                    </a:moveTo>
                    <a:cubicBezTo>
                      <a:pt x="1214" y="1"/>
                      <a:pt x="989" y="70"/>
                      <a:pt x="807" y="225"/>
                    </a:cubicBezTo>
                    <a:lnTo>
                      <a:pt x="186" y="722"/>
                    </a:lnTo>
                    <a:cubicBezTo>
                      <a:pt x="0" y="877"/>
                      <a:pt x="93" y="1125"/>
                      <a:pt x="311" y="1187"/>
                    </a:cubicBezTo>
                    <a:cubicBezTo>
                      <a:pt x="356" y="1192"/>
                      <a:pt x="402" y="1195"/>
                      <a:pt x="448" y="1195"/>
                    </a:cubicBezTo>
                    <a:cubicBezTo>
                      <a:pt x="688" y="1195"/>
                      <a:pt x="935" y="1126"/>
                      <a:pt x="1117" y="970"/>
                    </a:cubicBezTo>
                    <a:lnTo>
                      <a:pt x="1086" y="970"/>
                    </a:lnTo>
                    <a:lnTo>
                      <a:pt x="1706" y="474"/>
                    </a:lnTo>
                    <a:cubicBezTo>
                      <a:pt x="1924" y="319"/>
                      <a:pt x="1799" y="70"/>
                      <a:pt x="1582" y="8"/>
                    </a:cubicBezTo>
                    <a:cubicBezTo>
                      <a:pt x="1537" y="3"/>
                      <a:pt x="1492" y="1"/>
                      <a:pt x="14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0"/>
              <p:cNvSpPr/>
              <p:nvPr/>
            </p:nvSpPr>
            <p:spPr>
              <a:xfrm rot="-10594719">
                <a:off x="-117570" y="4693484"/>
                <a:ext cx="106617" cy="28938"/>
              </a:xfrm>
              <a:custGeom>
                <a:rect b="b" l="l" r="r" t="t"/>
                <a:pathLst>
                  <a:path extrusionOk="0" h="497" w="1831">
                    <a:moveTo>
                      <a:pt x="1272" y="0"/>
                    </a:moveTo>
                    <a:cubicBezTo>
                      <a:pt x="1024" y="0"/>
                      <a:pt x="0" y="496"/>
                      <a:pt x="527" y="496"/>
                    </a:cubicBezTo>
                    <a:cubicBezTo>
                      <a:pt x="807" y="496"/>
                      <a:pt x="1830" y="0"/>
                      <a:pt x="12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0"/>
              <p:cNvSpPr/>
              <p:nvPr/>
            </p:nvSpPr>
            <p:spPr>
              <a:xfrm rot="-10594719">
                <a:off x="-219900" y="4883379"/>
                <a:ext cx="128336" cy="46406"/>
              </a:xfrm>
              <a:custGeom>
                <a:rect b="b" l="l" r="r" t="t"/>
                <a:pathLst>
                  <a:path extrusionOk="0" h="797" w="2204">
                    <a:moveTo>
                      <a:pt x="1893" y="0"/>
                    </a:moveTo>
                    <a:cubicBezTo>
                      <a:pt x="1750" y="0"/>
                      <a:pt x="1587" y="34"/>
                      <a:pt x="1521" y="51"/>
                    </a:cubicBezTo>
                    <a:lnTo>
                      <a:pt x="528" y="299"/>
                    </a:lnTo>
                    <a:cubicBezTo>
                      <a:pt x="404" y="361"/>
                      <a:pt x="1" y="485"/>
                      <a:pt x="32" y="671"/>
                    </a:cubicBezTo>
                    <a:cubicBezTo>
                      <a:pt x="46" y="768"/>
                      <a:pt x="151" y="797"/>
                      <a:pt x="272" y="797"/>
                    </a:cubicBezTo>
                    <a:cubicBezTo>
                      <a:pt x="423" y="797"/>
                      <a:pt x="600" y="751"/>
                      <a:pt x="652" y="733"/>
                    </a:cubicBezTo>
                    <a:lnTo>
                      <a:pt x="1645" y="485"/>
                    </a:lnTo>
                    <a:cubicBezTo>
                      <a:pt x="1769" y="454"/>
                      <a:pt x="2203" y="330"/>
                      <a:pt x="2141" y="113"/>
                    </a:cubicBezTo>
                    <a:cubicBezTo>
                      <a:pt x="2127" y="26"/>
                      <a:pt x="2018" y="0"/>
                      <a:pt x="18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0"/>
              <p:cNvSpPr/>
              <p:nvPr/>
            </p:nvSpPr>
            <p:spPr>
              <a:xfrm rot="-10594719">
                <a:off x="-435485" y="4915741"/>
                <a:ext cx="135557" cy="51705"/>
              </a:xfrm>
              <a:custGeom>
                <a:rect b="b" l="l" r="r" t="t"/>
                <a:pathLst>
                  <a:path extrusionOk="0" h="888" w="2328">
                    <a:moveTo>
                      <a:pt x="743" y="1"/>
                    </a:moveTo>
                    <a:cubicBezTo>
                      <a:pt x="508" y="1"/>
                      <a:pt x="283" y="140"/>
                      <a:pt x="125" y="325"/>
                    </a:cubicBezTo>
                    <a:cubicBezTo>
                      <a:pt x="1" y="573"/>
                      <a:pt x="249" y="728"/>
                      <a:pt x="466" y="759"/>
                    </a:cubicBezTo>
                    <a:lnTo>
                      <a:pt x="1459" y="883"/>
                    </a:lnTo>
                    <a:cubicBezTo>
                      <a:pt x="1487" y="886"/>
                      <a:pt x="1516" y="888"/>
                      <a:pt x="1544" y="888"/>
                    </a:cubicBezTo>
                    <a:cubicBezTo>
                      <a:pt x="1794" y="888"/>
                      <a:pt x="2036" y="768"/>
                      <a:pt x="2203" y="573"/>
                    </a:cubicBezTo>
                    <a:cubicBezTo>
                      <a:pt x="2327" y="325"/>
                      <a:pt x="2079" y="170"/>
                      <a:pt x="1862" y="138"/>
                    </a:cubicBezTo>
                    <a:lnTo>
                      <a:pt x="870" y="14"/>
                    </a:lnTo>
                    <a:cubicBezTo>
                      <a:pt x="827" y="5"/>
                      <a:pt x="785" y="1"/>
                      <a:pt x="7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0"/>
              <p:cNvSpPr/>
              <p:nvPr/>
            </p:nvSpPr>
            <p:spPr>
              <a:xfrm rot="-10594719">
                <a:off x="-367530" y="4751000"/>
                <a:ext cx="106617" cy="44776"/>
              </a:xfrm>
              <a:custGeom>
                <a:rect b="b" l="l" r="r" t="t"/>
                <a:pathLst>
                  <a:path extrusionOk="0" h="769" w="1831">
                    <a:moveTo>
                      <a:pt x="894" y="1"/>
                    </a:moveTo>
                    <a:cubicBezTo>
                      <a:pt x="693" y="1"/>
                      <a:pt x="501" y="59"/>
                      <a:pt x="342" y="149"/>
                    </a:cubicBezTo>
                    <a:cubicBezTo>
                      <a:pt x="187" y="242"/>
                      <a:pt x="1" y="398"/>
                      <a:pt x="218" y="491"/>
                    </a:cubicBezTo>
                    <a:lnTo>
                      <a:pt x="714" y="739"/>
                    </a:lnTo>
                    <a:cubicBezTo>
                      <a:pt x="793" y="758"/>
                      <a:pt x="874" y="769"/>
                      <a:pt x="957" y="769"/>
                    </a:cubicBezTo>
                    <a:cubicBezTo>
                      <a:pt x="1136" y="769"/>
                      <a:pt x="1320" y="721"/>
                      <a:pt x="1490" y="615"/>
                    </a:cubicBezTo>
                    <a:cubicBezTo>
                      <a:pt x="1614" y="553"/>
                      <a:pt x="1831" y="398"/>
                      <a:pt x="1614" y="273"/>
                    </a:cubicBezTo>
                    <a:lnTo>
                      <a:pt x="1117" y="25"/>
                    </a:lnTo>
                    <a:cubicBezTo>
                      <a:pt x="1043" y="9"/>
                      <a:pt x="968" y="1"/>
                      <a:pt x="8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0"/>
              <p:cNvSpPr/>
              <p:nvPr/>
            </p:nvSpPr>
            <p:spPr>
              <a:xfrm rot="-10594719">
                <a:off x="-335072" y="4573098"/>
                <a:ext cx="84956" cy="40060"/>
              </a:xfrm>
              <a:custGeom>
                <a:rect b="b" l="l" r="r" t="t"/>
                <a:pathLst>
                  <a:path extrusionOk="0" h="688" w="1459">
                    <a:moveTo>
                      <a:pt x="807" y="0"/>
                    </a:moveTo>
                    <a:cubicBezTo>
                      <a:pt x="540" y="0"/>
                      <a:pt x="323" y="120"/>
                      <a:pt x="156" y="315"/>
                    </a:cubicBezTo>
                    <a:cubicBezTo>
                      <a:pt x="1" y="533"/>
                      <a:pt x="280" y="688"/>
                      <a:pt x="466" y="688"/>
                    </a:cubicBezTo>
                    <a:lnTo>
                      <a:pt x="590" y="688"/>
                    </a:lnTo>
                    <a:cubicBezTo>
                      <a:pt x="869" y="688"/>
                      <a:pt x="1117" y="595"/>
                      <a:pt x="1303" y="377"/>
                    </a:cubicBezTo>
                    <a:cubicBezTo>
                      <a:pt x="1459" y="129"/>
                      <a:pt x="1210" y="5"/>
                      <a:pt x="993" y="5"/>
                    </a:cubicBezTo>
                    <a:lnTo>
                      <a:pt x="900" y="5"/>
                    </a:lnTo>
                    <a:cubicBezTo>
                      <a:pt x="869" y="2"/>
                      <a:pt x="838"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0"/>
              <p:cNvSpPr/>
              <p:nvPr/>
            </p:nvSpPr>
            <p:spPr>
              <a:xfrm rot="-10594719">
                <a:off x="-414983" y="4513806"/>
                <a:ext cx="77735" cy="47047"/>
              </a:xfrm>
              <a:custGeom>
                <a:rect b="b" l="l" r="r" t="t"/>
                <a:pathLst>
                  <a:path extrusionOk="0" h="808" w="1335">
                    <a:moveTo>
                      <a:pt x="652" y="1"/>
                    </a:moveTo>
                    <a:cubicBezTo>
                      <a:pt x="435" y="1"/>
                      <a:pt x="63" y="187"/>
                      <a:pt x="32" y="466"/>
                    </a:cubicBezTo>
                    <a:cubicBezTo>
                      <a:pt x="1" y="714"/>
                      <a:pt x="342" y="807"/>
                      <a:pt x="559" y="807"/>
                    </a:cubicBezTo>
                    <a:lnTo>
                      <a:pt x="683" y="807"/>
                    </a:lnTo>
                    <a:cubicBezTo>
                      <a:pt x="900" y="807"/>
                      <a:pt x="1272" y="621"/>
                      <a:pt x="1303" y="342"/>
                    </a:cubicBezTo>
                    <a:cubicBezTo>
                      <a:pt x="1334" y="94"/>
                      <a:pt x="993" y="1"/>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0"/>
              <p:cNvSpPr/>
              <p:nvPr/>
            </p:nvSpPr>
            <p:spPr>
              <a:xfrm rot="-10594719">
                <a:off x="-638248" y="4580252"/>
                <a:ext cx="83500" cy="47862"/>
              </a:xfrm>
              <a:custGeom>
                <a:rect b="b" l="l" r="r" t="t"/>
                <a:pathLst>
                  <a:path extrusionOk="0" h="822" w="1434">
                    <a:moveTo>
                      <a:pt x="1017" y="0"/>
                    </a:moveTo>
                    <a:cubicBezTo>
                      <a:pt x="951" y="0"/>
                      <a:pt x="895" y="6"/>
                      <a:pt x="869" y="15"/>
                    </a:cubicBezTo>
                    <a:cubicBezTo>
                      <a:pt x="621" y="15"/>
                      <a:pt x="373" y="139"/>
                      <a:pt x="218" y="356"/>
                    </a:cubicBezTo>
                    <a:lnTo>
                      <a:pt x="94" y="604"/>
                    </a:lnTo>
                    <a:cubicBezTo>
                      <a:pt x="1" y="821"/>
                      <a:pt x="497" y="821"/>
                      <a:pt x="590" y="821"/>
                    </a:cubicBezTo>
                    <a:cubicBezTo>
                      <a:pt x="838" y="790"/>
                      <a:pt x="1087" y="666"/>
                      <a:pt x="1242" y="449"/>
                    </a:cubicBezTo>
                    <a:lnTo>
                      <a:pt x="1366" y="201"/>
                    </a:lnTo>
                    <a:cubicBezTo>
                      <a:pt x="1433" y="43"/>
                      <a:pt x="1190" y="0"/>
                      <a:pt x="1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0"/>
              <p:cNvSpPr/>
              <p:nvPr/>
            </p:nvSpPr>
            <p:spPr>
              <a:xfrm rot="-10594719">
                <a:off x="-500255" y="4633121"/>
                <a:ext cx="108422" cy="58750"/>
              </a:xfrm>
              <a:custGeom>
                <a:rect b="b" l="l" r="r" t="t"/>
                <a:pathLst>
                  <a:path extrusionOk="0" h="1009" w="1862">
                    <a:moveTo>
                      <a:pt x="1326" y="0"/>
                    </a:moveTo>
                    <a:cubicBezTo>
                      <a:pt x="1187" y="0"/>
                      <a:pt x="1039" y="39"/>
                      <a:pt x="931" y="85"/>
                    </a:cubicBezTo>
                    <a:lnTo>
                      <a:pt x="434" y="333"/>
                    </a:lnTo>
                    <a:cubicBezTo>
                      <a:pt x="248" y="427"/>
                      <a:pt x="0" y="644"/>
                      <a:pt x="155" y="861"/>
                    </a:cubicBezTo>
                    <a:cubicBezTo>
                      <a:pt x="248" y="969"/>
                      <a:pt x="388" y="1008"/>
                      <a:pt x="531" y="1008"/>
                    </a:cubicBezTo>
                    <a:cubicBezTo>
                      <a:pt x="675" y="1008"/>
                      <a:pt x="822" y="969"/>
                      <a:pt x="931" y="923"/>
                    </a:cubicBezTo>
                    <a:lnTo>
                      <a:pt x="1427" y="675"/>
                    </a:lnTo>
                    <a:cubicBezTo>
                      <a:pt x="1582" y="582"/>
                      <a:pt x="1861" y="364"/>
                      <a:pt x="1675" y="147"/>
                    </a:cubicBezTo>
                    <a:cubicBezTo>
                      <a:pt x="1598" y="39"/>
                      <a:pt x="1466" y="0"/>
                      <a:pt x="1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0"/>
              <p:cNvSpPr/>
              <p:nvPr/>
            </p:nvSpPr>
            <p:spPr>
              <a:xfrm rot="-10594719">
                <a:off x="-591684" y="4775174"/>
                <a:ext cx="79541" cy="47687"/>
              </a:xfrm>
              <a:custGeom>
                <a:rect b="b" l="l" r="r" t="t"/>
                <a:pathLst>
                  <a:path extrusionOk="0" h="819" w="1366">
                    <a:moveTo>
                      <a:pt x="909" y="1"/>
                    </a:moveTo>
                    <a:cubicBezTo>
                      <a:pt x="683" y="1"/>
                      <a:pt x="458" y="90"/>
                      <a:pt x="311" y="237"/>
                    </a:cubicBezTo>
                    <a:lnTo>
                      <a:pt x="186" y="361"/>
                    </a:lnTo>
                    <a:cubicBezTo>
                      <a:pt x="0" y="485"/>
                      <a:pt x="62" y="764"/>
                      <a:pt x="311" y="795"/>
                    </a:cubicBezTo>
                    <a:cubicBezTo>
                      <a:pt x="371" y="810"/>
                      <a:pt x="435" y="818"/>
                      <a:pt x="500" y="818"/>
                    </a:cubicBezTo>
                    <a:cubicBezTo>
                      <a:pt x="704" y="818"/>
                      <a:pt x="922" y="743"/>
                      <a:pt x="1086" y="578"/>
                    </a:cubicBezTo>
                    <a:lnTo>
                      <a:pt x="1210" y="454"/>
                    </a:lnTo>
                    <a:cubicBezTo>
                      <a:pt x="1365" y="330"/>
                      <a:pt x="1303" y="51"/>
                      <a:pt x="1086" y="20"/>
                    </a:cubicBezTo>
                    <a:cubicBezTo>
                      <a:pt x="1028" y="7"/>
                      <a:pt x="968" y="1"/>
                      <a:pt x="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0"/>
              <p:cNvSpPr/>
              <p:nvPr/>
            </p:nvSpPr>
            <p:spPr>
              <a:xfrm rot="-10594719">
                <a:off x="-638440" y="4931436"/>
                <a:ext cx="149997" cy="31035"/>
              </a:xfrm>
              <a:custGeom>
                <a:rect b="b" l="l" r="r" t="t"/>
                <a:pathLst>
                  <a:path extrusionOk="0" h="533" w="2576">
                    <a:moveTo>
                      <a:pt x="815" y="1"/>
                    </a:moveTo>
                    <a:cubicBezTo>
                      <a:pt x="570" y="1"/>
                      <a:pt x="351" y="118"/>
                      <a:pt x="156" y="285"/>
                    </a:cubicBezTo>
                    <a:cubicBezTo>
                      <a:pt x="1" y="502"/>
                      <a:pt x="280" y="533"/>
                      <a:pt x="435" y="533"/>
                    </a:cubicBezTo>
                    <a:lnTo>
                      <a:pt x="1676" y="533"/>
                    </a:lnTo>
                    <a:cubicBezTo>
                      <a:pt x="1955" y="533"/>
                      <a:pt x="2234" y="440"/>
                      <a:pt x="2452" y="253"/>
                    </a:cubicBezTo>
                    <a:cubicBezTo>
                      <a:pt x="2576" y="36"/>
                      <a:pt x="2296" y="5"/>
                      <a:pt x="2141" y="5"/>
                    </a:cubicBezTo>
                    <a:lnTo>
                      <a:pt x="901" y="5"/>
                    </a:lnTo>
                    <a:cubicBezTo>
                      <a:pt x="872" y="2"/>
                      <a:pt x="843" y="1"/>
                      <a:pt x="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0"/>
              <p:cNvSpPr/>
              <p:nvPr/>
            </p:nvSpPr>
            <p:spPr>
              <a:xfrm rot="-10594719">
                <a:off x="-799362" y="4868291"/>
                <a:ext cx="115642" cy="30802"/>
              </a:xfrm>
              <a:custGeom>
                <a:rect b="b" l="l" r="r" t="t"/>
                <a:pathLst>
                  <a:path extrusionOk="0" h="529" w="1986">
                    <a:moveTo>
                      <a:pt x="1241" y="1"/>
                    </a:moveTo>
                    <a:cubicBezTo>
                      <a:pt x="869" y="1"/>
                      <a:pt x="0" y="528"/>
                      <a:pt x="776" y="528"/>
                    </a:cubicBezTo>
                    <a:cubicBezTo>
                      <a:pt x="1117" y="528"/>
                      <a:pt x="1985"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0"/>
              <p:cNvSpPr/>
              <p:nvPr/>
            </p:nvSpPr>
            <p:spPr>
              <a:xfrm rot="-10594719">
                <a:off x="-732763" y="4721604"/>
                <a:ext cx="113022" cy="51472"/>
              </a:xfrm>
              <a:custGeom>
                <a:rect b="b" l="l" r="r" t="t"/>
                <a:pathLst>
                  <a:path extrusionOk="0" h="884" w="1941">
                    <a:moveTo>
                      <a:pt x="1487" y="0"/>
                    </a:moveTo>
                    <a:cubicBezTo>
                      <a:pt x="1452" y="0"/>
                      <a:pt x="1420" y="3"/>
                      <a:pt x="1391" y="7"/>
                    </a:cubicBezTo>
                    <a:lnTo>
                      <a:pt x="647" y="131"/>
                    </a:lnTo>
                    <a:cubicBezTo>
                      <a:pt x="399" y="162"/>
                      <a:pt x="58" y="286"/>
                      <a:pt x="27" y="566"/>
                    </a:cubicBezTo>
                    <a:cubicBezTo>
                      <a:pt x="0" y="803"/>
                      <a:pt x="242" y="883"/>
                      <a:pt x="429" y="883"/>
                    </a:cubicBezTo>
                    <a:cubicBezTo>
                      <a:pt x="463" y="883"/>
                      <a:pt x="495" y="881"/>
                      <a:pt x="523" y="876"/>
                    </a:cubicBezTo>
                    <a:lnTo>
                      <a:pt x="1267" y="752"/>
                    </a:lnTo>
                    <a:cubicBezTo>
                      <a:pt x="1515" y="721"/>
                      <a:pt x="1857" y="597"/>
                      <a:pt x="1888" y="317"/>
                    </a:cubicBezTo>
                    <a:cubicBezTo>
                      <a:pt x="1940" y="81"/>
                      <a:pt x="1680" y="0"/>
                      <a:pt x="1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0"/>
              <p:cNvSpPr/>
              <p:nvPr/>
            </p:nvSpPr>
            <p:spPr>
              <a:xfrm rot="-10594719">
                <a:off x="-778463" y="4637919"/>
                <a:ext cx="113837" cy="34354"/>
              </a:xfrm>
              <a:custGeom>
                <a:rect b="b" l="l" r="r" t="t"/>
                <a:pathLst>
                  <a:path extrusionOk="0" h="590" w="1955">
                    <a:moveTo>
                      <a:pt x="1179" y="0"/>
                    </a:moveTo>
                    <a:cubicBezTo>
                      <a:pt x="807" y="0"/>
                      <a:pt x="0" y="590"/>
                      <a:pt x="745" y="590"/>
                    </a:cubicBezTo>
                    <a:cubicBezTo>
                      <a:pt x="1117" y="590"/>
                      <a:pt x="1954"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19" name="Google Shape;1319;p10"/>
          <p:cNvGrpSpPr/>
          <p:nvPr/>
        </p:nvGrpSpPr>
        <p:grpSpPr>
          <a:xfrm rot="1156600">
            <a:off x="-466355" y="3496234"/>
            <a:ext cx="871121" cy="1397678"/>
            <a:chOff x="2402100" y="3854125"/>
            <a:chExt cx="435600" cy="698825"/>
          </a:xfrm>
        </p:grpSpPr>
        <p:sp>
          <p:nvSpPr>
            <p:cNvPr id="1320" name="Google Shape;1320;p10"/>
            <p:cNvSpPr/>
            <p:nvPr/>
          </p:nvSpPr>
          <p:spPr>
            <a:xfrm>
              <a:off x="2438150" y="3861725"/>
              <a:ext cx="380025" cy="675475"/>
            </a:xfrm>
            <a:custGeom>
              <a:rect b="b" l="l" r="r" t="t"/>
              <a:pathLst>
                <a:path extrusionOk="0" h="27019" w="15201">
                  <a:moveTo>
                    <a:pt x="6019" y="1"/>
                  </a:moveTo>
                  <a:cubicBezTo>
                    <a:pt x="3072" y="4437"/>
                    <a:pt x="1" y="9338"/>
                    <a:pt x="497" y="14642"/>
                  </a:cubicBezTo>
                  <a:cubicBezTo>
                    <a:pt x="652" y="15914"/>
                    <a:pt x="931" y="17154"/>
                    <a:pt x="1335" y="18364"/>
                  </a:cubicBezTo>
                  <a:cubicBezTo>
                    <a:pt x="1893" y="20194"/>
                    <a:pt x="2575" y="22024"/>
                    <a:pt x="3723" y="23606"/>
                  </a:cubicBezTo>
                  <a:cubicBezTo>
                    <a:pt x="4840" y="25157"/>
                    <a:pt x="6484" y="26429"/>
                    <a:pt x="8376" y="26770"/>
                  </a:cubicBezTo>
                  <a:lnTo>
                    <a:pt x="9338" y="26832"/>
                  </a:lnTo>
                  <a:lnTo>
                    <a:pt x="8872" y="27019"/>
                  </a:lnTo>
                  <a:cubicBezTo>
                    <a:pt x="10175" y="26957"/>
                    <a:pt x="11199" y="25933"/>
                    <a:pt x="11974" y="24878"/>
                  </a:cubicBezTo>
                  <a:cubicBezTo>
                    <a:pt x="14518" y="21218"/>
                    <a:pt x="15200" y="16596"/>
                    <a:pt x="13804" y="12346"/>
                  </a:cubicBezTo>
                  <a:cubicBezTo>
                    <a:pt x="12253" y="7725"/>
                    <a:pt x="8376" y="4282"/>
                    <a:pt x="60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0"/>
            <p:cNvSpPr/>
            <p:nvPr/>
          </p:nvSpPr>
          <p:spPr>
            <a:xfrm>
              <a:off x="2589375" y="3854125"/>
              <a:ext cx="98750" cy="698825"/>
            </a:xfrm>
            <a:custGeom>
              <a:rect b="b" l="l" r="r" t="t"/>
              <a:pathLst>
                <a:path extrusionOk="0" h="27953" w="3950">
                  <a:moveTo>
                    <a:pt x="452" y="0"/>
                  </a:moveTo>
                  <a:cubicBezTo>
                    <a:pt x="278" y="0"/>
                    <a:pt x="1" y="84"/>
                    <a:pt x="1" y="212"/>
                  </a:cubicBezTo>
                  <a:cubicBezTo>
                    <a:pt x="156" y="5454"/>
                    <a:pt x="249" y="10696"/>
                    <a:pt x="311" y="15939"/>
                  </a:cubicBezTo>
                  <a:cubicBezTo>
                    <a:pt x="342" y="20157"/>
                    <a:pt x="404" y="24593"/>
                    <a:pt x="3351" y="27912"/>
                  </a:cubicBezTo>
                  <a:cubicBezTo>
                    <a:pt x="3372" y="27941"/>
                    <a:pt x="3417" y="27953"/>
                    <a:pt x="3473" y="27953"/>
                  </a:cubicBezTo>
                  <a:cubicBezTo>
                    <a:pt x="3655" y="27953"/>
                    <a:pt x="3949" y="27821"/>
                    <a:pt x="3878" y="27726"/>
                  </a:cubicBezTo>
                  <a:cubicBezTo>
                    <a:pt x="776" y="24190"/>
                    <a:pt x="900" y="19444"/>
                    <a:pt x="869" y="15008"/>
                  </a:cubicBezTo>
                  <a:cubicBezTo>
                    <a:pt x="807" y="10014"/>
                    <a:pt x="714" y="5051"/>
                    <a:pt x="590" y="57"/>
                  </a:cubicBezTo>
                  <a:cubicBezTo>
                    <a:pt x="590" y="18"/>
                    <a:pt x="532" y="0"/>
                    <a:pt x="4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
            <p:cNvSpPr/>
            <p:nvPr/>
          </p:nvSpPr>
          <p:spPr>
            <a:xfrm>
              <a:off x="2594025" y="3930575"/>
              <a:ext cx="64850" cy="50600"/>
            </a:xfrm>
            <a:custGeom>
              <a:rect b="b" l="l" r="r" t="t"/>
              <a:pathLst>
                <a:path extrusionOk="0" h="2024" w="2594">
                  <a:moveTo>
                    <a:pt x="2450" y="0"/>
                  </a:moveTo>
                  <a:cubicBezTo>
                    <a:pt x="2316" y="0"/>
                    <a:pt x="2104" y="45"/>
                    <a:pt x="2048" y="101"/>
                  </a:cubicBezTo>
                  <a:cubicBezTo>
                    <a:pt x="1428" y="752"/>
                    <a:pt x="776" y="1372"/>
                    <a:pt x="125" y="1931"/>
                  </a:cubicBezTo>
                  <a:cubicBezTo>
                    <a:pt x="1" y="2024"/>
                    <a:pt x="187" y="2024"/>
                    <a:pt x="249" y="2024"/>
                  </a:cubicBezTo>
                  <a:cubicBezTo>
                    <a:pt x="373" y="1993"/>
                    <a:pt x="528" y="1962"/>
                    <a:pt x="621" y="1869"/>
                  </a:cubicBezTo>
                  <a:cubicBezTo>
                    <a:pt x="1304" y="1310"/>
                    <a:pt x="1955" y="690"/>
                    <a:pt x="2544" y="70"/>
                  </a:cubicBezTo>
                  <a:cubicBezTo>
                    <a:pt x="2594" y="20"/>
                    <a:pt x="2539" y="0"/>
                    <a:pt x="24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
            <p:cNvSpPr/>
            <p:nvPr/>
          </p:nvSpPr>
          <p:spPr>
            <a:xfrm>
              <a:off x="2596625" y="3995425"/>
              <a:ext cx="113900" cy="91325"/>
            </a:xfrm>
            <a:custGeom>
              <a:rect b="b" l="l" r="r" t="t"/>
              <a:pathLst>
                <a:path extrusionOk="0" h="3653" w="4556">
                  <a:moveTo>
                    <a:pt x="4248" y="1"/>
                  </a:moveTo>
                  <a:cubicBezTo>
                    <a:pt x="4157" y="1"/>
                    <a:pt x="4056" y="18"/>
                    <a:pt x="3991" y="50"/>
                  </a:cubicBezTo>
                  <a:cubicBezTo>
                    <a:pt x="2533" y="981"/>
                    <a:pt x="1355" y="2284"/>
                    <a:pt x="114" y="3493"/>
                  </a:cubicBezTo>
                  <a:cubicBezTo>
                    <a:pt x="0" y="3607"/>
                    <a:pt x="99" y="3653"/>
                    <a:pt x="236" y="3653"/>
                  </a:cubicBezTo>
                  <a:cubicBezTo>
                    <a:pt x="362" y="3653"/>
                    <a:pt x="520" y="3615"/>
                    <a:pt x="579" y="3555"/>
                  </a:cubicBezTo>
                  <a:cubicBezTo>
                    <a:pt x="1758" y="2377"/>
                    <a:pt x="2906" y="1105"/>
                    <a:pt x="4332" y="205"/>
                  </a:cubicBezTo>
                  <a:cubicBezTo>
                    <a:pt x="4556" y="63"/>
                    <a:pt x="4420" y="1"/>
                    <a:pt x="4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
            <p:cNvSpPr/>
            <p:nvPr/>
          </p:nvSpPr>
          <p:spPr>
            <a:xfrm>
              <a:off x="2596650" y="4053575"/>
              <a:ext cx="154425" cy="142975"/>
            </a:xfrm>
            <a:custGeom>
              <a:rect b="b" l="l" r="r" t="t"/>
              <a:pathLst>
                <a:path extrusionOk="0" h="5719" w="6177">
                  <a:moveTo>
                    <a:pt x="5832" y="1"/>
                  </a:moveTo>
                  <a:cubicBezTo>
                    <a:pt x="5732" y="1"/>
                    <a:pt x="5628" y="35"/>
                    <a:pt x="5572" y="113"/>
                  </a:cubicBezTo>
                  <a:cubicBezTo>
                    <a:pt x="3928" y="1881"/>
                    <a:pt x="2284" y="4114"/>
                    <a:pt x="237" y="5417"/>
                  </a:cubicBezTo>
                  <a:cubicBezTo>
                    <a:pt x="1" y="5559"/>
                    <a:pt x="214" y="5718"/>
                    <a:pt x="438" y="5718"/>
                  </a:cubicBezTo>
                  <a:cubicBezTo>
                    <a:pt x="509" y="5718"/>
                    <a:pt x="581" y="5702"/>
                    <a:pt x="640" y="5665"/>
                  </a:cubicBezTo>
                  <a:lnTo>
                    <a:pt x="609" y="5665"/>
                  </a:lnTo>
                  <a:cubicBezTo>
                    <a:pt x="2687" y="4331"/>
                    <a:pt x="4362" y="2098"/>
                    <a:pt x="6038" y="268"/>
                  </a:cubicBezTo>
                  <a:cubicBezTo>
                    <a:pt x="6177" y="109"/>
                    <a:pt x="6010" y="1"/>
                    <a:pt x="58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
            <p:cNvSpPr/>
            <p:nvPr/>
          </p:nvSpPr>
          <p:spPr>
            <a:xfrm>
              <a:off x="2602425" y="4133100"/>
              <a:ext cx="192625" cy="200200"/>
            </a:xfrm>
            <a:custGeom>
              <a:rect b="b" l="l" r="r" t="t"/>
              <a:pathLst>
                <a:path extrusionOk="0" h="8008" w="7705">
                  <a:moveTo>
                    <a:pt x="7405" y="1"/>
                  </a:moveTo>
                  <a:cubicBezTo>
                    <a:pt x="7295" y="1"/>
                    <a:pt x="7172" y="33"/>
                    <a:pt x="7109" y="96"/>
                  </a:cubicBezTo>
                  <a:cubicBezTo>
                    <a:pt x="4690" y="2577"/>
                    <a:pt x="2363" y="5152"/>
                    <a:pt x="130" y="7788"/>
                  </a:cubicBezTo>
                  <a:cubicBezTo>
                    <a:pt x="0" y="7937"/>
                    <a:pt x="136" y="8007"/>
                    <a:pt x="299" y="8007"/>
                  </a:cubicBezTo>
                  <a:cubicBezTo>
                    <a:pt x="410" y="8007"/>
                    <a:pt x="533" y="7975"/>
                    <a:pt x="595" y="7912"/>
                  </a:cubicBezTo>
                  <a:cubicBezTo>
                    <a:pt x="2829" y="5276"/>
                    <a:pt x="5155" y="2701"/>
                    <a:pt x="7575" y="220"/>
                  </a:cubicBezTo>
                  <a:cubicBezTo>
                    <a:pt x="7704" y="72"/>
                    <a:pt x="7569" y="1"/>
                    <a:pt x="74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
            <p:cNvSpPr/>
            <p:nvPr/>
          </p:nvSpPr>
          <p:spPr>
            <a:xfrm>
              <a:off x="2616775" y="4214150"/>
              <a:ext cx="220925" cy="236875"/>
            </a:xfrm>
            <a:custGeom>
              <a:rect b="b" l="l" r="r" t="t"/>
              <a:pathLst>
                <a:path extrusionOk="0" h="9475" w="8837">
                  <a:moveTo>
                    <a:pt x="8471" y="0"/>
                  </a:moveTo>
                  <a:cubicBezTo>
                    <a:pt x="8370" y="0"/>
                    <a:pt x="8265" y="34"/>
                    <a:pt x="8210" y="111"/>
                  </a:cubicBezTo>
                  <a:lnTo>
                    <a:pt x="145" y="9199"/>
                  </a:lnTo>
                  <a:cubicBezTo>
                    <a:pt x="1" y="9365"/>
                    <a:pt x="187" y="9475"/>
                    <a:pt x="382" y="9475"/>
                  </a:cubicBezTo>
                  <a:cubicBezTo>
                    <a:pt x="480" y="9475"/>
                    <a:pt x="580" y="9447"/>
                    <a:pt x="642" y="9385"/>
                  </a:cubicBezTo>
                  <a:lnTo>
                    <a:pt x="8676" y="297"/>
                  </a:lnTo>
                  <a:cubicBezTo>
                    <a:pt x="8836" y="116"/>
                    <a:pt x="8659" y="0"/>
                    <a:pt x="8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
            <p:cNvSpPr/>
            <p:nvPr/>
          </p:nvSpPr>
          <p:spPr>
            <a:xfrm>
              <a:off x="2529425" y="3901825"/>
              <a:ext cx="70050" cy="50450"/>
            </a:xfrm>
            <a:custGeom>
              <a:rect b="b" l="l" r="r" t="t"/>
              <a:pathLst>
                <a:path extrusionOk="0" h="2018" w="2802">
                  <a:moveTo>
                    <a:pt x="480" y="0"/>
                  </a:moveTo>
                  <a:cubicBezTo>
                    <a:pt x="298" y="0"/>
                    <a:pt x="0" y="138"/>
                    <a:pt x="72" y="258"/>
                  </a:cubicBezTo>
                  <a:cubicBezTo>
                    <a:pt x="630" y="971"/>
                    <a:pt x="1344" y="1592"/>
                    <a:pt x="2181" y="1995"/>
                  </a:cubicBezTo>
                  <a:cubicBezTo>
                    <a:pt x="2208" y="2011"/>
                    <a:pt x="2243" y="2018"/>
                    <a:pt x="2284" y="2018"/>
                  </a:cubicBezTo>
                  <a:cubicBezTo>
                    <a:pt x="2484" y="2018"/>
                    <a:pt x="2802" y="1850"/>
                    <a:pt x="2647" y="1747"/>
                  </a:cubicBezTo>
                  <a:cubicBezTo>
                    <a:pt x="1840" y="1344"/>
                    <a:pt x="1158" y="754"/>
                    <a:pt x="599" y="41"/>
                  </a:cubicBezTo>
                  <a:cubicBezTo>
                    <a:pt x="578" y="12"/>
                    <a:pt x="534"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
            <p:cNvSpPr/>
            <p:nvPr/>
          </p:nvSpPr>
          <p:spPr>
            <a:xfrm>
              <a:off x="2466675" y="3969450"/>
              <a:ext cx="143525" cy="85975"/>
            </a:xfrm>
            <a:custGeom>
              <a:rect b="b" l="l" r="r" t="t"/>
              <a:pathLst>
                <a:path extrusionOk="0" h="3439" w="5741">
                  <a:moveTo>
                    <a:pt x="507" y="1"/>
                  </a:moveTo>
                  <a:cubicBezTo>
                    <a:pt x="304" y="1"/>
                    <a:pt x="0" y="177"/>
                    <a:pt x="101" y="252"/>
                  </a:cubicBezTo>
                  <a:cubicBezTo>
                    <a:pt x="1683" y="1461"/>
                    <a:pt x="3358" y="2516"/>
                    <a:pt x="5095" y="3416"/>
                  </a:cubicBezTo>
                  <a:cubicBezTo>
                    <a:pt x="5121" y="3431"/>
                    <a:pt x="5158" y="3438"/>
                    <a:pt x="5199" y="3438"/>
                  </a:cubicBezTo>
                  <a:cubicBezTo>
                    <a:pt x="5406" y="3438"/>
                    <a:pt x="5741" y="3271"/>
                    <a:pt x="5560" y="3167"/>
                  </a:cubicBezTo>
                  <a:cubicBezTo>
                    <a:pt x="3823" y="2268"/>
                    <a:pt x="2179" y="1213"/>
                    <a:pt x="628" y="35"/>
                  </a:cubicBezTo>
                  <a:cubicBezTo>
                    <a:pt x="598" y="11"/>
                    <a:pt x="555"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
            <p:cNvSpPr/>
            <p:nvPr/>
          </p:nvSpPr>
          <p:spPr>
            <a:xfrm>
              <a:off x="2445125" y="4056150"/>
              <a:ext cx="161975" cy="95425"/>
            </a:xfrm>
            <a:custGeom>
              <a:rect b="b" l="l" r="r" t="t"/>
              <a:pathLst>
                <a:path extrusionOk="0" h="3817" w="6479">
                  <a:moveTo>
                    <a:pt x="560" y="1"/>
                  </a:moveTo>
                  <a:cubicBezTo>
                    <a:pt x="352" y="1"/>
                    <a:pt x="0" y="239"/>
                    <a:pt x="280" y="351"/>
                  </a:cubicBezTo>
                  <a:lnTo>
                    <a:pt x="280" y="320"/>
                  </a:lnTo>
                  <a:cubicBezTo>
                    <a:pt x="2389" y="1033"/>
                    <a:pt x="4034" y="2584"/>
                    <a:pt x="5833" y="3794"/>
                  </a:cubicBezTo>
                  <a:cubicBezTo>
                    <a:pt x="5864" y="3810"/>
                    <a:pt x="5903" y="3816"/>
                    <a:pt x="5947" y="3816"/>
                  </a:cubicBezTo>
                  <a:cubicBezTo>
                    <a:pt x="6164" y="3816"/>
                    <a:pt x="6479" y="3644"/>
                    <a:pt x="6298" y="3515"/>
                  </a:cubicBezTo>
                  <a:cubicBezTo>
                    <a:pt x="4437" y="2274"/>
                    <a:pt x="2793" y="723"/>
                    <a:pt x="621" y="10"/>
                  </a:cubicBezTo>
                  <a:cubicBezTo>
                    <a:pt x="603" y="4"/>
                    <a:pt x="582" y="1"/>
                    <a:pt x="5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0"/>
            <p:cNvSpPr/>
            <p:nvPr/>
          </p:nvSpPr>
          <p:spPr>
            <a:xfrm>
              <a:off x="2403925" y="4174100"/>
              <a:ext cx="206525" cy="108250"/>
            </a:xfrm>
            <a:custGeom>
              <a:rect b="b" l="l" r="r" t="t"/>
              <a:pathLst>
                <a:path extrusionOk="0" h="4330" w="8261">
                  <a:moveTo>
                    <a:pt x="489" y="0"/>
                  </a:moveTo>
                  <a:cubicBezTo>
                    <a:pt x="287" y="0"/>
                    <a:pt x="0" y="150"/>
                    <a:pt x="98" y="224"/>
                  </a:cubicBezTo>
                  <a:cubicBezTo>
                    <a:pt x="2424" y="1899"/>
                    <a:pt x="4937" y="3295"/>
                    <a:pt x="7605" y="4318"/>
                  </a:cubicBezTo>
                  <a:cubicBezTo>
                    <a:pt x="7624" y="4326"/>
                    <a:pt x="7648" y="4329"/>
                    <a:pt x="7676" y="4329"/>
                  </a:cubicBezTo>
                  <a:cubicBezTo>
                    <a:pt x="7877" y="4329"/>
                    <a:pt x="8261" y="4152"/>
                    <a:pt x="8070" y="4070"/>
                  </a:cubicBezTo>
                  <a:cubicBezTo>
                    <a:pt x="5433" y="3046"/>
                    <a:pt x="2921" y="1682"/>
                    <a:pt x="625" y="38"/>
                  </a:cubicBezTo>
                  <a:cubicBezTo>
                    <a:pt x="592" y="11"/>
                    <a:pt x="544"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0"/>
            <p:cNvSpPr/>
            <p:nvPr/>
          </p:nvSpPr>
          <p:spPr>
            <a:xfrm>
              <a:off x="2402100" y="4291275"/>
              <a:ext cx="218100" cy="118400"/>
            </a:xfrm>
            <a:custGeom>
              <a:rect b="b" l="l" r="r" t="t"/>
              <a:pathLst>
                <a:path extrusionOk="0" h="4736" w="8724">
                  <a:moveTo>
                    <a:pt x="505" y="1"/>
                  </a:moveTo>
                  <a:cubicBezTo>
                    <a:pt x="289" y="1"/>
                    <a:pt x="1" y="188"/>
                    <a:pt x="202" y="314"/>
                  </a:cubicBezTo>
                  <a:cubicBezTo>
                    <a:pt x="2715" y="1865"/>
                    <a:pt x="5320" y="3695"/>
                    <a:pt x="8112" y="4718"/>
                  </a:cubicBezTo>
                  <a:cubicBezTo>
                    <a:pt x="8140" y="4730"/>
                    <a:pt x="8171" y="4736"/>
                    <a:pt x="8203" y="4736"/>
                  </a:cubicBezTo>
                  <a:cubicBezTo>
                    <a:pt x="8428" y="4736"/>
                    <a:pt x="8724" y="4485"/>
                    <a:pt x="8453" y="4377"/>
                  </a:cubicBezTo>
                  <a:cubicBezTo>
                    <a:pt x="5723" y="3385"/>
                    <a:pt x="3087" y="1554"/>
                    <a:pt x="636" y="35"/>
                  </a:cubicBezTo>
                  <a:cubicBezTo>
                    <a:pt x="601" y="11"/>
                    <a:pt x="555" y="1"/>
                    <a:pt x="5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0"/>
            <p:cNvSpPr/>
            <p:nvPr/>
          </p:nvSpPr>
          <p:spPr>
            <a:xfrm>
              <a:off x="2489225" y="4423675"/>
              <a:ext cx="159525" cy="73725"/>
            </a:xfrm>
            <a:custGeom>
              <a:rect b="b" l="l" r="r" t="t"/>
              <a:pathLst>
                <a:path extrusionOk="0" h="2949" w="6381">
                  <a:moveTo>
                    <a:pt x="564" y="1"/>
                  </a:moveTo>
                  <a:cubicBezTo>
                    <a:pt x="384" y="1"/>
                    <a:pt x="1" y="178"/>
                    <a:pt x="191" y="260"/>
                  </a:cubicBezTo>
                  <a:cubicBezTo>
                    <a:pt x="2083" y="1066"/>
                    <a:pt x="3945" y="1935"/>
                    <a:pt x="5775" y="2928"/>
                  </a:cubicBezTo>
                  <a:cubicBezTo>
                    <a:pt x="5799" y="2942"/>
                    <a:pt x="5830" y="2948"/>
                    <a:pt x="5866" y="2948"/>
                  </a:cubicBezTo>
                  <a:cubicBezTo>
                    <a:pt x="6061" y="2948"/>
                    <a:pt x="6381" y="2763"/>
                    <a:pt x="6302" y="2710"/>
                  </a:cubicBezTo>
                  <a:cubicBezTo>
                    <a:pt x="4441" y="1718"/>
                    <a:pt x="2580" y="818"/>
                    <a:pt x="625" y="12"/>
                  </a:cubicBezTo>
                  <a:cubicBezTo>
                    <a:pt x="610" y="4"/>
                    <a:pt x="589" y="1"/>
                    <a:pt x="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10"/>
          <p:cNvGrpSpPr/>
          <p:nvPr/>
        </p:nvGrpSpPr>
        <p:grpSpPr>
          <a:xfrm flipH="1" rot="10091607">
            <a:off x="5890244" y="-600340"/>
            <a:ext cx="2103360" cy="1567814"/>
            <a:chOff x="4500175" y="3779525"/>
            <a:chExt cx="1136425" cy="847075"/>
          </a:xfrm>
        </p:grpSpPr>
        <p:sp>
          <p:nvSpPr>
            <p:cNvPr id="1334" name="Google Shape;1334;p10"/>
            <p:cNvSpPr/>
            <p:nvPr/>
          </p:nvSpPr>
          <p:spPr>
            <a:xfrm>
              <a:off x="4500175" y="3779525"/>
              <a:ext cx="272200" cy="333500"/>
            </a:xfrm>
            <a:custGeom>
              <a:rect b="b" l="l" r="r" t="t"/>
              <a:pathLst>
                <a:path extrusionOk="0" h="13340" w="10888">
                  <a:moveTo>
                    <a:pt x="0" y="1"/>
                  </a:moveTo>
                  <a:lnTo>
                    <a:pt x="0" y="1"/>
                  </a:lnTo>
                  <a:cubicBezTo>
                    <a:pt x="403" y="3010"/>
                    <a:pt x="869" y="6205"/>
                    <a:pt x="2792" y="8562"/>
                  </a:cubicBezTo>
                  <a:cubicBezTo>
                    <a:pt x="4591" y="10764"/>
                    <a:pt x="8127" y="12688"/>
                    <a:pt x="10888" y="13339"/>
                  </a:cubicBezTo>
                  <a:cubicBezTo>
                    <a:pt x="8872" y="7787"/>
                    <a:pt x="5025" y="3072"/>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0"/>
            <p:cNvSpPr/>
            <p:nvPr/>
          </p:nvSpPr>
          <p:spPr>
            <a:xfrm>
              <a:off x="4865425" y="3905150"/>
              <a:ext cx="121775" cy="341250"/>
            </a:xfrm>
            <a:custGeom>
              <a:rect b="b" l="l" r="r" t="t"/>
              <a:pathLst>
                <a:path extrusionOk="0" h="13650" w="4871">
                  <a:moveTo>
                    <a:pt x="0" y="1"/>
                  </a:moveTo>
                  <a:lnTo>
                    <a:pt x="0" y="1"/>
                  </a:lnTo>
                  <a:cubicBezTo>
                    <a:pt x="31" y="2110"/>
                    <a:pt x="62" y="4220"/>
                    <a:pt x="621" y="6267"/>
                  </a:cubicBezTo>
                  <a:cubicBezTo>
                    <a:pt x="1365" y="8810"/>
                    <a:pt x="2947" y="11044"/>
                    <a:pt x="4498" y="13246"/>
                  </a:cubicBezTo>
                  <a:lnTo>
                    <a:pt x="4870" y="13649"/>
                  </a:lnTo>
                  <a:cubicBezTo>
                    <a:pt x="4374" y="10703"/>
                    <a:pt x="3909" y="7663"/>
                    <a:pt x="2451" y="5057"/>
                  </a:cubicBezTo>
                  <a:cubicBezTo>
                    <a:pt x="2079" y="4375"/>
                    <a:pt x="1675" y="3754"/>
                    <a:pt x="1272" y="3072"/>
                  </a:cubicBezTo>
                  <a:cubicBezTo>
                    <a:pt x="745" y="2110"/>
                    <a:pt x="310" y="108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0"/>
            <p:cNvSpPr/>
            <p:nvPr/>
          </p:nvSpPr>
          <p:spPr>
            <a:xfrm>
              <a:off x="4578500" y="4253350"/>
              <a:ext cx="408700" cy="101825"/>
            </a:xfrm>
            <a:custGeom>
              <a:rect b="b" l="l" r="r" t="t"/>
              <a:pathLst>
                <a:path extrusionOk="0" h="4073" w="16348">
                  <a:moveTo>
                    <a:pt x="16254" y="1"/>
                  </a:moveTo>
                  <a:cubicBezTo>
                    <a:pt x="16101" y="56"/>
                    <a:pt x="15952" y="118"/>
                    <a:pt x="15804" y="186"/>
                  </a:cubicBezTo>
                  <a:lnTo>
                    <a:pt x="15804" y="186"/>
                  </a:lnTo>
                  <a:lnTo>
                    <a:pt x="16347" y="156"/>
                  </a:lnTo>
                  <a:lnTo>
                    <a:pt x="16254" y="1"/>
                  </a:lnTo>
                  <a:close/>
                  <a:moveTo>
                    <a:pt x="15804" y="186"/>
                  </a:moveTo>
                  <a:lnTo>
                    <a:pt x="9585" y="528"/>
                  </a:lnTo>
                  <a:cubicBezTo>
                    <a:pt x="6359" y="714"/>
                    <a:pt x="3071" y="931"/>
                    <a:pt x="0" y="1924"/>
                  </a:cubicBezTo>
                  <a:lnTo>
                    <a:pt x="3474" y="3071"/>
                  </a:lnTo>
                  <a:cubicBezTo>
                    <a:pt x="4997" y="3564"/>
                    <a:pt x="6616" y="4073"/>
                    <a:pt x="8193" y="4073"/>
                  </a:cubicBezTo>
                  <a:cubicBezTo>
                    <a:pt x="8800" y="4073"/>
                    <a:pt x="9402" y="3997"/>
                    <a:pt x="9988" y="3816"/>
                  </a:cubicBezTo>
                  <a:cubicBezTo>
                    <a:pt x="12160" y="3121"/>
                    <a:pt x="13737" y="1129"/>
                    <a:pt x="15804" y="1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0"/>
            <p:cNvSpPr/>
            <p:nvPr/>
          </p:nvSpPr>
          <p:spPr>
            <a:xfrm>
              <a:off x="5091850" y="4023800"/>
              <a:ext cx="224925" cy="356750"/>
            </a:xfrm>
            <a:custGeom>
              <a:rect b="b" l="l" r="r" t="t"/>
              <a:pathLst>
                <a:path extrusionOk="0" h="14270" w="8997">
                  <a:moveTo>
                    <a:pt x="1" y="1"/>
                  </a:moveTo>
                  <a:lnTo>
                    <a:pt x="1" y="1"/>
                  </a:lnTo>
                  <a:cubicBezTo>
                    <a:pt x="32" y="2172"/>
                    <a:pt x="776" y="4313"/>
                    <a:pt x="1707" y="6267"/>
                  </a:cubicBezTo>
                  <a:cubicBezTo>
                    <a:pt x="3181" y="9360"/>
                    <a:pt x="5356" y="12264"/>
                    <a:pt x="8332" y="13901"/>
                  </a:cubicBezTo>
                  <a:lnTo>
                    <a:pt x="8332" y="13901"/>
                  </a:lnTo>
                  <a:cubicBezTo>
                    <a:pt x="7447" y="12669"/>
                    <a:pt x="7145" y="11082"/>
                    <a:pt x="6639" y="9648"/>
                  </a:cubicBezTo>
                  <a:cubicBezTo>
                    <a:pt x="5367" y="5926"/>
                    <a:pt x="2638" y="2917"/>
                    <a:pt x="1" y="1"/>
                  </a:cubicBezTo>
                  <a:close/>
                  <a:moveTo>
                    <a:pt x="8332" y="13901"/>
                  </a:moveTo>
                  <a:cubicBezTo>
                    <a:pt x="8423" y="14028"/>
                    <a:pt x="8520" y="14151"/>
                    <a:pt x="8624" y="14270"/>
                  </a:cubicBezTo>
                  <a:lnTo>
                    <a:pt x="8997" y="14239"/>
                  </a:lnTo>
                  <a:cubicBezTo>
                    <a:pt x="8771" y="14133"/>
                    <a:pt x="8549" y="14020"/>
                    <a:pt x="8332" y="139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0"/>
            <p:cNvSpPr/>
            <p:nvPr/>
          </p:nvSpPr>
          <p:spPr>
            <a:xfrm>
              <a:off x="4806475" y="4389050"/>
              <a:ext cx="524250" cy="230525"/>
            </a:xfrm>
            <a:custGeom>
              <a:rect b="b" l="l" r="r" t="t"/>
              <a:pathLst>
                <a:path extrusionOk="0" h="9221" w="20970">
                  <a:moveTo>
                    <a:pt x="20970" y="1"/>
                  </a:moveTo>
                  <a:lnTo>
                    <a:pt x="20970" y="1"/>
                  </a:lnTo>
                  <a:cubicBezTo>
                    <a:pt x="20925" y="59"/>
                    <a:pt x="20880" y="117"/>
                    <a:pt x="20834" y="175"/>
                  </a:cubicBezTo>
                  <a:lnTo>
                    <a:pt x="20834" y="175"/>
                  </a:lnTo>
                  <a:cubicBezTo>
                    <a:pt x="20869" y="179"/>
                    <a:pt x="20904" y="183"/>
                    <a:pt x="20939" y="187"/>
                  </a:cubicBezTo>
                  <a:lnTo>
                    <a:pt x="20970" y="1"/>
                  </a:lnTo>
                  <a:close/>
                  <a:moveTo>
                    <a:pt x="20002" y="130"/>
                  </a:moveTo>
                  <a:cubicBezTo>
                    <a:pt x="17600" y="130"/>
                    <a:pt x="15257" y="1222"/>
                    <a:pt x="13060" y="2265"/>
                  </a:cubicBezTo>
                  <a:lnTo>
                    <a:pt x="4064" y="6608"/>
                  </a:lnTo>
                  <a:cubicBezTo>
                    <a:pt x="2849" y="7186"/>
                    <a:pt x="1608" y="7765"/>
                    <a:pt x="289" y="7765"/>
                  </a:cubicBezTo>
                  <a:cubicBezTo>
                    <a:pt x="193" y="7765"/>
                    <a:pt x="97" y="7762"/>
                    <a:pt x="1" y="7756"/>
                  </a:cubicBezTo>
                  <a:lnTo>
                    <a:pt x="1" y="7756"/>
                  </a:lnTo>
                  <a:cubicBezTo>
                    <a:pt x="1714" y="8719"/>
                    <a:pt x="3657" y="9221"/>
                    <a:pt x="5633" y="9221"/>
                  </a:cubicBezTo>
                  <a:cubicBezTo>
                    <a:pt x="5947" y="9221"/>
                    <a:pt x="6262" y="9208"/>
                    <a:pt x="6577" y="9183"/>
                  </a:cubicBezTo>
                  <a:cubicBezTo>
                    <a:pt x="8779" y="8903"/>
                    <a:pt x="10889" y="8190"/>
                    <a:pt x="12781" y="7042"/>
                  </a:cubicBezTo>
                  <a:cubicBezTo>
                    <a:pt x="15881" y="5310"/>
                    <a:pt x="18624" y="2982"/>
                    <a:pt x="20834" y="175"/>
                  </a:cubicBezTo>
                  <a:lnTo>
                    <a:pt x="20834" y="175"/>
                  </a:lnTo>
                  <a:cubicBezTo>
                    <a:pt x="20556" y="144"/>
                    <a:pt x="20279" y="130"/>
                    <a:pt x="20002" y="1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0"/>
            <p:cNvSpPr/>
            <p:nvPr/>
          </p:nvSpPr>
          <p:spPr>
            <a:xfrm>
              <a:off x="4686050" y="4050575"/>
              <a:ext cx="950550" cy="367300"/>
            </a:xfrm>
            <a:custGeom>
              <a:rect b="b" l="l" r="r" t="t"/>
              <a:pathLst>
                <a:path extrusionOk="0" h="14692" w="38022">
                  <a:moveTo>
                    <a:pt x="999" y="1"/>
                  </a:moveTo>
                  <a:cubicBezTo>
                    <a:pt x="663" y="1"/>
                    <a:pt x="0" y="316"/>
                    <a:pt x="103" y="419"/>
                  </a:cubicBezTo>
                  <a:cubicBezTo>
                    <a:pt x="5190" y="5258"/>
                    <a:pt x="11673" y="8918"/>
                    <a:pt x="18125" y="11617"/>
                  </a:cubicBezTo>
                  <a:cubicBezTo>
                    <a:pt x="22199" y="13331"/>
                    <a:pt x="26470" y="14691"/>
                    <a:pt x="30759" y="14691"/>
                  </a:cubicBezTo>
                  <a:cubicBezTo>
                    <a:pt x="33066" y="14691"/>
                    <a:pt x="35378" y="14298"/>
                    <a:pt x="37667" y="13354"/>
                  </a:cubicBezTo>
                  <a:cubicBezTo>
                    <a:pt x="38021" y="13202"/>
                    <a:pt x="37872" y="13151"/>
                    <a:pt x="37621" y="13151"/>
                  </a:cubicBezTo>
                  <a:cubicBezTo>
                    <a:pt x="37411" y="13151"/>
                    <a:pt x="37129" y="13187"/>
                    <a:pt x="37016" y="13230"/>
                  </a:cubicBezTo>
                  <a:cubicBezTo>
                    <a:pt x="35119" y="14024"/>
                    <a:pt x="33150" y="14356"/>
                    <a:pt x="31160" y="14356"/>
                  </a:cubicBezTo>
                  <a:cubicBezTo>
                    <a:pt x="25765" y="14356"/>
                    <a:pt x="20219" y="11912"/>
                    <a:pt x="15551" y="9600"/>
                  </a:cubicBezTo>
                  <a:cubicBezTo>
                    <a:pt x="10432" y="7088"/>
                    <a:pt x="5314" y="4017"/>
                    <a:pt x="1158" y="47"/>
                  </a:cubicBezTo>
                  <a:cubicBezTo>
                    <a:pt x="1125" y="14"/>
                    <a:pt x="1070" y="1"/>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0"/>
            <p:cNvSpPr/>
            <p:nvPr/>
          </p:nvSpPr>
          <p:spPr>
            <a:xfrm>
              <a:off x="4853625" y="4301350"/>
              <a:ext cx="270725" cy="158925"/>
            </a:xfrm>
            <a:custGeom>
              <a:rect b="b" l="l" r="r" t="t"/>
              <a:pathLst>
                <a:path extrusionOk="0" h="6357" w="10829">
                  <a:moveTo>
                    <a:pt x="8253" y="670"/>
                  </a:moveTo>
                  <a:cubicBezTo>
                    <a:pt x="8749" y="670"/>
                    <a:pt x="9239" y="780"/>
                    <a:pt x="9716" y="1027"/>
                  </a:cubicBezTo>
                  <a:cubicBezTo>
                    <a:pt x="9731" y="1035"/>
                    <a:pt x="9748" y="1041"/>
                    <a:pt x="9766" y="1046"/>
                  </a:cubicBezTo>
                  <a:lnTo>
                    <a:pt x="9766" y="1046"/>
                  </a:lnTo>
                  <a:cubicBezTo>
                    <a:pt x="8643" y="1435"/>
                    <a:pt x="7794" y="2072"/>
                    <a:pt x="6893" y="2889"/>
                  </a:cubicBezTo>
                  <a:cubicBezTo>
                    <a:pt x="5273" y="4401"/>
                    <a:pt x="3534" y="5114"/>
                    <a:pt x="1514" y="5601"/>
                  </a:cubicBezTo>
                  <a:lnTo>
                    <a:pt x="1514" y="5601"/>
                  </a:lnTo>
                  <a:cubicBezTo>
                    <a:pt x="2969" y="3652"/>
                    <a:pt x="5671" y="670"/>
                    <a:pt x="8253" y="670"/>
                  </a:cubicBezTo>
                  <a:close/>
                  <a:moveTo>
                    <a:pt x="8567" y="0"/>
                  </a:moveTo>
                  <a:cubicBezTo>
                    <a:pt x="5201" y="0"/>
                    <a:pt x="1836" y="3662"/>
                    <a:pt x="162" y="6083"/>
                  </a:cubicBezTo>
                  <a:cubicBezTo>
                    <a:pt x="0" y="6306"/>
                    <a:pt x="234" y="6357"/>
                    <a:pt x="451" y="6357"/>
                  </a:cubicBezTo>
                  <a:cubicBezTo>
                    <a:pt x="566" y="6357"/>
                    <a:pt x="677" y="6342"/>
                    <a:pt x="720" y="6332"/>
                  </a:cubicBezTo>
                  <a:cubicBezTo>
                    <a:pt x="2364" y="5990"/>
                    <a:pt x="4009" y="5618"/>
                    <a:pt x="5497" y="4812"/>
                  </a:cubicBezTo>
                  <a:cubicBezTo>
                    <a:pt x="7172" y="3912"/>
                    <a:pt x="8351" y="1989"/>
                    <a:pt x="10243" y="1431"/>
                  </a:cubicBezTo>
                  <a:cubicBezTo>
                    <a:pt x="10790" y="1281"/>
                    <a:pt x="10819" y="933"/>
                    <a:pt x="10458" y="896"/>
                  </a:cubicBezTo>
                  <a:lnTo>
                    <a:pt x="10458" y="896"/>
                  </a:lnTo>
                  <a:cubicBezTo>
                    <a:pt x="10691" y="773"/>
                    <a:pt x="10829" y="607"/>
                    <a:pt x="10616" y="500"/>
                  </a:cubicBezTo>
                  <a:cubicBezTo>
                    <a:pt x="9942" y="153"/>
                    <a:pt x="9255" y="0"/>
                    <a:pt x="85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0"/>
            <p:cNvSpPr/>
            <p:nvPr/>
          </p:nvSpPr>
          <p:spPr>
            <a:xfrm>
              <a:off x="4713425" y="4154200"/>
              <a:ext cx="193025" cy="58850"/>
            </a:xfrm>
            <a:custGeom>
              <a:rect b="b" l="l" r="r" t="t"/>
              <a:pathLst>
                <a:path extrusionOk="0" h="2354" w="7721">
                  <a:moveTo>
                    <a:pt x="2637" y="810"/>
                  </a:moveTo>
                  <a:cubicBezTo>
                    <a:pt x="3291" y="810"/>
                    <a:pt x="4017" y="1058"/>
                    <a:pt x="4693" y="1369"/>
                  </a:cubicBezTo>
                  <a:lnTo>
                    <a:pt x="4693" y="1369"/>
                  </a:lnTo>
                  <a:cubicBezTo>
                    <a:pt x="4139" y="1390"/>
                    <a:pt x="3582" y="1436"/>
                    <a:pt x="3031" y="1436"/>
                  </a:cubicBezTo>
                  <a:cubicBezTo>
                    <a:pt x="2486" y="1436"/>
                    <a:pt x="1947" y="1391"/>
                    <a:pt x="1425" y="1228"/>
                  </a:cubicBezTo>
                  <a:lnTo>
                    <a:pt x="1425" y="1228"/>
                  </a:lnTo>
                  <a:cubicBezTo>
                    <a:pt x="1767" y="929"/>
                    <a:pt x="2185" y="810"/>
                    <a:pt x="2637" y="810"/>
                  </a:cubicBezTo>
                  <a:close/>
                  <a:moveTo>
                    <a:pt x="2637" y="1"/>
                  </a:moveTo>
                  <a:cubicBezTo>
                    <a:pt x="1679" y="1"/>
                    <a:pt x="802" y="338"/>
                    <a:pt x="187" y="1268"/>
                  </a:cubicBezTo>
                  <a:cubicBezTo>
                    <a:pt x="1" y="1423"/>
                    <a:pt x="94" y="1733"/>
                    <a:pt x="311" y="1795"/>
                  </a:cubicBezTo>
                  <a:cubicBezTo>
                    <a:pt x="1074" y="2151"/>
                    <a:pt x="1858" y="2231"/>
                    <a:pt x="2651" y="2231"/>
                  </a:cubicBezTo>
                  <a:cubicBezTo>
                    <a:pt x="3292" y="2231"/>
                    <a:pt x="3938" y="2179"/>
                    <a:pt x="4583" y="2179"/>
                  </a:cubicBezTo>
                  <a:cubicBezTo>
                    <a:pt x="5084" y="2179"/>
                    <a:pt x="5584" y="2210"/>
                    <a:pt x="6080" y="2323"/>
                  </a:cubicBezTo>
                  <a:cubicBezTo>
                    <a:pt x="6121" y="2332"/>
                    <a:pt x="6162" y="2336"/>
                    <a:pt x="6203" y="2336"/>
                  </a:cubicBezTo>
                  <a:cubicBezTo>
                    <a:pt x="6280" y="2336"/>
                    <a:pt x="6355" y="2320"/>
                    <a:pt x="6425" y="2294"/>
                  </a:cubicBezTo>
                  <a:lnTo>
                    <a:pt x="6425" y="2294"/>
                  </a:lnTo>
                  <a:cubicBezTo>
                    <a:pt x="6494" y="2335"/>
                    <a:pt x="6580" y="2353"/>
                    <a:pt x="6672" y="2353"/>
                  </a:cubicBezTo>
                  <a:cubicBezTo>
                    <a:pt x="7121" y="2353"/>
                    <a:pt x="7721" y="1922"/>
                    <a:pt x="7259" y="1640"/>
                  </a:cubicBezTo>
                  <a:cubicBezTo>
                    <a:pt x="6056" y="942"/>
                    <a:pt x="4235" y="1"/>
                    <a:pt x="2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0"/>
            <p:cNvSpPr/>
            <p:nvPr/>
          </p:nvSpPr>
          <p:spPr>
            <a:xfrm>
              <a:off x="5030750" y="4164750"/>
              <a:ext cx="105750" cy="162700"/>
            </a:xfrm>
            <a:custGeom>
              <a:rect b="b" l="l" r="r" t="t"/>
              <a:pathLst>
                <a:path extrusionOk="0" h="6508" w="4230">
                  <a:moveTo>
                    <a:pt x="1434" y="1535"/>
                  </a:moveTo>
                  <a:cubicBezTo>
                    <a:pt x="2003" y="2203"/>
                    <a:pt x="2346" y="3036"/>
                    <a:pt x="2571" y="3918"/>
                  </a:cubicBezTo>
                  <a:lnTo>
                    <a:pt x="2571" y="3918"/>
                  </a:lnTo>
                  <a:cubicBezTo>
                    <a:pt x="2071" y="3188"/>
                    <a:pt x="1688" y="2384"/>
                    <a:pt x="1434" y="1535"/>
                  </a:cubicBezTo>
                  <a:close/>
                  <a:moveTo>
                    <a:pt x="830" y="1"/>
                  </a:moveTo>
                  <a:cubicBezTo>
                    <a:pt x="498" y="1"/>
                    <a:pt x="1" y="173"/>
                    <a:pt x="25" y="443"/>
                  </a:cubicBezTo>
                  <a:cubicBezTo>
                    <a:pt x="295" y="2566"/>
                    <a:pt x="1342" y="4487"/>
                    <a:pt x="2918" y="5901"/>
                  </a:cubicBezTo>
                  <a:lnTo>
                    <a:pt x="2918" y="5901"/>
                  </a:lnTo>
                  <a:cubicBezTo>
                    <a:pt x="2937" y="6058"/>
                    <a:pt x="2955" y="6213"/>
                    <a:pt x="2972" y="6367"/>
                  </a:cubicBezTo>
                  <a:cubicBezTo>
                    <a:pt x="2992" y="6466"/>
                    <a:pt x="3117" y="6508"/>
                    <a:pt x="3278" y="6508"/>
                  </a:cubicBezTo>
                  <a:cubicBezTo>
                    <a:pt x="3624" y="6508"/>
                    <a:pt x="4131" y="6311"/>
                    <a:pt x="4089" y="6057"/>
                  </a:cubicBezTo>
                  <a:cubicBezTo>
                    <a:pt x="4083" y="5998"/>
                    <a:pt x="4076" y="5939"/>
                    <a:pt x="4070" y="5879"/>
                  </a:cubicBezTo>
                  <a:lnTo>
                    <a:pt x="4070" y="5879"/>
                  </a:lnTo>
                  <a:cubicBezTo>
                    <a:pt x="4181" y="5795"/>
                    <a:pt x="4229" y="5701"/>
                    <a:pt x="4151" y="5623"/>
                  </a:cubicBezTo>
                  <a:lnTo>
                    <a:pt x="4151" y="5623"/>
                  </a:lnTo>
                  <a:lnTo>
                    <a:pt x="4151" y="5654"/>
                  </a:lnTo>
                  <a:cubicBezTo>
                    <a:pt x="4111" y="5621"/>
                    <a:pt x="4071" y="5587"/>
                    <a:pt x="4032" y="5553"/>
                  </a:cubicBezTo>
                  <a:lnTo>
                    <a:pt x="4032" y="5553"/>
                  </a:lnTo>
                  <a:cubicBezTo>
                    <a:pt x="3765" y="3350"/>
                    <a:pt x="3210" y="1106"/>
                    <a:pt x="1049" y="39"/>
                  </a:cubicBezTo>
                  <a:cubicBezTo>
                    <a:pt x="997" y="13"/>
                    <a:pt x="919" y="1"/>
                    <a:pt x="8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0"/>
            <p:cNvSpPr/>
            <p:nvPr/>
          </p:nvSpPr>
          <p:spPr>
            <a:xfrm>
              <a:off x="5238400" y="4401775"/>
              <a:ext cx="151175" cy="224825"/>
            </a:xfrm>
            <a:custGeom>
              <a:rect b="b" l="l" r="r" t="t"/>
              <a:pathLst>
                <a:path extrusionOk="0" h="8993" w="6047">
                  <a:moveTo>
                    <a:pt x="4378" y="2090"/>
                  </a:moveTo>
                  <a:cubicBezTo>
                    <a:pt x="3712" y="4090"/>
                    <a:pt x="2803" y="5986"/>
                    <a:pt x="1318" y="7445"/>
                  </a:cubicBezTo>
                  <a:lnTo>
                    <a:pt x="1318" y="7445"/>
                  </a:lnTo>
                  <a:cubicBezTo>
                    <a:pt x="1776" y="5480"/>
                    <a:pt x="3028" y="3672"/>
                    <a:pt x="4378" y="2090"/>
                  </a:cubicBezTo>
                  <a:close/>
                  <a:moveTo>
                    <a:pt x="5444" y="1"/>
                  </a:moveTo>
                  <a:cubicBezTo>
                    <a:pt x="5230" y="1"/>
                    <a:pt x="4999" y="66"/>
                    <a:pt x="4872" y="205"/>
                  </a:cubicBezTo>
                  <a:lnTo>
                    <a:pt x="4903" y="205"/>
                  </a:lnTo>
                  <a:cubicBezTo>
                    <a:pt x="2762" y="2470"/>
                    <a:pt x="250" y="5386"/>
                    <a:pt x="33" y="8643"/>
                  </a:cubicBezTo>
                  <a:cubicBezTo>
                    <a:pt x="0" y="8902"/>
                    <a:pt x="188" y="8992"/>
                    <a:pt x="411" y="8992"/>
                  </a:cubicBezTo>
                  <a:cubicBezTo>
                    <a:pt x="614" y="8992"/>
                    <a:pt x="845" y="8917"/>
                    <a:pt x="963" y="8829"/>
                  </a:cubicBezTo>
                  <a:cubicBezTo>
                    <a:pt x="3817" y="6843"/>
                    <a:pt x="5120" y="3648"/>
                    <a:pt x="5988" y="360"/>
                  </a:cubicBezTo>
                  <a:cubicBezTo>
                    <a:pt x="6046" y="175"/>
                    <a:pt x="5922" y="76"/>
                    <a:pt x="5738" y="49"/>
                  </a:cubicBezTo>
                  <a:lnTo>
                    <a:pt x="5738" y="49"/>
                  </a:lnTo>
                  <a:cubicBezTo>
                    <a:pt x="5655" y="17"/>
                    <a:pt x="5552" y="1"/>
                    <a:pt x="5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0"/>
            <p:cNvSpPr/>
            <p:nvPr/>
          </p:nvSpPr>
          <p:spPr>
            <a:xfrm>
              <a:off x="5265900" y="4177950"/>
              <a:ext cx="148575" cy="238175"/>
            </a:xfrm>
            <a:custGeom>
              <a:rect b="b" l="l" r="r" t="t"/>
              <a:pathLst>
                <a:path extrusionOk="0" h="9527" w="5943">
                  <a:moveTo>
                    <a:pt x="1409" y="1401"/>
                  </a:moveTo>
                  <a:cubicBezTo>
                    <a:pt x="3252" y="2956"/>
                    <a:pt x="4246" y="5305"/>
                    <a:pt x="4088" y="7701"/>
                  </a:cubicBezTo>
                  <a:lnTo>
                    <a:pt x="4088" y="7701"/>
                  </a:lnTo>
                  <a:cubicBezTo>
                    <a:pt x="2828" y="5778"/>
                    <a:pt x="1917" y="3637"/>
                    <a:pt x="1409" y="1401"/>
                  </a:cubicBezTo>
                  <a:close/>
                  <a:moveTo>
                    <a:pt x="836" y="0"/>
                  </a:moveTo>
                  <a:cubicBezTo>
                    <a:pt x="511" y="0"/>
                    <a:pt x="0" y="173"/>
                    <a:pt x="49" y="442"/>
                  </a:cubicBezTo>
                  <a:cubicBezTo>
                    <a:pt x="515" y="3482"/>
                    <a:pt x="1724" y="6336"/>
                    <a:pt x="3523" y="8817"/>
                  </a:cubicBezTo>
                  <a:cubicBezTo>
                    <a:pt x="3570" y="8886"/>
                    <a:pt x="3671" y="8916"/>
                    <a:pt x="3794" y="8916"/>
                  </a:cubicBezTo>
                  <a:cubicBezTo>
                    <a:pt x="3831" y="8916"/>
                    <a:pt x="3869" y="8913"/>
                    <a:pt x="3909" y="8908"/>
                  </a:cubicBezTo>
                  <a:lnTo>
                    <a:pt x="3909" y="8908"/>
                  </a:lnTo>
                  <a:cubicBezTo>
                    <a:pt x="3877" y="9044"/>
                    <a:pt x="3842" y="9179"/>
                    <a:pt x="3803" y="9313"/>
                  </a:cubicBezTo>
                  <a:cubicBezTo>
                    <a:pt x="3765" y="9462"/>
                    <a:pt x="3922" y="9527"/>
                    <a:pt x="4129" y="9527"/>
                  </a:cubicBezTo>
                  <a:cubicBezTo>
                    <a:pt x="4439" y="9527"/>
                    <a:pt x="4864" y="9382"/>
                    <a:pt x="4919" y="9158"/>
                  </a:cubicBezTo>
                  <a:cubicBezTo>
                    <a:pt x="5943" y="5591"/>
                    <a:pt x="4330" y="1776"/>
                    <a:pt x="1042" y="39"/>
                  </a:cubicBezTo>
                  <a:cubicBezTo>
                    <a:pt x="996" y="13"/>
                    <a:pt x="923" y="0"/>
                    <a:pt x="8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10"/>
          <p:cNvGrpSpPr/>
          <p:nvPr/>
        </p:nvGrpSpPr>
        <p:grpSpPr>
          <a:xfrm flipH="1" rot="-1341702">
            <a:off x="8386280" y="4258898"/>
            <a:ext cx="854365" cy="1506973"/>
            <a:chOff x="2797700" y="3217325"/>
            <a:chExt cx="682725" cy="1204225"/>
          </a:xfrm>
        </p:grpSpPr>
        <p:sp>
          <p:nvSpPr>
            <p:cNvPr id="1346" name="Google Shape;1346;p10"/>
            <p:cNvSpPr/>
            <p:nvPr/>
          </p:nvSpPr>
          <p:spPr>
            <a:xfrm>
              <a:off x="2797700" y="3824925"/>
              <a:ext cx="500825" cy="451000"/>
            </a:xfrm>
            <a:custGeom>
              <a:rect b="b" l="l" r="r" t="t"/>
              <a:pathLst>
                <a:path extrusionOk="0" h="18040" w="20033">
                  <a:moveTo>
                    <a:pt x="1771" y="1417"/>
                  </a:moveTo>
                  <a:cubicBezTo>
                    <a:pt x="5098" y="3779"/>
                    <a:pt x="8428" y="6149"/>
                    <a:pt x="11644" y="8700"/>
                  </a:cubicBezTo>
                  <a:cubicBezTo>
                    <a:pt x="14663" y="11098"/>
                    <a:pt x="17605" y="13317"/>
                    <a:pt x="19046" y="16873"/>
                  </a:cubicBezTo>
                  <a:lnTo>
                    <a:pt x="19046" y="16873"/>
                  </a:lnTo>
                  <a:cubicBezTo>
                    <a:pt x="17333" y="16151"/>
                    <a:pt x="15525" y="16018"/>
                    <a:pt x="13691" y="15680"/>
                  </a:cubicBezTo>
                  <a:cubicBezTo>
                    <a:pt x="10775" y="15183"/>
                    <a:pt x="8759" y="13850"/>
                    <a:pt x="7239" y="11306"/>
                  </a:cubicBezTo>
                  <a:cubicBezTo>
                    <a:pt x="6154" y="9476"/>
                    <a:pt x="5440" y="7429"/>
                    <a:pt x="4479" y="5567"/>
                  </a:cubicBezTo>
                  <a:cubicBezTo>
                    <a:pt x="3681" y="4109"/>
                    <a:pt x="2783" y="2717"/>
                    <a:pt x="1771" y="1417"/>
                  </a:cubicBezTo>
                  <a:close/>
                  <a:moveTo>
                    <a:pt x="548" y="1"/>
                  </a:moveTo>
                  <a:cubicBezTo>
                    <a:pt x="359" y="1"/>
                    <a:pt x="0" y="127"/>
                    <a:pt x="105" y="232"/>
                  </a:cubicBezTo>
                  <a:cubicBezTo>
                    <a:pt x="105" y="232"/>
                    <a:pt x="105" y="232"/>
                    <a:pt x="105" y="232"/>
                  </a:cubicBezTo>
                  <a:lnTo>
                    <a:pt x="105" y="232"/>
                  </a:lnTo>
                  <a:cubicBezTo>
                    <a:pt x="1904" y="2310"/>
                    <a:pt x="3424" y="4606"/>
                    <a:pt x="4572" y="7087"/>
                  </a:cubicBezTo>
                  <a:cubicBezTo>
                    <a:pt x="5409" y="8917"/>
                    <a:pt x="6123" y="10779"/>
                    <a:pt x="7301" y="12423"/>
                  </a:cubicBezTo>
                  <a:cubicBezTo>
                    <a:pt x="10279" y="16641"/>
                    <a:pt x="14963" y="15338"/>
                    <a:pt x="19120" y="17355"/>
                  </a:cubicBezTo>
                  <a:cubicBezTo>
                    <a:pt x="19135" y="17362"/>
                    <a:pt x="19156" y="17366"/>
                    <a:pt x="19181" y="17366"/>
                  </a:cubicBezTo>
                  <a:cubicBezTo>
                    <a:pt x="19196" y="17366"/>
                    <a:pt x="19213" y="17364"/>
                    <a:pt x="19231" y="17362"/>
                  </a:cubicBezTo>
                  <a:lnTo>
                    <a:pt x="19231" y="17362"/>
                  </a:lnTo>
                  <a:cubicBezTo>
                    <a:pt x="19302" y="17562"/>
                    <a:pt x="19369" y="17766"/>
                    <a:pt x="19430" y="17975"/>
                  </a:cubicBezTo>
                  <a:cubicBezTo>
                    <a:pt x="19448" y="18020"/>
                    <a:pt x="19509" y="18039"/>
                    <a:pt x="19584" y="18039"/>
                  </a:cubicBezTo>
                  <a:cubicBezTo>
                    <a:pt x="19766" y="18039"/>
                    <a:pt x="20032" y="17930"/>
                    <a:pt x="19988" y="17820"/>
                  </a:cubicBezTo>
                  <a:cubicBezTo>
                    <a:pt x="18809" y="13787"/>
                    <a:pt x="15894" y="11523"/>
                    <a:pt x="12730" y="8948"/>
                  </a:cubicBezTo>
                  <a:cubicBezTo>
                    <a:pt x="8821" y="5785"/>
                    <a:pt x="4727" y="2900"/>
                    <a:pt x="632" y="15"/>
                  </a:cubicBezTo>
                  <a:cubicBezTo>
                    <a:pt x="613" y="5"/>
                    <a:pt x="583"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0"/>
            <p:cNvSpPr/>
            <p:nvPr/>
          </p:nvSpPr>
          <p:spPr>
            <a:xfrm>
              <a:off x="2799200" y="3824650"/>
              <a:ext cx="633925" cy="527825"/>
            </a:xfrm>
            <a:custGeom>
              <a:rect b="b" l="l" r="r" t="t"/>
              <a:pathLst>
                <a:path extrusionOk="0" h="21113" w="25357">
                  <a:moveTo>
                    <a:pt x="511" y="1"/>
                  </a:moveTo>
                  <a:cubicBezTo>
                    <a:pt x="334" y="1"/>
                    <a:pt x="0" y="142"/>
                    <a:pt x="76" y="243"/>
                  </a:cubicBezTo>
                  <a:lnTo>
                    <a:pt x="45" y="243"/>
                  </a:lnTo>
                  <a:cubicBezTo>
                    <a:pt x="2092" y="2787"/>
                    <a:pt x="4263" y="5206"/>
                    <a:pt x="6621" y="7471"/>
                  </a:cubicBezTo>
                  <a:cubicBezTo>
                    <a:pt x="8854" y="9735"/>
                    <a:pt x="11088" y="12123"/>
                    <a:pt x="13476" y="14202"/>
                  </a:cubicBezTo>
                  <a:cubicBezTo>
                    <a:pt x="14655" y="15256"/>
                    <a:pt x="15927" y="15536"/>
                    <a:pt x="17292" y="16280"/>
                  </a:cubicBezTo>
                  <a:cubicBezTo>
                    <a:pt x="18625" y="17024"/>
                    <a:pt x="19618" y="18234"/>
                    <a:pt x="20766" y="19196"/>
                  </a:cubicBezTo>
                  <a:cubicBezTo>
                    <a:pt x="21763" y="20010"/>
                    <a:pt x="22961" y="21112"/>
                    <a:pt x="24321" y="21112"/>
                  </a:cubicBezTo>
                  <a:cubicBezTo>
                    <a:pt x="24568" y="21112"/>
                    <a:pt x="24820" y="21076"/>
                    <a:pt x="25077" y="20995"/>
                  </a:cubicBezTo>
                  <a:cubicBezTo>
                    <a:pt x="25328" y="20920"/>
                    <a:pt x="25356" y="20783"/>
                    <a:pt x="25177" y="20783"/>
                  </a:cubicBezTo>
                  <a:cubicBezTo>
                    <a:pt x="25134" y="20783"/>
                    <a:pt x="25081" y="20791"/>
                    <a:pt x="25015" y="20809"/>
                  </a:cubicBezTo>
                  <a:cubicBezTo>
                    <a:pt x="24851" y="20858"/>
                    <a:pt x="24683" y="20881"/>
                    <a:pt x="24511" y="20881"/>
                  </a:cubicBezTo>
                  <a:cubicBezTo>
                    <a:pt x="22509" y="20881"/>
                    <a:pt x="20066" y="17774"/>
                    <a:pt x="18781" y="16745"/>
                  </a:cubicBezTo>
                  <a:cubicBezTo>
                    <a:pt x="17664" y="15877"/>
                    <a:pt x="16392" y="15629"/>
                    <a:pt x="15182" y="14915"/>
                  </a:cubicBezTo>
                  <a:cubicBezTo>
                    <a:pt x="14097" y="14233"/>
                    <a:pt x="13228" y="13240"/>
                    <a:pt x="12297" y="12341"/>
                  </a:cubicBezTo>
                  <a:cubicBezTo>
                    <a:pt x="8265" y="8370"/>
                    <a:pt x="4077" y="4493"/>
                    <a:pt x="603" y="26"/>
                  </a:cubicBezTo>
                  <a:cubicBezTo>
                    <a:pt x="586" y="8"/>
                    <a:pt x="553" y="1"/>
                    <a:pt x="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0"/>
            <p:cNvSpPr/>
            <p:nvPr/>
          </p:nvSpPr>
          <p:spPr>
            <a:xfrm>
              <a:off x="3258625" y="3484850"/>
              <a:ext cx="221800" cy="706250"/>
            </a:xfrm>
            <a:custGeom>
              <a:rect b="b" l="l" r="r" t="t"/>
              <a:pathLst>
                <a:path extrusionOk="0" h="28250" w="8872">
                  <a:moveTo>
                    <a:pt x="4023" y="1179"/>
                  </a:moveTo>
                  <a:lnTo>
                    <a:pt x="4023" y="1179"/>
                  </a:lnTo>
                  <a:cubicBezTo>
                    <a:pt x="4839" y="3333"/>
                    <a:pt x="5669" y="5467"/>
                    <a:pt x="6452" y="7600"/>
                  </a:cubicBezTo>
                  <a:cubicBezTo>
                    <a:pt x="7414" y="10175"/>
                    <a:pt x="8375" y="12905"/>
                    <a:pt x="8127" y="15696"/>
                  </a:cubicBezTo>
                  <a:cubicBezTo>
                    <a:pt x="7781" y="19683"/>
                    <a:pt x="5201" y="23239"/>
                    <a:pt x="5550" y="27266"/>
                  </a:cubicBezTo>
                  <a:lnTo>
                    <a:pt x="5550" y="27266"/>
                  </a:lnTo>
                  <a:cubicBezTo>
                    <a:pt x="2881" y="24125"/>
                    <a:pt x="1683" y="19726"/>
                    <a:pt x="993" y="15727"/>
                  </a:cubicBezTo>
                  <a:cubicBezTo>
                    <a:pt x="528" y="12967"/>
                    <a:pt x="1644" y="10485"/>
                    <a:pt x="2420" y="7879"/>
                  </a:cubicBezTo>
                  <a:cubicBezTo>
                    <a:pt x="3063" y="5626"/>
                    <a:pt x="3591" y="3420"/>
                    <a:pt x="4023" y="1179"/>
                  </a:cubicBezTo>
                  <a:close/>
                  <a:moveTo>
                    <a:pt x="4046" y="0"/>
                  </a:moveTo>
                  <a:cubicBezTo>
                    <a:pt x="3884" y="0"/>
                    <a:pt x="3692" y="87"/>
                    <a:pt x="3692" y="187"/>
                  </a:cubicBezTo>
                  <a:cubicBezTo>
                    <a:pt x="3690" y="196"/>
                    <a:pt x="3688" y="204"/>
                    <a:pt x="3687" y="213"/>
                  </a:cubicBezTo>
                  <a:lnTo>
                    <a:pt x="3687" y="213"/>
                  </a:lnTo>
                  <a:lnTo>
                    <a:pt x="3661" y="218"/>
                  </a:lnTo>
                  <a:cubicBezTo>
                    <a:pt x="3666" y="233"/>
                    <a:pt x="3672" y="248"/>
                    <a:pt x="3677" y="263"/>
                  </a:cubicBezTo>
                  <a:lnTo>
                    <a:pt x="3677" y="263"/>
                  </a:lnTo>
                  <a:cubicBezTo>
                    <a:pt x="3152" y="3091"/>
                    <a:pt x="2474" y="5888"/>
                    <a:pt x="1644" y="8655"/>
                  </a:cubicBezTo>
                  <a:cubicBezTo>
                    <a:pt x="931" y="11074"/>
                    <a:pt x="0" y="13339"/>
                    <a:pt x="435" y="15882"/>
                  </a:cubicBezTo>
                  <a:cubicBezTo>
                    <a:pt x="1179" y="20225"/>
                    <a:pt x="2513" y="25002"/>
                    <a:pt x="5677" y="28197"/>
                  </a:cubicBezTo>
                  <a:cubicBezTo>
                    <a:pt x="5681" y="28201"/>
                    <a:pt x="5685" y="28205"/>
                    <a:pt x="5690" y="28208"/>
                  </a:cubicBezTo>
                  <a:lnTo>
                    <a:pt x="5690" y="28208"/>
                  </a:lnTo>
                  <a:cubicBezTo>
                    <a:pt x="5712" y="28237"/>
                    <a:pt x="5760" y="28250"/>
                    <a:pt x="5817" y="28250"/>
                  </a:cubicBezTo>
                  <a:cubicBezTo>
                    <a:pt x="5990" y="28250"/>
                    <a:pt x="6256" y="28138"/>
                    <a:pt x="6235" y="28011"/>
                  </a:cubicBezTo>
                  <a:cubicBezTo>
                    <a:pt x="5336" y="23420"/>
                    <a:pt x="8593" y="19481"/>
                    <a:pt x="8717" y="14983"/>
                  </a:cubicBezTo>
                  <a:cubicBezTo>
                    <a:pt x="8872" y="9958"/>
                    <a:pt x="5987" y="4715"/>
                    <a:pt x="4250" y="94"/>
                  </a:cubicBezTo>
                  <a:cubicBezTo>
                    <a:pt x="4217" y="27"/>
                    <a:pt x="4136" y="0"/>
                    <a:pt x="4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0"/>
            <p:cNvSpPr/>
            <p:nvPr/>
          </p:nvSpPr>
          <p:spPr>
            <a:xfrm>
              <a:off x="3342800" y="3512850"/>
              <a:ext cx="102725" cy="837725"/>
            </a:xfrm>
            <a:custGeom>
              <a:rect b="b" l="l" r="r" t="t"/>
              <a:pathLst>
                <a:path extrusionOk="0" h="33509" w="4109">
                  <a:moveTo>
                    <a:pt x="467" y="0"/>
                  </a:moveTo>
                  <a:cubicBezTo>
                    <a:pt x="285" y="0"/>
                    <a:pt x="0" y="124"/>
                    <a:pt x="45" y="214"/>
                  </a:cubicBezTo>
                  <a:lnTo>
                    <a:pt x="14" y="214"/>
                  </a:lnTo>
                  <a:cubicBezTo>
                    <a:pt x="2496" y="5612"/>
                    <a:pt x="263" y="11567"/>
                    <a:pt x="449" y="17213"/>
                  </a:cubicBezTo>
                  <a:cubicBezTo>
                    <a:pt x="604" y="20067"/>
                    <a:pt x="1100" y="22889"/>
                    <a:pt x="1969" y="25619"/>
                  </a:cubicBezTo>
                  <a:cubicBezTo>
                    <a:pt x="2682" y="28101"/>
                    <a:pt x="3582" y="30799"/>
                    <a:pt x="3023" y="33405"/>
                  </a:cubicBezTo>
                  <a:cubicBezTo>
                    <a:pt x="3011" y="33478"/>
                    <a:pt x="3090" y="33508"/>
                    <a:pt x="3192" y="33508"/>
                  </a:cubicBezTo>
                  <a:cubicBezTo>
                    <a:pt x="3350" y="33508"/>
                    <a:pt x="3563" y="33437"/>
                    <a:pt x="3582" y="33343"/>
                  </a:cubicBezTo>
                  <a:cubicBezTo>
                    <a:pt x="4109" y="30861"/>
                    <a:pt x="3364" y="28349"/>
                    <a:pt x="2682" y="25991"/>
                  </a:cubicBezTo>
                  <a:cubicBezTo>
                    <a:pt x="1907" y="23293"/>
                    <a:pt x="1224" y="20594"/>
                    <a:pt x="1069" y="17740"/>
                  </a:cubicBezTo>
                  <a:cubicBezTo>
                    <a:pt x="728" y="11940"/>
                    <a:pt x="3178" y="5643"/>
                    <a:pt x="604" y="59"/>
                  </a:cubicBezTo>
                  <a:cubicBezTo>
                    <a:pt x="587" y="17"/>
                    <a:pt x="534" y="0"/>
                    <a:pt x="4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0"/>
            <p:cNvSpPr/>
            <p:nvPr/>
          </p:nvSpPr>
          <p:spPr>
            <a:xfrm>
              <a:off x="3139775" y="3858825"/>
              <a:ext cx="334875" cy="562725"/>
            </a:xfrm>
            <a:custGeom>
              <a:rect b="b" l="l" r="r" t="t"/>
              <a:pathLst>
                <a:path extrusionOk="0" h="22509" w="13395">
                  <a:moveTo>
                    <a:pt x="389" y="1"/>
                  </a:moveTo>
                  <a:cubicBezTo>
                    <a:pt x="207" y="1"/>
                    <a:pt x="0" y="127"/>
                    <a:pt x="39" y="303"/>
                  </a:cubicBezTo>
                  <a:cubicBezTo>
                    <a:pt x="2149" y="8585"/>
                    <a:pt x="8725" y="15068"/>
                    <a:pt x="12788" y="22420"/>
                  </a:cubicBezTo>
                  <a:cubicBezTo>
                    <a:pt x="12824" y="22482"/>
                    <a:pt x="12894" y="22509"/>
                    <a:pt x="12970" y="22509"/>
                  </a:cubicBezTo>
                  <a:cubicBezTo>
                    <a:pt x="13160" y="22509"/>
                    <a:pt x="13395" y="22348"/>
                    <a:pt x="13285" y="22171"/>
                  </a:cubicBezTo>
                  <a:cubicBezTo>
                    <a:pt x="9252" y="14851"/>
                    <a:pt x="2707" y="8399"/>
                    <a:pt x="629" y="148"/>
                  </a:cubicBezTo>
                  <a:cubicBezTo>
                    <a:pt x="594" y="44"/>
                    <a:pt x="496" y="1"/>
                    <a:pt x="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0"/>
            <p:cNvSpPr/>
            <p:nvPr/>
          </p:nvSpPr>
          <p:spPr>
            <a:xfrm>
              <a:off x="2926700" y="3217325"/>
              <a:ext cx="246850" cy="708075"/>
            </a:xfrm>
            <a:custGeom>
              <a:rect b="b" l="l" r="r" t="t"/>
              <a:pathLst>
                <a:path extrusionOk="0" h="28323" w="9874">
                  <a:moveTo>
                    <a:pt x="1803" y="1094"/>
                  </a:moveTo>
                  <a:cubicBezTo>
                    <a:pt x="2973" y="3036"/>
                    <a:pt x="4212" y="4983"/>
                    <a:pt x="5305" y="6979"/>
                  </a:cubicBezTo>
                  <a:cubicBezTo>
                    <a:pt x="6081" y="8313"/>
                    <a:pt x="6515" y="9833"/>
                    <a:pt x="6515" y="11384"/>
                  </a:cubicBezTo>
                  <a:cubicBezTo>
                    <a:pt x="6484" y="12718"/>
                    <a:pt x="6174" y="14021"/>
                    <a:pt x="6205" y="15354"/>
                  </a:cubicBezTo>
                  <a:cubicBezTo>
                    <a:pt x="6205" y="17495"/>
                    <a:pt x="7042" y="19542"/>
                    <a:pt x="7570" y="21558"/>
                  </a:cubicBezTo>
                  <a:cubicBezTo>
                    <a:pt x="8064" y="23536"/>
                    <a:pt x="8534" y="25490"/>
                    <a:pt x="9088" y="27441"/>
                  </a:cubicBezTo>
                  <a:lnTo>
                    <a:pt x="9088" y="27441"/>
                  </a:lnTo>
                  <a:cubicBezTo>
                    <a:pt x="5794" y="24842"/>
                    <a:pt x="3483" y="20703"/>
                    <a:pt x="2234" y="16781"/>
                  </a:cubicBezTo>
                  <a:cubicBezTo>
                    <a:pt x="685" y="11810"/>
                    <a:pt x="1450" y="6261"/>
                    <a:pt x="1803" y="1094"/>
                  </a:cubicBezTo>
                  <a:close/>
                  <a:moveTo>
                    <a:pt x="1642" y="1"/>
                  </a:moveTo>
                  <a:cubicBezTo>
                    <a:pt x="1488" y="1"/>
                    <a:pt x="1304" y="96"/>
                    <a:pt x="1304" y="217"/>
                  </a:cubicBezTo>
                  <a:cubicBezTo>
                    <a:pt x="994" y="5863"/>
                    <a:pt x="1" y="11973"/>
                    <a:pt x="1862" y="17433"/>
                  </a:cubicBezTo>
                  <a:cubicBezTo>
                    <a:pt x="3289" y="21558"/>
                    <a:pt x="5740" y="25746"/>
                    <a:pt x="9369" y="28289"/>
                  </a:cubicBezTo>
                  <a:cubicBezTo>
                    <a:pt x="9397" y="28308"/>
                    <a:pt x="9432" y="28318"/>
                    <a:pt x="9471" y="28320"/>
                  </a:cubicBezTo>
                  <a:lnTo>
                    <a:pt x="9471" y="28320"/>
                  </a:lnTo>
                  <a:cubicBezTo>
                    <a:pt x="9484" y="28321"/>
                    <a:pt x="9498" y="28322"/>
                    <a:pt x="9512" y="28322"/>
                  </a:cubicBezTo>
                  <a:cubicBezTo>
                    <a:pt x="9674" y="28322"/>
                    <a:pt x="9870" y="28220"/>
                    <a:pt x="9870" y="28080"/>
                  </a:cubicBezTo>
                  <a:lnTo>
                    <a:pt x="9870" y="28080"/>
                  </a:lnTo>
                  <a:cubicBezTo>
                    <a:pt x="9874" y="28054"/>
                    <a:pt x="9869" y="28027"/>
                    <a:pt x="9853" y="28001"/>
                  </a:cubicBezTo>
                  <a:lnTo>
                    <a:pt x="9853" y="28001"/>
                  </a:lnTo>
                  <a:cubicBezTo>
                    <a:pt x="9207" y="25812"/>
                    <a:pt x="8683" y="23623"/>
                    <a:pt x="8128" y="21434"/>
                  </a:cubicBezTo>
                  <a:cubicBezTo>
                    <a:pt x="7384" y="18580"/>
                    <a:pt x="6608" y="16130"/>
                    <a:pt x="6918" y="13152"/>
                  </a:cubicBezTo>
                  <a:cubicBezTo>
                    <a:pt x="7166" y="10888"/>
                    <a:pt x="7042" y="9089"/>
                    <a:pt x="5988" y="7041"/>
                  </a:cubicBezTo>
                  <a:cubicBezTo>
                    <a:pt x="4716" y="4653"/>
                    <a:pt x="3227" y="2388"/>
                    <a:pt x="1831" y="93"/>
                  </a:cubicBezTo>
                  <a:cubicBezTo>
                    <a:pt x="1799" y="28"/>
                    <a:pt x="1725" y="1"/>
                    <a:pt x="16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0"/>
            <p:cNvSpPr/>
            <p:nvPr/>
          </p:nvSpPr>
          <p:spPr>
            <a:xfrm>
              <a:off x="2975275" y="3249325"/>
              <a:ext cx="199675" cy="674700"/>
            </a:xfrm>
            <a:custGeom>
              <a:rect b="b" l="l" r="r" t="t"/>
              <a:pathLst>
                <a:path extrusionOk="0" h="26988" w="7987">
                  <a:moveTo>
                    <a:pt x="427" y="1"/>
                  </a:moveTo>
                  <a:cubicBezTo>
                    <a:pt x="246" y="1"/>
                    <a:pt x="1" y="113"/>
                    <a:pt x="43" y="240"/>
                  </a:cubicBezTo>
                  <a:cubicBezTo>
                    <a:pt x="881" y="2970"/>
                    <a:pt x="633" y="5699"/>
                    <a:pt x="788" y="8491"/>
                  </a:cubicBezTo>
                  <a:cubicBezTo>
                    <a:pt x="943" y="10724"/>
                    <a:pt x="1284" y="12958"/>
                    <a:pt x="1842" y="15129"/>
                  </a:cubicBezTo>
                  <a:cubicBezTo>
                    <a:pt x="2928" y="19348"/>
                    <a:pt x="4603" y="23535"/>
                    <a:pt x="7364" y="26947"/>
                  </a:cubicBezTo>
                  <a:cubicBezTo>
                    <a:pt x="7385" y="26976"/>
                    <a:pt x="7431" y="26988"/>
                    <a:pt x="7487" y="26988"/>
                  </a:cubicBezTo>
                  <a:cubicBezTo>
                    <a:pt x="7677" y="26988"/>
                    <a:pt x="7987" y="26850"/>
                    <a:pt x="7891" y="26730"/>
                  </a:cubicBezTo>
                  <a:cubicBezTo>
                    <a:pt x="5037" y="23194"/>
                    <a:pt x="3331" y="18789"/>
                    <a:pt x="2277" y="14416"/>
                  </a:cubicBezTo>
                  <a:cubicBezTo>
                    <a:pt x="1780" y="12430"/>
                    <a:pt x="1470" y="10383"/>
                    <a:pt x="1346" y="8367"/>
                  </a:cubicBezTo>
                  <a:cubicBezTo>
                    <a:pt x="1191" y="5575"/>
                    <a:pt x="1439" y="2814"/>
                    <a:pt x="602" y="85"/>
                  </a:cubicBezTo>
                  <a:cubicBezTo>
                    <a:pt x="582" y="25"/>
                    <a:pt x="512"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3" name="Google Shape;1353;p10"/>
          <p:cNvGrpSpPr/>
          <p:nvPr/>
        </p:nvGrpSpPr>
        <p:grpSpPr>
          <a:xfrm>
            <a:off x="965063" y="4651350"/>
            <a:ext cx="610325" cy="417350"/>
            <a:chOff x="364525" y="2023775"/>
            <a:chExt cx="610325" cy="417350"/>
          </a:xfrm>
        </p:grpSpPr>
        <p:sp>
          <p:nvSpPr>
            <p:cNvPr id="1354" name="Google Shape;1354;p10"/>
            <p:cNvSpPr/>
            <p:nvPr/>
          </p:nvSpPr>
          <p:spPr>
            <a:xfrm>
              <a:off x="739075" y="2213250"/>
              <a:ext cx="87825" cy="70625"/>
            </a:xfrm>
            <a:custGeom>
              <a:rect b="b" l="l" r="r" t="t"/>
              <a:pathLst>
                <a:path extrusionOk="0" h="2825" w="3513">
                  <a:moveTo>
                    <a:pt x="2208" y="836"/>
                  </a:moveTo>
                  <a:lnTo>
                    <a:pt x="2208" y="836"/>
                  </a:lnTo>
                  <a:cubicBezTo>
                    <a:pt x="2203" y="904"/>
                    <a:pt x="2191" y="972"/>
                    <a:pt x="2174" y="1040"/>
                  </a:cubicBezTo>
                  <a:lnTo>
                    <a:pt x="2174" y="1040"/>
                  </a:lnTo>
                  <a:cubicBezTo>
                    <a:pt x="2168" y="1040"/>
                    <a:pt x="2162" y="1040"/>
                    <a:pt x="2156" y="1040"/>
                  </a:cubicBezTo>
                  <a:cubicBezTo>
                    <a:pt x="1982" y="1040"/>
                    <a:pt x="1801" y="1092"/>
                    <a:pt x="1677" y="1184"/>
                  </a:cubicBezTo>
                  <a:lnTo>
                    <a:pt x="1677" y="1184"/>
                  </a:lnTo>
                  <a:cubicBezTo>
                    <a:pt x="1681" y="1171"/>
                    <a:pt x="1686" y="1157"/>
                    <a:pt x="1692" y="1142"/>
                  </a:cubicBezTo>
                  <a:lnTo>
                    <a:pt x="1692" y="1142"/>
                  </a:lnTo>
                  <a:cubicBezTo>
                    <a:pt x="1808" y="1029"/>
                    <a:pt x="1938" y="929"/>
                    <a:pt x="2080" y="847"/>
                  </a:cubicBezTo>
                  <a:lnTo>
                    <a:pt x="2080" y="847"/>
                  </a:lnTo>
                  <a:cubicBezTo>
                    <a:pt x="2121" y="840"/>
                    <a:pt x="2164" y="837"/>
                    <a:pt x="2208" y="836"/>
                  </a:cubicBezTo>
                  <a:close/>
                  <a:moveTo>
                    <a:pt x="2191" y="1"/>
                  </a:moveTo>
                  <a:cubicBezTo>
                    <a:pt x="2048" y="1"/>
                    <a:pt x="1893" y="40"/>
                    <a:pt x="1769" y="86"/>
                  </a:cubicBezTo>
                  <a:lnTo>
                    <a:pt x="1800" y="86"/>
                  </a:lnTo>
                  <a:cubicBezTo>
                    <a:pt x="1704" y="126"/>
                    <a:pt x="1612" y="171"/>
                    <a:pt x="1523" y="220"/>
                  </a:cubicBezTo>
                  <a:lnTo>
                    <a:pt x="1523" y="220"/>
                  </a:lnTo>
                  <a:cubicBezTo>
                    <a:pt x="1395" y="270"/>
                    <a:pt x="1270" y="329"/>
                    <a:pt x="1148" y="396"/>
                  </a:cubicBezTo>
                  <a:cubicBezTo>
                    <a:pt x="917" y="535"/>
                    <a:pt x="739" y="735"/>
                    <a:pt x="634" y="970"/>
                  </a:cubicBezTo>
                  <a:lnTo>
                    <a:pt x="634" y="970"/>
                  </a:lnTo>
                  <a:cubicBezTo>
                    <a:pt x="304" y="1382"/>
                    <a:pt x="81" y="1881"/>
                    <a:pt x="0" y="2413"/>
                  </a:cubicBezTo>
                  <a:cubicBezTo>
                    <a:pt x="0" y="2568"/>
                    <a:pt x="94" y="2723"/>
                    <a:pt x="249" y="2754"/>
                  </a:cubicBezTo>
                  <a:cubicBezTo>
                    <a:pt x="443" y="2801"/>
                    <a:pt x="641" y="2824"/>
                    <a:pt x="839" y="2824"/>
                  </a:cubicBezTo>
                  <a:cubicBezTo>
                    <a:pt x="2189" y="2824"/>
                    <a:pt x="3513" y="1764"/>
                    <a:pt x="3351" y="303"/>
                  </a:cubicBezTo>
                  <a:cubicBezTo>
                    <a:pt x="3351" y="148"/>
                    <a:pt x="3102" y="55"/>
                    <a:pt x="2978" y="55"/>
                  </a:cubicBezTo>
                  <a:cubicBezTo>
                    <a:pt x="2837" y="35"/>
                    <a:pt x="2696" y="25"/>
                    <a:pt x="2558" y="25"/>
                  </a:cubicBezTo>
                  <a:cubicBezTo>
                    <a:pt x="2499" y="25"/>
                    <a:pt x="2441" y="27"/>
                    <a:pt x="2383" y="30"/>
                  </a:cubicBezTo>
                  <a:lnTo>
                    <a:pt x="2383" y="30"/>
                  </a:lnTo>
                  <a:cubicBezTo>
                    <a:pt x="2325" y="10"/>
                    <a:pt x="2259" y="1"/>
                    <a:pt x="2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
            <p:cNvSpPr/>
            <p:nvPr/>
          </p:nvSpPr>
          <p:spPr>
            <a:xfrm>
              <a:off x="866250" y="2220425"/>
              <a:ext cx="108600" cy="75500"/>
            </a:xfrm>
            <a:custGeom>
              <a:rect b="b" l="l" r="r" t="t"/>
              <a:pathLst>
                <a:path extrusionOk="0" h="3020" w="4344">
                  <a:moveTo>
                    <a:pt x="2513" y="699"/>
                  </a:moveTo>
                  <a:cubicBezTo>
                    <a:pt x="2792" y="730"/>
                    <a:pt x="2823" y="1350"/>
                    <a:pt x="2730" y="1598"/>
                  </a:cubicBezTo>
                  <a:cubicBezTo>
                    <a:pt x="2634" y="1829"/>
                    <a:pt x="2395" y="2000"/>
                    <a:pt x="2131" y="2111"/>
                  </a:cubicBezTo>
                  <a:lnTo>
                    <a:pt x="2131" y="2111"/>
                  </a:lnTo>
                  <a:cubicBezTo>
                    <a:pt x="2398" y="1917"/>
                    <a:pt x="2620" y="1664"/>
                    <a:pt x="2730" y="1443"/>
                  </a:cubicBezTo>
                  <a:cubicBezTo>
                    <a:pt x="2854" y="1195"/>
                    <a:pt x="2637" y="1086"/>
                    <a:pt x="2366" y="1086"/>
                  </a:cubicBezTo>
                  <a:cubicBezTo>
                    <a:pt x="2239" y="1086"/>
                    <a:pt x="2100" y="1110"/>
                    <a:pt x="1978" y="1155"/>
                  </a:cubicBezTo>
                  <a:lnTo>
                    <a:pt x="1978" y="1155"/>
                  </a:lnTo>
                  <a:cubicBezTo>
                    <a:pt x="2152" y="913"/>
                    <a:pt x="2390" y="699"/>
                    <a:pt x="2513" y="699"/>
                  </a:cubicBezTo>
                  <a:close/>
                  <a:moveTo>
                    <a:pt x="2930" y="1"/>
                  </a:moveTo>
                  <a:cubicBezTo>
                    <a:pt x="2394" y="1"/>
                    <a:pt x="1757" y="323"/>
                    <a:pt x="1310" y="698"/>
                  </a:cubicBezTo>
                  <a:lnTo>
                    <a:pt x="1310" y="698"/>
                  </a:lnTo>
                  <a:cubicBezTo>
                    <a:pt x="1244" y="722"/>
                    <a:pt x="1180" y="753"/>
                    <a:pt x="1117" y="792"/>
                  </a:cubicBezTo>
                  <a:cubicBezTo>
                    <a:pt x="621" y="1164"/>
                    <a:pt x="1" y="1629"/>
                    <a:pt x="156" y="2343"/>
                  </a:cubicBezTo>
                  <a:cubicBezTo>
                    <a:pt x="246" y="2861"/>
                    <a:pt x="664" y="3019"/>
                    <a:pt x="1100" y="3019"/>
                  </a:cubicBezTo>
                  <a:cubicBezTo>
                    <a:pt x="1264" y="3019"/>
                    <a:pt x="1430" y="2997"/>
                    <a:pt x="1583" y="2963"/>
                  </a:cubicBezTo>
                  <a:cubicBezTo>
                    <a:pt x="2575" y="2715"/>
                    <a:pt x="4343" y="2032"/>
                    <a:pt x="3847" y="668"/>
                  </a:cubicBezTo>
                  <a:cubicBezTo>
                    <a:pt x="3682" y="184"/>
                    <a:pt x="3335" y="1"/>
                    <a:pt x="29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
            <p:cNvSpPr/>
            <p:nvPr/>
          </p:nvSpPr>
          <p:spPr>
            <a:xfrm>
              <a:off x="620425" y="2375175"/>
              <a:ext cx="91525" cy="65950"/>
            </a:xfrm>
            <a:custGeom>
              <a:rect b="b" l="l" r="r" t="t"/>
              <a:pathLst>
                <a:path extrusionOk="0" h="2638" w="3661">
                  <a:moveTo>
                    <a:pt x="2723" y="0"/>
                  </a:moveTo>
                  <a:cubicBezTo>
                    <a:pt x="2311" y="0"/>
                    <a:pt x="1906" y="96"/>
                    <a:pt x="1544" y="275"/>
                  </a:cubicBezTo>
                  <a:lnTo>
                    <a:pt x="1544" y="275"/>
                  </a:lnTo>
                  <a:cubicBezTo>
                    <a:pt x="1475" y="284"/>
                    <a:pt x="1404" y="305"/>
                    <a:pt x="1334" y="340"/>
                  </a:cubicBezTo>
                  <a:cubicBezTo>
                    <a:pt x="621" y="681"/>
                    <a:pt x="125" y="1364"/>
                    <a:pt x="1" y="2139"/>
                  </a:cubicBezTo>
                  <a:cubicBezTo>
                    <a:pt x="1" y="2294"/>
                    <a:pt x="94" y="2419"/>
                    <a:pt x="249" y="2481"/>
                  </a:cubicBezTo>
                  <a:cubicBezTo>
                    <a:pt x="521" y="2587"/>
                    <a:pt x="811" y="2637"/>
                    <a:pt x="1101" y="2637"/>
                  </a:cubicBezTo>
                  <a:cubicBezTo>
                    <a:pt x="2333" y="2637"/>
                    <a:pt x="3586" y="1738"/>
                    <a:pt x="3661" y="433"/>
                  </a:cubicBezTo>
                  <a:cubicBezTo>
                    <a:pt x="3661" y="216"/>
                    <a:pt x="3475" y="123"/>
                    <a:pt x="3289" y="61"/>
                  </a:cubicBezTo>
                  <a:cubicBezTo>
                    <a:pt x="3101" y="20"/>
                    <a:pt x="2911" y="0"/>
                    <a:pt x="2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
            <p:cNvSpPr/>
            <p:nvPr/>
          </p:nvSpPr>
          <p:spPr>
            <a:xfrm>
              <a:off x="571500" y="2185225"/>
              <a:ext cx="110225" cy="72125"/>
            </a:xfrm>
            <a:custGeom>
              <a:rect b="b" l="l" r="r" t="t"/>
              <a:pathLst>
                <a:path extrusionOk="0" h="2885" w="4409">
                  <a:moveTo>
                    <a:pt x="2634" y="609"/>
                  </a:moveTo>
                  <a:lnTo>
                    <a:pt x="2634" y="609"/>
                  </a:lnTo>
                  <a:cubicBezTo>
                    <a:pt x="2661" y="624"/>
                    <a:pt x="2693" y="648"/>
                    <a:pt x="2733" y="680"/>
                  </a:cubicBezTo>
                  <a:cubicBezTo>
                    <a:pt x="2857" y="742"/>
                    <a:pt x="2950" y="866"/>
                    <a:pt x="2981" y="1021"/>
                  </a:cubicBezTo>
                  <a:cubicBezTo>
                    <a:pt x="3061" y="1770"/>
                    <a:pt x="2058" y="2173"/>
                    <a:pt x="1382" y="2270"/>
                  </a:cubicBezTo>
                  <a:lnTo>
                    <a:pt x="1382" y="2270"/>
                  </a:lnTo>
                  <a:cubicBezTo>
                    <a:pt x="1364" y="2194"/>
                    <a:pt x="1356" y="2116"/>
                    <a:pt x="1356" y="2038"/>
                  </a:cubicBezTo>
                  <a:lnTo>
                    <a:pt x="1356" y="2038"/>
                  </a:lnTo>
                  <a:cubicBezTo>
                    <a:pt x="2128" y="1962"/>
                    <a:pt x="3118" y="1422"/>
                    <a:pt x="2640" y="618"/>
                  </a:cubicBezTo>
                  <a:cubicBezTo>
                    <a:pt x="2638" y="615"/>
                    <a:pt x="2636" y="612"/>
                    <a:pt x="2634" y="609"/>
                  </a:cubicBezTo>
                  <a:close/>
                  <a:moveTo>
                    <a:pt x="2955" y="0"/>
                  </a:moveTo>
                  <a:cubicBezTo>
                    <a:pt x="2698" y="0"/>
                    <a:pt x="2442" y="49"/>
                    <a:pt x="2237" y="121"/>
                  </a:cubicBezTo>
                  <a:cubicBezTo>
                    <a:pt x="1803" y="278"/>
                    <a:pt x="1486" y="570"/>
                    <a:pt x="1241" y="922"/>
                  </a:cubicBezTo>
                  <a:lnTo>
                    <a:pt x="1241" y="922"/>
                  </a:lnTo>
                  <a:cubicBezTo>
                    <a:pt x="546" y="1259"/>
                    <a:pt x="1" y="1909"/>
                    <a:pt x="314" y="2727"/>
                  </a:cubicBezTo>
                  <a:cubicBezTo>
                    <a:pt x="345" y="2851"/>
                    <a:pt x="531" y="2851"/>
                    <a:pt x="655" y="2882"/>
                  </a:cubicBezTo>
                  <a:cubicBezTo>
                    <a:pt x="702" y="2884"/>
                    <a:pt x="748" y="2885"/>
                    <a:pt x="795" y="2885"/>
                  </a:cubicBezTo>
                  <a:cubicBezTo>
                    <a:pt x="1589" y="2885"/>
                    <a:pt x="2401" y="2639"/>
                    <a:pt x="3074" y="2200"/>
                  </a:cubicBezTo>
                  <a:cubicBezTo>
                    <a:pt x="3571" y="1859"/>
                    <a:pt x="4408" y="1114"/>
                    <a:pt x="3974" y="463"/>
                  </a:cubicBezTo>
                  <a:cubicBezTo>
                    <a:pt x="3765" y="121"/>
                    <a:pt x="3359" y="0"/>
                    <a:pt x="29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
            <p:cNvSpPr/>
            <p:nvPr/>
          </p:nvSpPr>
          <p:spPr>
            <a:xfrm>
              <a:off x="758450" y="2059975"/>
              <a:ext cx="102400" cy="71400"/>
            </a:xfrm>
            <a:custGeom>
              <a:rect b="b" l="l" r="r" t="t"/>
              <a:pathLst>
                <a:path extrusionOk="0" h="2856" w="4096">
                  <a:moveTo>
                    <a:pt x="2303" y="689"/>
                  </a:moveTo>
                  <a:cubicBezTo>
                    <a:pt x="2370" y="689"/>
                    <a:pt x="2416" y="740"/>
                    <a:pt x="2451" y="882"/>
                  </a:cubicBezTo>
                  <a:cubicBezTo>
                    <a:pt x="2514" y="1068"/>
                    <a:pt x="2514" y="1285"/>
                    <a:pt x="2420" y="1471"/>
                  </a:cubicBezTo>
                  <a:cubicBezTo>
                    <a:pt x="2405" y="1551"/>
                    <a:pt x="2381" y="1624"/>
                    <a:pt x="2349" y="1692"/>
                  </a:cubicBezTo>
                  <a:lnTo>
                    <a:pt x="2349" y="1692"/>
                  </a:lnTo>
                  <a:cubicBezTo>
                    <a:pt x="2336" y="1658"/>
                    <a:pt x="2310" y="1625"/>
                    <a:pt x="2265" y="1595"/>
                  </a:cubicBezTo>
                  <a:cubicBezTo>
                    <a:pt x="2199" y="1548"/>
                    <a:pt x="2115" y="1529"/>
                    <a:pt x="2026" y="1529"/>
                  </a:cubicBezTo>
                  <a:cubicBezTo>
                    <a:pt x="1963" y="1529"/>
                    <a:pt x="1898" y="1539"/>
                    <a:pt x="1834" y="1553"/>
                  </a:cubicBezTo>
                  <a:lnTo>
                    <a:pt x="1834" y="1553"/>
                  </a:lnTo>
                  <a:lnTo>
                    <a:pt x="1800" y="1502"/>
                  </a:lnTo>
                  <a:cubicBezTo>
                    <a:pt x="1800" y="1440"/>
                    <a:pt x="1707" y="1378"/>
                    <a:pt x="1676" y="1285"/>
                  </a:cubicBezTo>
                  <a:cubicBezTo>
                    <a:pt x="1676" y="1198"/>
                    <a:pt x="1697" y="1124"/>
                    <a:pt x="1732" y="1059"/>
                  </a:cubicBezTo>
                  <a:lnTo>
                    <a:pt x="1732" y="1059"/>
                  </a:lnTo>
                  <a:cubicBezTo>
                    <a:pt x="1754" y="1051"/>
                    <a:pt x="1777" y="1043"/>
                    <a:pt x="1800" y="1037"/>
                  </a:cubicBezTo>
                  <a:cubicBezTo>
                    <a:pt x="1936" y="983"/>
                    <a:pt x="2262" y="881"/>
                    <a:pt x="2299" y="689"/>
                  </a:cubicBezTo>
                  <a:lnTo>
                    <a:pt x="2299" y="689"/>
                  </a:lnTo>
                  <a:cubicBezTo>
                    <a:pt x="2301" y="689"/>
                    <a:pt x="2302" y="689"/>
                    <a:pt x="2303" y="689"/>
                  </a:cubicBezTo>
                  <a:close/>
                  <a:moveTo>
                    <a:pt x="2014" y="2065"/>
                  </a:moveTo>
                  <a:lnTo>
                    <a:pt x="2014" y="2065"/>
                  </a:lnTo>
                  <a:cubicBezTo>
                    <a:pt x="1874" y="2152"/>
                    <a:pt x="1710" y="2201"/>
                    <a:pt x="1541" y="2206"/>
                  </a:cubicBezTo>
                  <a:lnTo>
                    <a:pt x="1541" y="2206"/>
                  </a:lnTo>
                  <a:cubicBezTo>
                    <a:pt x="1706" y="2186"/>
                    <a:pt x="1869" y="2134"/>
                    <a:pt x="2014" y="2065"/>
                  </a:cubicBezTo>
                  <a:close/>
                  <a:moveTo>
                    <a:pt x="2680" y="1"/>
                  </a:moveTo>
                  <a:cubicBezTo>
                    <a:pt x="1961" y="1"/>
                    <a:pt x="1078" y="536"/>
                    <a:pt x="754" y="964"/>
                  </a:cubicBezTo>
                  <a:lnTo>
                    <a:pt x="754" y="964"/>
                  </a:lnTo>
                  <a:cubicBezTo>
                    <a:pt x="311" y="1302"/>
                    <a:pt x="1" y="1786"/>
                    <a:pt x="1" y="2402"/>
                  </a:cubicBezTo>
                  <a:cubicBezTo>
                    <a:pt x="1" y="2495"/>
                    <a:pt x="1" y="2526"/>
                    <a:pt x="94" y="2588"/>
                  </a:cubicBezTo>
                  <a:cubicBezTo>
                    <a:pt x="403" y="2773"/>
                    <a:pt x="762" y="2855"/>
                    <a:pt x="1127" y="2855"/>
                  </a:cubicBezTo>
                  <a:cubicBezTo>
                    <a:pt x="1676" y="2855"/>
                    <a:pt x="2240" y="2669"/>
                    <a:pt x="2669" y="2371"/>
                  </a:cubicBezTo>
                  <a:cubicBezTo>
                    <a:pt x="3258" y="1999"/>
                    <a:pt x="4096" y="913"/>
                    <a:pt x="3382" y="261"/>
                  </a:cubicBezTo>
                  <a:cubicBezTo>
                    <a:pt x="3197" y="76"/>
                    <a:pt x="2950" y="1"/>
                    <a:pt x="26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
            <p:cNvSpPr/>
            <p:nvPr/>
          </p:nvSpPr>
          <p:spPr>
            <a:xfrm>
              <a:off x="474200" y="2335625"/>
              <a:ext cx="88100" cy="62525"/>
            </a:xfrm>
            <a:custGeom>
              <a:rect b="b" l="l" r="r" t="t"/>
              <a:pathLst>
                <a:path extrusionOk="0" h="2501" w="3524">
                  <a:moveTo>
                    <a:pt x="2252" y="519"/>
                  </a:moveTo>
                  <a:cubicBezTo>
                    <a:pt x="2279" y="519"/>
                    <a:pt x="2303" y="521"/>
                    <a:pt x="2323" y="525"/>
                  </a:cubicBezTo>
                  <a:lnTo>
                    <a:pt x="2323" y="525"/>
                  </a:lnTo>
                  <a:cubicBezTo>
                    <a:pt x="2304" y="526"/>
                    <a:pt x="2290" y="526"/>
                    <a:pt x="2282" y="526"/>
                  </a:cubicBezTo>
                  <a:cubicBezTo>
                    <a:pt x="2034" y="557"/>
                    <a:pt x="1786" y="650"/>
                    <a:pt x="1631" y="868"/>
                  </a:cubicBezTo>
                  <a:cubicBezTo>
                    <a:pt x="1606" y="886"/>
                    <a:pt x="1586" y="903"/>
                    <a:pt x="1571" y="916"/>
                  </a:cubicBezTo>
                  <a:lnTo>
                    <a:pt x="1571" y="916"/>
                  </a:lnTo>
                  <a:cubicBezTo>
                    <a:pt x="1551" y="909"/>
                    <a:pt x="1530" y="899"/>
                    <a:pt x="1510" y="888"/>
                  </a:cubicBezTo>
                  <a:lnTo>
                    <a:pt x="1510" y="888"/>
                  </a:lnTo>
                  <a:cubicBezTo>
                    <a:pt x="1682" y="717"/>
                    <a:pt x="1899" y="578"/>
                    <a:pt x="2158" y="526"/>
                  </a:cubicBezTo>
                  <a:cubicBezTo>
                    <a:pt x="2193" y="521"/>
                    <a:pt x="2224" y="519"/>
                    <a:pt x="2252" y="519"/>
                  </a:cubicBezTo>
                  <a:close/>
                  <a:moveTo>
                    <a:pt x="2346" y="1080"/>
                  </a:moveTo>
                  <a:cubicBezTo>
                    <a:pt x="2345" y="1082"/>
                    <a:pt x="2345" y="1083"/>
                    <a:pt x="2344" y="1085"/>
                  </a:cubicBezTo>
                  <a:cubicBezTo>
                    <a:pt x="2152" y="1525"/>
                    <a:pt x="1813" y="1941"/>
                    <a:pt x="1349" y="1986"/>
                  </a:cubicBezTo>
                  <a:lnTo>
                    <a:pt x="1349" y="1986"/>
                  </a:lnTo>
                  <a:cubicBezTo>
                    <a:pt x="1329" y="1936"/>
                    <a:pt x="1310" y="1889"/>
                    <a:pt x="1290" y="1829"/>
                  </a:cubicBezTo>
                  <a:cubicBezTo>
                    <a:pt x="1290" y="1798"/>
                    <a:pt x="1290" y="1767"/>
                    <a:pt x="1321" y="1736"/>
                  </a:cubicBezTo>
                  <a:cubicBezTo>
                    <a:pt x="1326" y="1726"/>
                    <a:pt x="1330" y="1716"/>
                    <a:pt x="1334" y="1707"/>
                  </a:cubicBezTo>
                  <a:lnTo>
                    <a:pt x="1334" y="1707"/>
                  </a:lnTo>
                  <a:cubicBezTo>
                    <a:pt x="1452" y="1672"/>
                    <a:pt x="1563" y="1620"/>
                    <a:pt x="1662" y="1550"/>
                  </a:cubicBezTo>
                  <a:cubicBezTo>
                    <a:pt x="1757" y="1487"/>
                    <a:pt x="1795" y="1416"/>
                    <a:pt x="1781" y="1357"/>
                  </a:cubicBezTo>
                  <a:lnTo>
                    <a:pt x="1781" y="1357"/>
                  </a:lnTo>
                  <a:cubicBezTo>
                    <a:pt x="1984" y="1293"/>
                    <a:pt x="2177" y="1198"/>
                    <a:pt x="2346" y="1080"/>
                  </a:cubicBezTo>
                  <a:close/>
                  <a:moveTo>
                    <a:pt x="2800" y="0"/>
                  </a:moveTo>
                  <a:cubicBezTo>
                    <a:pt x="1895" y="0"/>
                    <a:pt x="1020" y="374"/>
                    <a:pt x="390" y="1054"/>
                  </a:cubicBezTo>
                  <a:cubicBezTo>
                    <a:pt x="328" y="1116"/>
                    <a:pt x="297" y="1178"/>
                    <a:pt x="390" y="1240"/>
                  </a:cubicBezTo>
                  <a:cubicBezTo>
                    <a:pt x="484" y="1301"/>
                    <a:pt x="587" y="1349"/>
                    <a:pt x="694" y="1383"/>
                  </a:cubicBezTo>
                  <a:lnTo>
                    <a:pt x="694" y="1383"/>
                  </a:lnTo>
                  <a:cubicBezTo>
                    <a:pt x="435" y="1496"/>
                    <a:pt x="218" y="1680"/>
                    <a:pt x="142" y="1953"/>
                  </a:cubicBezTo>
                  <a:cubicBezTo>
                    <a:pt x="0" y="2398"/>
                    <a:pt x="347" y="2500"/>
                    <a:pt x="708" y="2500"/>
                  </a:cubicBezTo>
                  <a:cubicBezTo>
                    <a:pt x="901" y="2500"/>
                    <a:pt x="1098" y="2471"/>
                    <a:pt x="1228" y="2450"/>
                  </a:cubicBezTo>
                  <a:cubicBezTo>
                    <a:pt x="2406" y="2263"/>
                    <a:pt x="3523" y="1426"/>
                    <a:pt x="3523" y="154"/>
                  </a:cubicBezTo>
                  <a:cubicBezTo>
                    <a:pt x="3492" y="123"/>
                    <a:pt x="3461" y="92"/>
                    <a:pt x="3430" y="61"/>
                  </a:cubicBezTo>
                  <a:cubicBezTo>
                    <a:pt x="3220" y="20"/>
                    <a:pt x="3009" y="0"/>
                    <a:pt x="28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
            <p:cNvSpPr/>
            <p:nvPr/>
          </p:nvSpPr>
          <p:spPr>
            <a:xfrm>
              <a:off x="608800" y="2023775"/>
              <a:ext cx="93075" cy="63850"/>
            </a:xfrm>
            <a:custGeom>
              <a:rect b="b" l="l" r="r" t="t"/>
              <a:pathLst>
                <a:path extrusionOk="0" h="2554" w="3723">
                  <a:moveTo>
                    <a:pt x="2475" y="593"/>
                  </a:moveTo>
                  <a:cubicBezTo>
                    <a:pt x="2495" y="593"/>
                    <a:pt x="2514" y="593"/>
                    <a:pt x="2534" y="594"/>
                  </a:cubicBezTo>
                  <a:lnTo>
                    <a:pt x="2534" y="594"/>
                  </a:lnTo>
                  <a:cubicBezTo>
                    <a:pt x="2478" y="780"/>
                    <a:pt x="2398" y="959"/>
                    <a:pt x="2296" y="1122"/>
                  </a:cubicBezTo>
                  <a:lnTo>
                    <a:pt x="2296" y="1122"/>
                  </a:lnTo>
                  <a:cubicBezTo>
                    <a:pt x="2260" y="1063"/>
                    <a:pt x="2150" y="1034"/>
                    <a:pt x="2013" y="1030"/>
                  </a:cubicBezTo>
                  <a:lnTo>
                    <a:pt x="2013" y="1030"/>
                  </a:lnTo>
                  <a:cubicBezTo>
                    <a:pt x="1950" y="986"/>
                    <a:pt x="1856" y="965"/>
                    <a:pt x="1768" y="965"/>
                  </a:cubicBezTo>
                  <a:cubicBezTo>
                    <a:pt x="1679" y="965"/>
                    <a:pt x="1590" y="970"/>
                    <a:pt x="1501" y="981"/>
                  </a:cubicBezTo>
                  <a:lnTo>
                    <a:pt x="1501" y="981"/>
                  </a:lnTo>
                  <a:cubicBezTo>
                    <a:pt x="1593" y="864"/>
                    <a:pt x="1713" y="776"/>
                    <a:pt x="1861" y="717"/>
                  </a:cubicBezTo>
                  <a:cubicBezTo>
                    <a:pt x="2048" y="634"/>
                    <a:pt x="2261" y="593"/>
                    <a:pt x="2475" y="593"/>
                  </a:cubicBezTo>
                  <a:close/>
                  <a:moveTo>
                    <a:pt x="1817" y="1652"/>
                  </a:moveTo>
                  <a:cubicBezTo>
                    <a:pt x="1621" y="1799"/>
                    <a:pt x="1394" y="1902"/>
                    <a:pt x="1146" y="1942"/>
                  </a:cubicBezTo>
                  <a:lnTo>
                    <a:pt x="1146" y="1942"/>
                  </a:lnTo>
                  <a:cubicBezTo>
                    <a:pt x="1156" y="1900"/>
                    <a:pt x="1169" y="1856"/>
                    <a:pt x="1183" y="1813"/>
                  </a:cubicBezTo>
                  <a:lnTo>
                    <a:pt x="1183" y="1813"/>
                  </a:lnTo>
                  <a:cubicBezTo>
                    <a:pt x="1183" y="1813"/>
                    <a:pt x="1184" y="1813"/>
                    <a:pt x="1184" y="1813"/>
                  </a:cubicBezTo>
                  <a:cubicBezTo>
                    <a:pt x="1403" y="1813"/>
                    <a:pt x="1622" y="1755"/>
                    <a:pt x="1817" y="1652"/>
                  </a:cubicBezTo>
                  <a:close/>
                  <a:moveTo>
                    <a:pt x="2849" y="1"/>
                  </a:moveTo>
                  <a:cubicBezTo>
                    <a:pt x="2471" y="1"/>
                    <a:pt x="2098" y="69"/>
                    <a:pt x="1737" y="189"/>
                  </a:cubicBezTo>
                  <a:cubicBezTo>
                    <a:pt x="1303" y="345"/>
                    <a:pt x="497" y="686"/>
                    <a:pt x="310" y="1151"/>
                  </a:cubicBezTo>
                  <a:cubicBezTo>
                    <a:pt x="233" y="1305"/>
                    <a:pt x="258" y="1428"/>
                    <a:pt x="337" y="1524"/>
                  </a:cubicBezTo>
                  <a:lnTo>
                    <a:pt x="337" y="1524"/>
                  </a:lnTo>
                  <a:cubicBezTo>
                    <a:pt x="129" y="1749"/>
                    <a:pt x="0" y="2039"/>
                    <a:pt x="0" y="2392"/>
                  </a:cubicBezTo>
                  <a:cubicBezTo>
                    <a:pt x="0" y="2547"/>
                    <a:pt x="248" y="2547"/>
                    <a:pt x="341" y="2547"/>
                  </a:cubicBezTo>
                  <a:cubicBezTo>
                    <a:pt x="411" y="2551"/>
                    <a:pt x="480" y="2554"/>
                    <a:pt x="549" y="2554"/>
                  </a:cubicBezTo>
                  <a:cubicBezTo>
                    <a:pt x="1944" y="2554"/>
                    <a:pt x="3366" y="1671"/>
                    <a:pt x="3692" y="283"/>
                  </a:cubicBezTo>
                  <a:cubicBezTo>
                    <a:pt x="3723" y="127"/>
                    <a:pt x="3567" y="65"/>
                    <a:pt x="3474" y="65"/>
                  </a:cubicBezTo>
                  <a:cubicBezTo>
                    <a:pt x="3266" y="21"/>
                    <a:pt x="3057" y="1"/>
                    <a:pt x="28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
            <p:cNvSpPr/>
            <p:nvPr/>
          </p:nvSpPr>
          <p:spPr>
            <a:xfrm>
              <a:off x="364525" y="2209500"/>
              <a:ext cx="76800" cy="52900"/>
            </a:xfrm>
            <a:custGeom>
              <a:rect b="b" l="l" r="r" t="t"/>
              <a:pathLst>
                <a:path extrusionOk="0" h="2116" w="3072">
                  <a:moveTo>
                    <a:pt x="1846" y="949"/>
                  </a:moveTo>
                  <a:lnTo>
                    <a:pt x="1846" y="949"/>
                  </a:lnTo>
                  <a:cubicBezTo>
                    <a:pt x="1852" y="978"/>
                    <a:pt x="1858" y="1009"/>
                    <a:pt x="1861" y="1043"/>
                  </a:cubicBezTo>
                  <a:cubicBezTo>
                    <a:pt x="1861" y="1167"/>
                    <a:pt x="1830" y="1260"/>
                    <a:pt x="1799" y="1384"/>
                  </a:cubicBezTo>
                  <a:cubicBezTo>
                    <a:pt x="1771" y="1441"/>
                    <a:pt x="1635" y="1579"/>
                    <a:pt x="1616" y="1648"/>
                  </a:cubicBezTo>
                  <a:lnTo>
                    <a:pt x="1616" y="1648"/>
                  </a:lnTo>
                  <a:lnTo>
                    <a:pt x="1520" y="1632"/>
                  </a:lnTo>
                  <a:cubicBezTo>
                    <a:pt x="1385" y="1578"/>
                    <a:pt x="1250" y="1524"/>
                    <a:pt x="1156" y="1449"/>
                  </a:cubicBezTo>
                  <a:lnTo>
                    <a:pt x="1156" y="1449"/>
                  </a:lnTo>
                  <a:cubicBezTo>
                    <a:pt x="1217" y="1318"/>
                    <a:pt x="1294" y="1197"/>
                    <a:pt x="1384" y="1089"/>
                  </a:cubicBezTo>
                  <a:lnTo>
                    <a:pt x="1384" y="1089"/>
                  </a:lnTo>
                  <a:cubicBezTo>
                    <a:pt x="1543" y="1062"/>
                    <a:pt x="1700" y="1015"/>
                    <a:pt x="1846" y="949"/>
                  </a:cubicBezTo>
                  <a:close/>
                  <a:moveTo>
                    <a:pt x="1675" y="1628"/>
                  </a:moveTo>
                  <a:cubicBezTo>
                    <a:pt x="1686" y="1628"/>
                    <a:pt x="1697" y="1637"/>
                    <a:pt x="1706" y="1663"/>
                  </a:cubicBezTo>
                  <a:lnTo>
                    <a:pt x="1635" y="1651"/>
                  </a:lnTo>
                  <a:lnTo>
                    <a:pt x="1635" y="1651"/>
                  </a:lnTo>
                  <a:cubicBezTo>
                    <a:pt x="1647" y="1640"/>
                    <a:pt x="1661" y="1628"/>
                    <a:pt x="1675" y="1628"/>
                  </a:cubicBezTo>
                  <a:close/>
                  <a:moveTo>
                    <a:pt x="2053" y="0"/>
                  </a:moveTo>
                  <a:cubicBezTo>
                    <a:pt x="1957" y="0"/>
                    <a:pt x="1860" y="7"/>
                    <a:pt x="1768" y="19"/>
                  </a:cubicBezTo>
                  <a:cubicBezTo>
                    <a:pt x="1281" y="110"/>
                    <a:pt x="555" y="381"/>
                    <a:pt x="558" y="978"/>
                  </a:cubicBezTo>
                  <a:lnTo>
                    <a:pt x="558" y="978"/>
                  </a:lnTo>
                  <a:cubicBezTo>
                    <a:pt x="349" y="1187"/>
                    <a:pt x="170" y="1428"/>
                    <a:pt x="31" y="1694"/>
                  </a:cubicBezTo>
                  <a:cubicBezTo>
                    <a:pt x="0" y="1725"/>
                    <a:pt x="0" y="1787"/>
                    <a:pt x="62" y="1787"/>
                  </a:cubicBezTo>
                  <a:cubicBezTo>
                    <a:pt x="406" y="2004"/>
                    <a:pt x="802" y="2116"/>
                    <a:pt x="1202" y="2116"/>
                  </a:cubicBezTo>
                  <a:cubicBezTo>
                    <a:pt x="1488" y="2116"/>
                    <a:pt x="1776" y="2059"/>
                    <a:pt x="2047" y="1942"/>
                  </a:cubicBezTo>
                  <a:cubicBezTo>
                    <a:pt x="2575" y="1725"/>
                    <a:pt x="3071" y="1291"/>
                    <a:pt x="2978" y="670"/>
                  </a:cubicBezTo>
                  <a:cubicBezTo>
                    <a:pt x="2902" y="140"/>
                    <a:pt x="2477" y="0"/>
                    <a:pt x="2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5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24682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indent="-317500" lvl="1" marL="914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0" name="Shape 3420"/>
        <p:cNvGrpSpPr/>
        <p:nvPr/>
      </p:nvGrpSpPr>
      <p:grpSpPr>
        <a:xfrm>
          <a:off x="0" y="0"/>
          <a:ext cx="0" cy="0"/>
          <a:chOff x="0" y="0"/>
          <a:chExt cx="0" cy="0"/>
        </a:xfrm>
      </p:grpSpPr>
      <p:sp>
        <p:nvSpPr>
          <p:cNvPr id="3421" name="Google Shape;3421;p31"/>
          <p:cNvSpPr txBox="1"/>
          <p:nvPr>
            <p:ph type="ctrTitle"/>
          </p:nvPr>
        </p:nvSpPr>
        <p:spPr>
          <a:xfrm>
            <a:off x="714300" y="671100"/>
            <a:ext cx="77154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Diamonds</a:t>
            </a:r>
            <a:endParaRPr/>
          </a:p>
        </p:txBody>
      </p:sp>
      <p:sp>
        <p:nvSpPr>
          <p:cNvPr id="3422" name="Google Shape;3422;p31"/>
          <p:cNvSpPr txBox="1"/>
          <p:nvPr>
            <p:ph idx="1" type="subTitle"/>
          </p:nvPr>
        </p:nvSpPr>
        <p:spPr>
          <a:xfrm>
            <a:off x="714300" y="2673702"/>
            <a:ext cx="77154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Entrega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6" name="Shape 3476"/>
        <p:cNvGrpSpPr/>
        <p:nvPr/>
      </p:nvGrpSpPr>
      <p:grpSpPr>
        <a:xfrm>
          <a:off x="0" y="0"/>
          <a:ext cx="0" cy="0"/>
          <a:chOff x="0" y="0"/>
          <a:chExt cx="0" cy="0"/>
        </a:xfrm>
      </p:grpSpPr>
      <p:sp>
        <p:nvSpPr>
          <p:cNvPr id="3477" name="Google Shape;3477;p40"/>
          <p:cNvSpPr txBox="1"/>
          <p:nvPr>
            <p:ph type="title"/>
          </p:nvPr>
        </p:nvSpPr>
        <p:spPr>
          <a:xfrm>
            <a:off x="1714350" y="361750"/>
            <a:ext cx="571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Distribuciones y relaciones</a:t>
            </a:r>
            <a:endParaRPr/>
          </a:p>
        </p:txBody>
      </p:sp>
      <p:pic>
        <p:nvPicPr>
          <p:cNvPr id="3478" name="Google Shape;3478;p40"/>
          <p:cNvPicPr preferRelativeResize="0"/>
          <p:nvPr/>
        </p:nvPicPr>
        <p:blipFill>
          <a:blip r:embed="rId3">
            <a:alphaModFix/>
          </a:blip>
          <a:stretch>
            <a:fillRect/>
          </a:stretch>
        </p:blipFill>
        <p:spPr>
          <a:xfrm>
            <a:off x="2145200" y="1306413"/>
            <a:ext cx="4610100" cy="332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6" name="Shape 3426"/>
        <p:cNvGrpSpPr/>
        <p:nvPr/>
      </p:nvGrpSpPr>
      <p:grpSpPr>
        <a:xfrm>
          <a:off x="0" y="0"/>
          <a:ext cx="0" cy="0"/>
          <a:chOff x="0" y="0"/>
          <a:chExt cx="0" cy="0"/>
        </a:xfrm>
      </p:grpSpPr>
      <p:sp>
        <p:nvSpPr>
          <p:cNvPr id="3427" name="Google Shape;3427;p32"/>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 de negocio</a:t>
            </a:r>
            <a:endParaRPr/>
          </a:p>
        </p:txBody>
      </p:sp>
      <p:sp>
        <p:nvSpPr>
          <p:cNvPr id="3428" name="Google Shape;3428;p32"/>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212121"/>
                </a:solidFill>
                <a:highlight>
                  <a:srgbClr val="FFFFFF"/>
                </a:highlight>
                <a:latin typeface="Arial"/>
                <a:ea typeface="Arial"/>
                <a:cs typeface="Arial"/>
                <a:sym typeface="Arial"/>
              </a:rPr>
              <a:t>Dentro del negocio de los diamantes se ha relevado una gama de características que inciden en el precio y en su clusterización.</a:t>
            </a:r>
            <a:endParaRPr sz="1600">
              <a:solidFill>
                <a:srgbClr val="212121"/>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212121"/>
                </a:solidFill>
                <a:highlight>
                  <a:srgbClr val="FFFFFF"/>
                </a:highlight>
                <a:latin typeface="Arial"/>
                <a:ea typeface="Arial"/>
                <a:cs typeface="Arial"/>
                <a:sym typeface="Arial"/>
              </a:rPr>
              <a:t>Según sus medidas, peso, color y otros atributos sabiendo que cada uno tiene su nomenclatura y la explicaremos nos importa ahora analizar relaciones, correlaciones, tipos de datos etc, para poder realizar un modelo que agrupe y pueda predecir un precio sugerido al mercado.</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2" name="Shape 3432"/>
        <p:cNvGrpSpPr/>
        <p:nvPr/>
      </p:nvGrpSpPr>
      <p:grpSpPr>
        <a:xfrm>
          <a:off x="0" y="0"/>
          <a:ext cx="0" cy="0"/>
          <a:chOff x="0" y="0"/>
          <a:chExt cx="0" cy="0"/>
        </a:xfrm>
      </p:grpSpPr>
      <p:sp>
        <p:nvSpPr>
          <p:cNvPr id="3433" name="Google Shape;3433;p33"/>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Resumen Ejecutivo</a:t>
            </a:r>
            <a:endParaRPr/>
          </a:p>
        </p:txBody>
      </p:sp>
      <p:sp>
        <p:nvSpPr>
          <p:cNvPr id="3434" name="Google Shape;3434;p33"/>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304800" lvl="0" marL="914400" rtl="0" algn="l">
              <a:lnSpc>
                <a:spcPct val="200000"/>
              </a:lnSpc>
              <a:spcBef>
                <a:spcPts val="0"/>
              </a:spcBef>
              <a:spcAft>
                <a:spcPts val="0"/>
              </a:spcAft>
              <a:buClr>
                <a:schemeClr val="dk1"/>
              </a:buClr>
              <a:buSzPts val="1200"/>
              <a:buFont typeface="Arial"/>
              <a:buAutoNum type="arabicPeriod"/>
            </a:pPr>
            <a:r>
              <a:rPr lang="en">
                <a:solidFill>
                  <a:schemeClr val="dk1"/>
                </a:solidFill>
                <a:latin typeface="Arial"/>
                <a:ea typeface="Arial"/>
                <a:cs typeface="Arial"/>
                <a:sym typeface="Arial"/>
              </a:rPr>
              <a:t>Desarrollar las instancias de Data Acquisition y Data Wrangling en tu trabajo final.</a:t>
            </a:r>
            <a:endParaRPr>
              <a:solidFill>
                <a:schemeClr val="dk1"/>
              </a:solidFill>
              <a:latin typeface="Arial"/>
              <a:ea typeface="Arial"/>
              <a:cs typeface="Arial"/>
              <a:sym typeface="Arial"/>
            </a:endParaRPr>
          </a:p>
          <a:p>
            <a:pPr indent="-304800" lvl="0" marL="914400" rtl="0" algn="l">
              <a:lnSpc>
                <a:spcPct val="200000"/>
              </a:lnSpc>
              <a:spcBef>
                <a:spcPts val="0"/>
              </a:spcBef>
              <a:spcAft>
                <a:spcPts val="0"/>
              </a:spcAft>
              <a:buClr>
                <a:schemeClr val="dk1"/>
              </a:buClr>
              <a:buSzPts val="1200"/>
              <a:buFont typeface="Arial"/>
              <a:buAutoNum type="arabicPeriod"/>
            </a:pPr>
            <a:r>
              <a:rPr lang="en">
                <a:solidFill>
                  <a:schemeClr val="dk1"/>
                </a:solidFill>
                <a:latin typeface="Arial"/>
                <a:ea typeface="Arial"/>
                <a:cs typeface="Arial"/>
                <a:sym typeface="Arial"/>
              </a:rPr>
              <a:t>Lograr una articulación en equipo y una división de tareas adecuadas a los objetivos.</a:t>
            </a:r>
            <a:endParaRPr>
              <a:solidFill>
                <a:schemeClr val="dk1"/>
              </a:solidFill>
              <a:latin typeface="Arial"/>
              <a:ea typeface="Arial"/>
              <a:cs typeface="Arial"/>
              <a:sym typeface="Arial"/>
            </a:endParaRPr>
          </a:p>
          <a:p>
            <a:pPr indent="-304800" lvl="0" marL="914400" rtl="0" algn="l">
              <a:lnSpc>
                <a:spcPct val="200000"/>
              </a:lnSpc>
              <a:spcBef>
                <a:spcPts val="0"/>
              </a:spcBef>
              <a:spcAft>
                <a:spcPts val="0"/>
              </a:spcAft>
              <a:buClr>
                <a:schemeClr val="dk1"/>
              </a:buClr>
              <a:buSzPts val="1200"/>
              <a:buFont typeface="Arial"/>
              <a:buAutoNum type="arabicPeriod"/>
            </a:pPr>
            <a:r>
              <a:rPr lang="en">
                <a:solidFill>
                  <a:srgbClr val="3C4043"/>
                </a:solidFill>
                <a:highlight>
                  <a:schemeClr val="lt1"/>
                </a:highlight>
                <a:latin typeface="Arial"/>
                <a:ea typeface="Arial"/>
                <a:cs typeface="Arial"/>
                <a:sym typeface="Arial"/>
              </a:rPr>
              <a:t>Realizar Filtrado</a:t>
            </a:r>
            <a:endParaRPr>
              <a:solidFill>
                <a:srgbClr val="3C4043"/>
              </a:solidFill>
              <a:highlight>
                <a:schemeClr val="lt1"/>
              </a:highlight>
              <a:latin typeface="Arial"/>
              <a:ea typeface="Arial"/>
              <a:cs typeface="Arial"/>
              <a:sym typeface="Arial"/>
            </a:endParaRPr>
          </a:p>
          <a:p>
            <a:pPr indent="-304800" lvl="0" marL="914400" rtl="0" algn="l">
              <a:lnSpc>
                <a:spcPct val="200000"/>
              </a:lnSpc>
              <a:spcBef>
                <a:spcPts val="0"/>
              </a:spcBef>
              <a:spcAft>
                <a:spcPts val="0"/>
              </a:spcAft>
              <a:buClr>
                <a:schemeClr val="dk1"/>
              </a:buClr>
              <a:buSzPts val="1200"/>
              <a:buFont typeface="Arial"/>
              <a:buAutoNum type="arabicPeriod"/>
            </a:pPr>
            <a:r>
              <a:rPr lang="en">
                <a:solidFill>
                  <a:srgbClr val="3C4043"/>
                </a:solidFill>
                <a:highlight>
                  <a:schemeClr val="lt1"/>
                </a:highlight>
                <a:latin typeface="Arial"/>
                <a:ea typeface="Arial"/>
                <a:cs typeface="Arial"/>
                <a:sym typeface="Arial"/>
              </a:rPr>
              <a:t>Describir qué significa cada variable, cómo se comporta.</a:t>
            </a:r>
            <a:endParaRPr>
              <a:solidFill>
                <a:srgbClr val="3C4043"/>
              </a:solidFill>
              <a:highlight>
                <a:schemeClr val="lt1"/>
              </a:highlight>
              <a:latin typeface="Arial"/>
              <a:ea typeface="Arial"/>
              <a:cs typeface="Arial"/>
              <a:sym typeface="Arial"/>
            </a:endParaRPr>
          </a:p>
          <a:p>
            <a:pPr indent="-304800" lvl="0" marL="914400" rtl="0" algn="l">
              <a:lnSpc>
                <a:spcPct val="200000"/>
              </a:lnSpc>
              <a:spcBef>
                <a:spcPts val="0"/>
              </a:spcBef>
              <a:spcAft>
                <a:spcPts val="0"/>
              </a:spcAft>
              <a:buClr>
                <a:schemeClr val="dk1"/>
              </a:buClr>
              <a:buSzPts val="1200"/>
              <a:buFont typeface="Arial"/>
              <a:buAutoNum type="arabicPeriod"/>
            </a:pPr>
            <a:r>
              <a:rPr lang="en">
                <a:solidFill>
                  <a:srgbClr val="3C4043"/>
                </a:solidFill>
                <a:highlight>
                  <a:schemeClr val="lt1"/>
                </a:highlight>
                <a:latin typeface="Arial"/>
                <a:ea typeface="Arial"/>
                <a:cs typeface="Arial"/>
                <a:sym typeface="Arial"/>
              </a:rPr>
              <a:t>Especificar las distribuciones y relaciones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8" name="Shape 3438"/>
        <p:cNvGrpSpPr/>
        <p:nvPr/>
      </p:nvGrpSpPr>
      <p:grpSpPr>
        <a:xfrm>
          <a:off x="0" y="0"/>
          <a:ext cx="0" cy="0"/>
          <a:chOff x="0" y="0"/>
          <a:chExt cx="0" cy="0"/>
        </a:xfrm>
      </p:grpSpPr>
      <p:sp>
        <p:nvSpPr>
          <p:cNvPr id="3439" name="Google Shape;3439;p34"/>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3440" name="Google Shape;3440;p34"/>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Mediante la herramienta Google Colab, hemos montado y generado el acceso a Drive donde tenemos nuestro Dataset que es un .csv de </a:t>
            </a:r>
            <a:r>
              <a:rPr lang="en">
                <a:latin typeface="Arial"/>
                <a:ea typeface="Arial"/>
                <a:cs typeface="Arial"/>
                <a:sym typeface="Arial"/>
              </a:rPr>
              <a:t>más</a:t>
            </a:r>
            <a:r>
              <a:rPr lang="en">
                <a:latin typeface="Arial"/>
                <a:ea typeface="Arial"/>
                <a:cs typeface="Arial"/>
                <a:sym typeface="Arial"/>
              </a:rPr>
              <a:t> de 50 mil registros.</a:t>
            </a:r>
            <a:endParaRPr>
              <a:latin typeface="Arial"/>
              <a:ea typeface="Arial"/>
              <a:cs typeface="Arial"/>
              <a:sym typeface="Arial"/>
            </a:endParaRPr>
          </a:p>
          <a:p>
            <a:pPr indent="0" lvl="0" marL="0" rtl="0" algn="l">
              <a:lnSpc>
                <a:spcPct val="135714"/>
              </a:lnSpc>
              <a:spcBef>
                <a:spcPts val="1600"/>
              </a:spcBef>
              <a:spcAft>
                <a:spcPts val="0"/>
              </a:spcAft>
              <a:buClr>
                <a:schemeClr val="dk1"/>
              </a:buClr>
              <a:buSzPts val="1100"/>
              <a:buFont typeface="Arial"/>
              <a:buNone/>
            </a:pPr>
            <a:r>
              <a:rPr lang="en">
                <a:solidFill>
                  <a:srgbClr val="AF00DB"/>
                </a:solidFill>
                <a:highlight>
                  <a:srgbClr val="FFFFFE"/>
                </a:highlight>
                <a:latin typeface="Arial"/>
                <a:ea typeface="Arial"/>
                <a:cs typeface="Arial"/>
                <a:sym typeface="Arial"/>
              </a:rPr>
              <a:t>from</a:t>
            </a:r>
            <a:r>
              <a:rPr lang="en">
                <a:solidFill>
                  <a:schemeClr val="dk1"/>
                </a:solidFill>
                <a:highlight>
                  <a:srgbClr val="FFFFFE"/>
                </a:highlight>
                <a:latin typeface="Arial"/>
                <a:ea typeface="Arial"/>
                <a:cs typeface="Arial"/>
                <a:sym typeface="Arial"/>
              </a:rPr>
              <a:t> google.colab </a:t>
            </a:r>
            <a:r>
              <a:rPr lang="en">
                <a:solidFill>
                  <a:srgbClr val="AF00DB"/>
                </a:solidFill>
                <a:highlight>
                  <a:srgbClr val="FFFFFE"/>
                </a:highlight>
                <a:latin typeface="Arial"/>
                <a:ea typeface="Arial"/>
                <a:cs typeface="Arial"/>
                <a:sym typeface="Arial"/>
              </a:rPr>
              <a:t>import</a:t>
            </a:r>
            <a:r>
              <a:rPr lang="en">
                <a:solidFill>
                  <a:schemeClr val="dk1"/>
                </a:solidFill>
                <a:highlight>
                  <a:srgbClr val="FFFFFE"/>
                </a:highlight>
                <a:latin typeface="Arial"/>
                <a:ea typeface="Arial"/>
                <a:cs typeface="Arial"/>
                <a:sym typeface="Arial"/>
              </a:rPr>
              <a:t> drive</a:t>
            </a:r>
            <a:endParaRPr>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E"/>
                </a:highlight>
                <a:latin typeface="Arial"/>
                <a:ea typeface="Arial"/>
                <a:cs typeface="Arial"/>
                <a:sym typeface="Arial"/>
              </a:rPr>
              <a:t>drive.mount(</a:t>
            </a:r>
            <a:r>
              <a:rPr lang="en">
                <a:solidFill>
                  <a:srgbClr val="A31515"/>
                </a:solidFill>
                <a:highlight>
                  <a:srgbClr val="FFFFFE"/>
                </a:highlight>
                <a:latin typeface="Arial"/>
                <a:ea typeface="Arial"/>
                <a:cs typeface="Arial"/>
                <a:sym typeface="Arial"/>
              </a:rPr>
              <a:t>'/content/drive'</a:t>
            </a:r>
            <a:r>
              <a:rPr lang="en">
                <a:solidFill>
                  <a:schemeClr val="dk1"/>
                </a:solidFill>
                <a:highlight>
                  <a:srgbClr val="FFFFFE"/>
                </a:highlight>
                <a:latin typeface="Arial"/>
                <a:ea typeface="Arial"/>
                <a:cs typeface="Arial"/>
                <a:sym typeface="Arial"/>
              </a:rPr>
              <a:t>)</a:t>
            </a:r>
            <a:endParaRPr>
              <a:solidFill>
                <a:schemeClr val="dk1"/>
              </a:solidFill>
              <a:highlight>
                <a:srgbClr val="FFFFFE"/>
              </a:highlight>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lnSpc>
                <a:spcPct val="135714"/>
              </a:lnSpc>
              <a:spcBef>
                <a:spcPts val="1600"/>
              </a:spcBef>
              <a:spcAft>
                <a:spcPts val="0"/>
              </a:spcAft>
              <a:buNone/>
            </a:pPr>
            <a:r>
              <a:rPr lang="en">
                <a:solidFill>
                  <a:schemeClr val="dk1"/>
                </a:solidFill>
                <a:highlight>
                  <a:srgbClr val="FFFFFE"/>
                </a:highlight>
                <a:latin typeface="Arial"/>
                <a:ea typeface="Arial"/>
                <a:cs typeface="Arial"/>
                <a:sym typeface="Arial"/>
              </a:rPr>
              <a:t>Nuestro dataset es el diamonds.csv</a:t>
            </a:r>
            <a:endParaRPr>
              <a:solidFill>
                <a:schemeClr val="dk1"/>
              </a:solidFill>
              <a:highlight>
                <a:srgbClr val="FFFFFE"/>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E"/>
                </a:highlight>
                <a:latin typeface="Arial"/>
                <a:ea typeface="Arial"/>
                <a:cs typeface="Arial"/>
                <a:sym typeface="Arial"/>
              </a:rPr>
              <a:t>ruta = </a:t>
            </a:r>
            <a:r>
              <a:rPr lang="en">
                <a:solidFill>
                  <a:srgbClr val="A31515"/>
                </a:solidFill>
                <a:highlight>
                  <a:srgbClr val="FFFFFE"/>
                </a:highlight>
                <a:latin typeface="Arial"/>
                <a:ea typeface="Arial"/>
                <a:cs typeface="Arial"/>
                <a:sym typeface="Arial"/>
              </a:rPr>
              <a:t>'/content/drive/MyDrive/Datos_actual/diamonds.csv'</a:t>
            </a:r>
            <a:endParaRPr>
              <a:solidFill>
                <a:srgbClr val="A31515"/>
              </a:solidFill>
              <a:highlight>
                <a:srgbClr val="FFFFFE"/>
              </a:highlight>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Fuente: https://www.kaggle.com/datasets/shivam2503/diamonds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4" name="Shape 3444"/>
        <p:cNvGrpSpPr/>
        <p:nvPr/>
      </p:nvGrpSpPr>
      <p:grpSpPr>
        <a:xfrm>
          <a:off x="0" y="0"/>
          <a:ext cx="0" cy="0"/>
          <a:chOff x="0" y="0"/>
          <a:chExt cx="0" cy="0"/>
        </a:xfrm>
      </p:grpSpPr>
      <p:sp>
        <p:nvSpPr>
          <p:cNvPr id="3445" name="Google Shape;3445;p35"/>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3446" name="Google Shape;3446;p35"/>
          <p:cNvSpPr txBox="1"/>
          <p:nvPr>
            <p:ph idx="1" type="body"/>
          </p:nvPr>
        </p:nvSpPr>
        <p:spPr>
          <a:xfrm>
            <a:off x="672000" y="1559825"/>
            <a:ext cx="7715400" cy="2524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realiza la eliminación de Datos </a:t>
            </a:r>
            <a:r>
              <a:rPr lang="en">
                <a:latin typeface="Arial"/>
                <a:ea typeface="Arial"/>
                <a:cs typeface="Arial"/>
                <a:sym typeface="Arial"/>
              </a:rPr>
              <a:t>duplicados</a:t>
            </a:r>
            <a:endParaRPr>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verifica el que el tipo de datos se correcto</a:t>
            </a:r>
            <a:endParaRPr>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verifica que no haya nulos</a:t>
            </a:r>
            <a:endParaRPr>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eliminan los datos incompletos</a:t>
            </a:r>
            <a:endParaRPr>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traduce el nombre de  las </a:t>
            </a:r>
            <a:r>
              <a:rPr lang="en">
                <a:latin typeface="Arial"/>
                <a:ea typeface="Arial"/>
                <a:cs typeface="Arial"/>
                <a:sym typeface="Arial"/>
              </a:rPr>
              <a:t>columnas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0" name="Shape 3450"/>
        <p:cNvGrpSpPr/>
        <p:nvPr/>
      </p:nvGrpSpPr>
      <p:grpSpPr>
        <a:xfrm>
          <a:off x="0" y="0"/>
          <a:ext cx="0" cy="0"/>
          <a:chOff x="0" y="0"/>
          <a:chExt cx="0" cy="0"/>
        </a:xfrm>
      </p:grpSpPr>
      <p:sp>
        <p:nvSpPr>
          <p:cNvPr id="3451" name="Google Shape;3451;p36"/>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de tareas</a:t>
            </a:r>
            <a:endParaRPr/>
          </a:p>
        </p:txBody>
      </p:sp>
      <p:sp>
        <p:nvSpPr>
          <p:cNvPr id="3452" name="Google Shape;3452;p36"/>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Como somos dos en el equipo hemos dividido de esta manera</a:t>
            </a:r>
            <a:endParaRPr>
              <a:latin typeface="Arial"/>
              <a:ea typeface="Arial"/>
              <a:cs typeface="Arial"/>
              <a:sym typeface="Arial"/>
            </a:endParaRPr>
          </a:p>
          <a:p>
            <a:pPr indent="0" lvl="0" marL="0" rtl="0" algn="l">
              <a:spcBef>
                <a:spcPts val="1600"/>
              </a:spcBef>
              <a:spcAft>
                <a:spcPts val="1600"/>
              </a:spcAft>
              <a:buNone/>
            </a:pPr>
            <a:r>
              <a:t/>
            </a:r>
            <a:endParaRPr/>
          </a:p>
        </p:txBody>
      </p:sp>
      <p:graphicFrame>
        <p:nvGraphicFramePr>
          <p:cNvPr id="3453" name="Google Shape;3453;p36"/>
          <p:cNvGraphicFramePr/>
          <p:nvPr/>
        </p:nvGraphicFramePr>
        <p:xfrm>
          <a:off x="899100" y="1834475"/>
          <a:ext cx="3000000" cy="3000000"/>
        </p:xfrm>
        <a:graphic>
          <a:graphicData uri="http://schemas.openxmlformats.org/drawingml/2006/table">
            <a:tbl>
              <a:tblPr>
                <a:noFill/>
                <a:tableStyleId>{44613602-1F09-497A-991E-EAD736EA3FD5}</a:tableStyleId>
              </a:tblPr>
              <a:tblGrid>
                <a:gridCol w="3619500"/>
                <a:gridCol w="3619500"/>
              </a:tblGrid>
              <a:tr h="381000">
                <a:tc>
                  <a:txBody>
                    <a:bodyPr/>
                    <a:lstStyle/>
                    <a:p>
                      <a:pPr indent="0" lvl="0" marL="0" rtl="0" algn="l">
                        <a:spcBef>
                          <a:spcPts val="0"/>
                        </a:spcBef>
                        <a:spcAft>
                          <a:spcPts val="0"/>
                        </a:spcAft>
                        <a:buNone/>
                      </a:pPr>
                      <a:r>
                        <a:rPr lang="en"/>
                        <a:t>Carla </a:t>
                      </a:r>
                      <a:endParaRPr/>
                    </a:p>
                  </a:txBody>
                  <a:tcPr marT="91425" marB="91425" marR="91425" marL="91425"/>
                </a:tc>
                <a:tc>
                  <a:txBody>
                    <a:bodyPr/>
                    <a:lstStyle/>
                    <a:p>
                      <a:pPr indent="0" lvl="0" marL="0" rtl="0" algn="l">
                        <a:spcBef>
                          <a:spcPts val="0"/>
                        </a:spcBef>
                        <a:spcAft>
                          <a:spcPts val="0"/>
                        </a:spcAft>
                        <a:buNone/>
                      </a:pPr>
                      <a:r>
                        <a:rPr lang="en"/>
                        <a:t>Carlos</a:t>
                      </a:r>
                      <a:endParaRPr/>
                    </a:p>
                  </a:txBody>
                  <a:tcPr marT="91425" marB="91425" marR="91425" marL="91425"/>
                </a:tc>
              </a:tr>
              <a:tr h="381000">
                <a:tc>
                  <a:txBody>
                    <a:bodyPr/>
                    <a:lstStyle/>
                    <a:p>
                      <a:pPr indent="0" lvl="0" marL="0" rtl="0" algn="l">
                        <a:spcBef>
                          <a:spcPts val="0"/>
                        </a:spcBef>
                        <a:spcAft>
                          <a:spcPts val="0"/>
                        </a:spcAft>
                        <a:buNone/>
                      </a:pPr>
                      <a:r>
                        <a:rPr lang="en"/>
                        <a:t>Kick off Resumen Ejecutivo</a:t>
                      </a:r>
                      <a:endParaRPr/>
                    </a:p>
                  </a:txBody>
                  <a:tcPr marT="91425" marB="91425" marR="91425" marL="91425"/>
                </a:tc>
                <a:tc>
                  <a:txBody>
                    <a:bodyPr/>
                    <a:lstStyle/>
                    <a:p>
                      <a:pPr indent="0" lvl="0" marL="0" rtl="0" algn="l">
                        <a:spcBef>
                          <a:spcPts val="0"/>
                        </a:spcBef>
                        <a:spcAft>
                          <a:spcPts val="0"/>
                        </a:spcAft>
                        <a:buNone/>
                      </a:pPr>
                      <a:r>
                        <a:rPr lang="en"/>
                        <a:t>Kick off Colab </a:t>
                      </a:r>
                      <a:endParaRPr/>
                    </a:p>
                  </a:txBody>
                  <a:tcPr marT="91425" marB="91425" marR="91425" marL="91425"/>
                </a:tc>
              </a:tr>
              <a:tr h="381000">
                <a:tc>
                  <a:txBody>
                    <a:bodyPr/>
                    <a:lstStyle/>
                    <a:p>
                      <a:pPr indent="0" lvl="0" marL="0" rtl="0" algn="l">
                        <a:spcBef>
                          <a:spcPts val="0"/>
                        </a:spcBef>
                        <a:spcAft>
                          <a:spcPts val="0"/>
                        </a:spcAft>
                        <a:buNone/>
                      </a:pPr>
                      <a:r>
                        <a:rPr lang="en"/>
                        <a:t>EDA</a:t>
                      </a:r>
                      <a:endParaRPr/>
                    </a:p>
                  </a:txBody>
                  <a:tcPr marT="91425" marB="91425" marR="91425" marL="91425"/>
                </a:tc>
                <a:tc>
                  <a:txBody>
                    <a:bodyPr/>
                    <a:lstStyle/>
                    <a:p>
                      <a:pPr indent="0" lvl="0" marL="0" rtl="0" algn="l">
                        <a:spcBef>
                          <a:spcPts val="0"/>
                        </a:spcBef>
                        <a:spcAft>
                          <a:spcPts val="0"/>
                        </a:spcAft>
                        <a:buNone/>
                      </a:pPr>
                      <a:r>
                        <a:rPr lang="en"/>
                        <a:t>Data Acquisition</a:t>
                      </a:r>
                      <a:endParaRPr/>
                    </a:p>
                  </a:txBody>
                  <a:tcPr marT="91425" marB="91425" marR="91425" marL="91425"/>
                </a:tc>
              </a:tr>
              <a:tr h="381000">
                <a:tc>
                  <a:txBody>
                    <a:bodyPr/>
                    <a:lstStyle/>
                    <a:p>
                      <a:pPr indent="0" lvl="0" marL="0" rtl="0" algn="l">
                        <a:spcBef>
                          <a:spcPts val="0"/>
                        </a:spcBef>
                        <a:spcAft>
                          <a:spcPts val="0"/>
                        </a:spcAft>
                        <a:buNone/>
                      </a:pPr>
                      <a:r>
                        <a:rPr lang="en"/>
                        <a:t>Correlaciones</a:t>
                      </a:r>
                      <a:endParaRPr/>
                    </a:p>
                  </a:txBody>
                  <a:tcPr marT="91425" marB="91425" marR="91425" marL="91425"/>
                </a:tc>
                <a:tc>
                  <a:txBody>
                    <a:bodyPr/>
                    <a:lstStyle/>
                    <a:p>
                      <a:pPr indent="0" lvl="0" marL="0" rtl="0" algn="l">
                        <a:spcBef>
                          <a:spcPts val="0"/>
                        </a:spcBef>
                        <a:spcAft>
                          <a:spcPts val="0"/>
                        </a:spcAft>
                        <a:buNone/>
                      </a:pPr>
                      <a:r>
                        <a:rPr lang="en"/>
                        <a:t>Filtrado</a:t>
                      </a:r>
                      <a:endParaRPr/>
                    </a:p>
                  </a:txBody>
                  <a:tcPr marT="91425" marB="91425" marR="91425" marL="91425"/>
                </a:tc>
              </a:tr>
              <a:tr h="381000">
                <a:tc>
                  <a:txBody>
                    <a:bodyPr/>
                    <a:lstStyle/>
                    <a:p>
                      <a:pPr indent="0" lvl="0" marL="0" rtl="0" algn="l">
                        <a:spcBef>
                          <a:spcPts val="0"/>
                        </a:spcBef>
                        <a:spcAft>
                          <a:spcPts val="0"/>
                        </a:spcAft>
                        <a:buNone/>
                      </a:pPr>
                      <a:r>
                        <a:rPr lang="en"/>
                        <a:t>Gráficos</a:t>
                      </a:r>
                      <a:endParaRPr/>
                    </a:p>
                  </a:txBody>
                  <a:tcPr marT="91425" marB="91425" marR="91425" marL="91425"/>
                </a:tc>
                <a:tc>
                  <a:txBody>
                    <a:bodyPr/>
                    <a:lstStyle/>
                    <a:p>
                      <a:pPr indent="0" lvl="0" marL="0" rtl="0" algn="l">
                        <a:spcBef>
                          <a:spcPts val="0"/>
                        </a:spcBef>
                        <a:spcAft>
                          <a:spcPts val="0"/>
                        </a:spcAft>
                        <a:buNone/>
                      </a:pPr>
                      <a:r>
                        <a:rPr lang="en"/>
                        <a:t>Limpieza</a:t>
                      </a:r>
                      <a:endParaRPr/>
                    </a:p>
                  </a:txBody>
                  <a:tcPr marT="91425" marB="91425" marR="91425" marL="91425"/>
                </a:tc>
              </a:tr>
              <a:tr h="381000">
                <a:tc>
                  <a:txBody>
                    <a:bodyPr/>
                    <a:lstStyle/>
                    <a:p>
                      <a:pPr indent="0" lvl="0" marL="0" rtl="0" algn="l">
                        <a:spcBef>
                          <a:spcPts val="0"/>
                        </a:spcBef>
                        <a:spcAft>
                          <a:spcPts val="0"/>
                        </a:spcAft>
                        <a:buNone/>
                      </a:pPr>
                      <a:r>
                        <a:rPr lang="en"/>
                        <a:t>Análisis de la data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Análisis de la data</a:t>
                      </a:r>
                      <a:endParaRPr/>
                    </a:p>
                  </a:txBody>
                  <a:tcPr marT="91425" marB="91425" marR="91425" marL="91425"/>
                </a:tc>
              </a:tr>
              <a:tr h="381000">
                <a:tc>
                  <a:txBody>
                    <a:bodyPr/>
                    <a:lstStyle/>
                    <a:p>
                      <a:pPr indent="0" lvl="0" marL="0" rtl="0" algn="l">
                        <a:spcBef>
                          <a:spcPts val="0"/>
                        </a:spcBef>
                        <a:spcAft>
                          <a:spcPts val="0"/>
                        </a:spcAft>
                        <a:buNone/>
                      </a:pPr>
                      <a:r>
                        <a:rPr lang="en"/>
                        <a:t>Primeras conclusiones</a:t>
                      </a:r>
                      <a:endParaRPr/>
                    </a:p>
                  </a:txBody>
                  <a:tcPr marT="91425" marB="91425" marR="91425" marL="91425"/>
                </a:tc>
                <a:tc>
                  <a:txBody>
                    <a:bodyPr/>
                    <a:lstStyle/>
                    <a:p>
                      <a:pPr indent="0" lvl="0" marL="0" rtl="0" algn="l">
                        <a:spcBef>
                          <a:spcPts val="0"/>
                        </a:spcBef>
                        <a:spcAft>
                          <a:spcPts val="0"/>
                        </a:spcAft>
                        <a:buNone/>
                      </a:pPr>
                      <a:r>
                        <a:rPr lang="en"/>
                        <a:t>Primeras conclusiones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7" name="Shape 3457"/>
        <p:cNvGrpSpPr/>
        <p:nvPr/>
      </p:nvGrpSpPr>
      <p:grpSpPr>
        <a:xfrm>
          <a:off x="0" y="0"/>
          <a:ext cx="0" cy="0"/>
          <a:chOff x="0" y="0"/>
          <a:chExt cx="0" cy="0"/>
        </a:xfrm>
      </p:grpSpPr>
      <p:sp>
        <p:nvSpPr>
          <p:cNvPr id="3458" name="Google Shape;3458;p37"/>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Filtros</a:t>
            </a:r>
            <a:endParaRPr/>
          </a:p>
        </p:txBody>
      </p:sp>
      <p:sp>
        <p:nvSpPr>
          <p:cNvPr id="3459" name="Google Shape;3459;p37"/>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filtran los datos con los que tienen sentido, respecto a la columna “x”, “y” y “z”</a:t>
            </a:r>
            <a:endParaRPr>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a:latin typeface="Arial"/>
                <a:ea typeface="Arial"/>
                <a:cs typeface="Arial"/>
                <a:sym typeface="Arial"/>
              </a:rPr>
              <a:t>Se considera hacer filtros respecto a:</a:t>
            </a:r>
            <a:endParaRPr>
              <a:latin typeface="Arial"/>
              <a:ea typeface="Arial"/>
              <a:cs typeface="Arial"/>
              <a:sym typeface="Arial"/>
            </a:endParaRPr>
          </a:p>
          <a:p>
            <a:pPr indent="-304800" lvl="1" marL="914400" rtl="0" algn="l">
              <a:lnSpc>
                <a:spcPct val="200000"/>
              </a:lnSpc>
              <a:spcBef>
                <a:spcPts val="0"/>
              </a:spcBef>
              <a:spcAft>
                <a:spcPts val="0"/>
              </a:spcAft>
              <a:buSzPts val="1200"/>
              <a:buFont typeface="Arial"/>
              <a:buChar char="○"/>
            </a:pPr>
            <a:r>
              <a:rPr lang="en" sz="1200">
                <a:latin typeface="Arial"/>
                <a:ea typeface="Arial"/>
                <a:cs typeface="Arial"/>
                <a:sym typeface="Arial"/>
              </a:rPr>
              <a:t>Corte</a:t>
            </a:r>
            <a:endParaRPr sz="1200">
              <a:latin typeface="Arial"/>
              <a:ea typeface="Arial"/>
              <a:cs typeface="Arial"/>
              <a:sym typeface="Arial"/>
            </a:endParaRPr>
          </a:p>
          <a:p>
            <a:pPr indent="-304800" lvl="1" marL="914400" rtl="0" algn="l">
              <a:lnSpc>
                <a:spcPct val="200000"/>
              </a:lnSpc>
              <a:spcBef>
                <a:spcPts val="0"/>
              </a:spcBef>
              <a:spcAft>
                <a:spcPts val="0"/>
              </a:spcAft>
              <a:buSzPts val="1200"/>
              <a:buFont typeface="Arial"/>
              <a:buChar char="○"/>
            </a:pPr>
            <a:r>
              <a:rPr lang="en" sz="1200">
                <a:latin typeface="Arial"/>
                <a:ea typeface="Arial"/>
                <a:cs typeface="Arial"/>
                <a:sym typeface="Arial"/>
              </a:rPr>
              <a:t>Color</a:t>
            </a:r>
            <a:endParaRPr sz="1200">
              <a:latin typeface="Arial"/>
              <a:ea typeface="Arial"/>
              <a:cs typeface="Arial"/>
              <a:sym typeface="Arial"/>
            </a:endParaRPr>
          </a:p>
          <a:p>
            <a:pPr indent="-304800" lvl="1" marL="914400" rtl="0" algn="l">
              <a:lnSpc>
                <a:spcPct val="200000"/>
              </a:lnSpc>
              <a:spcBef>
                <a:spcPts val="0"/>
              </a:spcBef>
              <a:spcAft>
                <a:spcPts val="0"/>
              </a:spcAft>
              <a:buSzPts val="1200"/>
              <a:buChar char="○"/>
            </a:pPr>
            <a:r>
              <a:rPr lang="en" sz="1200">
                <a:latin typeface="Arial"/>
                <a:ea typeface="Arial"/>
                <a:cs typeface="Arial"/>
                <a:sym typeface="Arial"/>
              </a:rPr>
              <a:t>Claridad</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3" name="Shape 3463"/>
        <p:cNvGrpSpPr/>
        <p:nvPr/>
      </p:nvGrpSpPr>
      <p:grpSpPr>
        <a:xfrm>
          <a:off x="0" y="0"/>
          <a:ext cx="0" cy="0"/>
          <a:chOff x="0" y="0"/>
          <a:chExt cx="0" cy="0"/>
        </a:xfrm>
      </p:grpSpPr>
      <p:sp>
        <p:nvSpPr>
          <p:cNvPr id="3464" name="Google Shape;3464;p38"/>
          <p:cNvSpPr txBox="1"/>
          <p:nvPr>
            <p:ph idx="1" type="body"/>
          </p:nvPr>
        </p:nvSpPr>
        <p:spPr>
          <a:xfrm>
            <a:off x="714300" y="1118450"/>
            <a:ext cx="7715400" cy="3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Carat: </a:t>
            </a:r>
            <a:r>
              <a:rPr lang="en">
                <a:solidFill>
                  <a:srgbClr val="202124"/>
                </a:solidFill>
                <a:highlight>
                  <a:srgbClr val="FFFFFF"/>
                </a:highlight>
                <a:latin typeface="Arial"/>
                <a:ea typeface="Arial"/>
                <a:cs typeface="Arial"/>
                <a:sym typeface="Arial"/>
              </a:rPr>
              <a:t>El “Carat” (peso) es la </a:t>
            </a:r>
            <a:r>
              <a:rPr b="1" lang="en">
                <a:solidFill>
                  <a:srgbClr val="202124"/>
                </a:solidFill>
                <a:highlight>
                  <a:srgbClr val="FFFFFF"/>
                </a:highlight>
                <a:latin typeface="Arial"/>
                <a:ea typeface="Arial"/>
                <a:cs typeface="Arial"/>
                <a:sym typeface="Arial"/>
              </a:rPr>
              <a:t>unidad de medida de los diamantes</a:t>
            </a:r>
            <a:r>
              <a:rPr lang="en">
                <a:solidFill>
                  <a:srgbClr val="202124"/>
                </a:solidFill>
                <a:highlight>
                  <a:srgbClr val="FFFFFF"/>
                </a:highlight>
                <a:latin typeface="Arial"/>
                <a:ea typeface="Arial"/>
                <a:cs typeface="Arial"/>
                <a:sym typeface="Arial"/>
              </a:rPr>
              <a:t>. El peso de un diamante se mide en quilates, cuya abreviatura es ct. El quilate métrico, aprobado en 1907, corresponde a 0.20 gr.</a:t>
            </a:r>
            <a:endParaRPr>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Cut: </a:t>
            </a:r>
            <a:r>
              <a:rPr lang="en">
                <a:solidFill>
                  <a:srgbClr val="202124"/>
                </a:solidFill>
                <a:highlight>
                  <a:srgbClr val="FFFFFF"/>
                </a:highlight>
                <a:latin typeface="Arial"/>
                <a:ea typeface="Arial"/>
                <a:cs typeface="Arial"/>
                <a:sym typeface="Arial"/>
              </a:rPr>
              <a:t>Se refiere a la manera en que las facetas del </a:t>
            </a:r>
            <a:r>
              <a:rPr b="1" lang="en">
                <a:solidFill>
                  <a:srgbClr val="202124"/>
                </a:solidFill>
                <a:highlight>
                  <a:srgbClr val="FFFFFF"/>
                </a:highlight>
                <a:latin typeface="Arial"/>
                <a:ea typeface="Arial"/>
                <a:cs typeface="Arial"/>
                <a:sym typeface="Arial"/>
              </a:rPr>
              <a:t>diamante</a:t>
            </a:r>
            <a:r>
              <a:rPr lang="en">
                <a:solidFill>
                  <a:srgbClr val="202124"/>
                </a:solidFill>
                <a:highlight>
                  <a:srgbClr val="FFFFFF"/>
                </a:highlight>
                <a:latin typeface="Arial"/>
                <a:ea typeface="Arial"/>
                <a:cs typeface="Arial"/>
                <a:sym typeface="Arial"/>
              </a:rPr>
              <a:t> interactúan con la luz. La simetría, las dimensiones y el pulido lo determinan. Más que cualquier otro factor, el </a:t>
            </a:r>
            <a:r>
              <a:rPr b="1" lang="en">
                <a:solidFill>
                  <a:srgbClr val="202124"/>
                </a:solidFill>
                <a:highlight>
                  <a:srgbClr val="FFFFFF"/>
                </a:highlight>
                <a:latin typeface="Arial"/>
                <a:ea typeface="Arial"/>
                <a:cs typeface="Arial"/>
                <a:sym typeface="Arial"/>
              </a:rPr>
              <a:t>corte</a:t>
            </a:r>
            <a:r>
              <a:rPr lang="en">
                <a:solidFill>
                  <a:srgbClr val="202124"/>
                </a:solidFill>
                <a:highlight>
                  <a:srgbClr val="FFFFFF"/>
                </a:highlight>
                <a:latin typeface="Arial"/>
                <a:ea typeface="Arial"/>
                <a:cs typeface="Arial"/>
                <a:sym typeface="Arial"/>
              </a:rPr>
              <a:t> determina la belleza de la piedra.</a:t>
            </a:r>
            <a:endParaRPr>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Color:</a:t>
            </a:r>
            <a:r>
              <a:rPr b="1" lang="en">
                <a:solidFill>
                  <a:schemeClr val="dk1"/>
                </a:solidFill>
                <a:highlight>
                  <a:srgbClr val="FFFFFF"/>
                </a:highlight>
                <a:latin typeface="Arial"/>
                <a:ea typeface="Arial"/>
                <a:cs typeface="Arial"/>
                <a:sym typeface="Arial"/>
              </a:rPr>
              <a:t> </a:t>
            </a:r>
            <a:r>
              <a:rPr lang="en">
                <a:solidFill>
                  <a:schemeClr val="dk1"/>
                </a:solidFill>
                <a:highlight>
                  <a:srgbClr val="FFFFFF"/>
                </a:highlight>
                <a:latin typeface="Arial"/>
                <a:ea typeface="Arial"/>
                <a:cs typeface="Arial"/>
                <a:sym typeface="Arial"/>
              </a:rPr>
              <a:t>Los diamantes  se comercializan con un certificado gemológico se rigen por la escala de color del Instituto Gemológico Americano (G.I.A.). Esta escala está normalizada con las letras del abecedario, empezando por la D (para el más blanco ó incoloro) y terminando en la letra Z (peor grado de color; menos blanco y con más tinte). Todos estos diamantes están, como ya se ha dicho, dentro de la escala de los colores blancos.</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Clarity: </a:t>
            </a:r>
            <a:r>
              <a:rPr lang="en">
                <a:solidFill>
                  <a:srgbClr val="202124"/>
                </a:solidFill>
                <a:highlight>
                  <a:srgbClr val="FFFFFF"/>
                </a:highlight>
                <a:latin typeface="Arial"/>
                <a:ea typeface="Arial"/>
                <a:cs typeface="Arial"/>
                <a:sym typeface="Arial"/>
              </a:rPr>
              <a:t>la </a:t>
            </a:r>
            <a:r>
              <a:rPr b="1" lang="en">
                <a:solidFill>
                  <a:srgbClr val="202124"/>
                </a:solidFill>
                <a:highlight>
                  <a:srgbClr val="FFFFFF"/>
                </a:highlight>
                <a:latin typeface="Arial"/>
                <a:ea typeface="Arial"/>
                <a:cs typeface="Arial"/>
                <a:sym typeface="Arial"/>
              </a:rPr>
              <a:t>pureza del diamante</a:t>
            </a:r>
            <a:r>
              <a:rPr lang="en">
                <a:solidFill>
                  <a:srgbClr val="202124"/>
                </a:solidFill>
                <a:highlight>
                  <a:srgbClr val="FFFFFF"/>
                </a:highlight>
                <a:latin typeface="Arial"/>
                <a:ea typeface="Arial"/>
                <a:cs typeface="Arial"/>
                <a:sym typeface="Arial"/>
              </a:rPr>
              <a:t> en una escala de 11 puntos que abarca desde Sin Defecto y Sin Inclusiones Internas (FL/IF) hasta Inclusiones Visibles (I1, I2, I3). Estas categorías se basan en la capacidad de ver las inclusiones con una lupa de 10x aumentos.</a:t>
            </a:r>
            <a:endParaRPr b="1" sz="1550">
              <a:solidFill>
                <a:srgbClr val="21212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
        <p:nvSpPr>
          <p:cNvPr id="3465" name="Google Shape;3465;p38"/>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Diccionario de Datos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9" name="Shape 3469"/>
        <p:cNvGrpSpPr/>
        <p:nvPr/>
      </p:nvGrpSpPr>
      <p:grpSpPr>
        <a:xfrm>
          <a:off x="0" y="0"/>
          <a:ext cx="0" cy="0"/>
          <a:chOff x="0" y="0"/>
          <a:chExt cx="0" cy="0"/>
        </a:xfrm>
      </p:grpSpPr>
      <p:sp>
        <p:nvSpPr>
          <p:cNvPr id="3470" name="Google Shape;3470;p39"/>
          <p:cNvSpPr txBox="1"/>
          <p:nvPr>
            <p:ph type="title"/>
          </p:nvPr>
        </p:nvSpPr>
        <p:spPr>
          <a:xfrm>
            <a:off x="714300" y="545750"/>
            <a:ext cx="771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Diccionario de Datos</a:t>
            </a:r>
            <a:endParaRPr/>
          </a:p>
        </p:txBody>
      </p:sp>
      <p:sp>
        <p:nvSpPr>
          <p:cNvPr id="3471" name="Google Shape;3471;p39"/>
          <p:cNvSpPr txBox="1"/>
          <p:nvPr>
            <p:ph idx="1" type="body"/>
          </p:nvPr>
        </p:nvSpPr>
        <p:spPr>
          <a:xfrm>
            <a:off x="714300" y="1246825"/>
            <a:ext cx="7715400" cy="33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Depth: </a:t>
            </a:r>
            <a:r>
              <a:rPr lang="en" sz="1250">
                <a:solidFill>
                  <a:srgbClr val="212121"/>
                </a:solidFill>
                <a:highlight>
                  <a:srgbClr val="FFFFFF"/>
                </a:highlight>
                <a:latin typeface="Arial"/>
                <a:ea typeface="Arial"/>
                <a:cs typeface="Arial"/>
                <a:sym typeface="Arial"/>
              </a:rPr>
              <a:t>Es la medida de un diamante desde su tope hasta su base.</a:t>
            </a:r>
            <a:endParaRPr sz="1250">
              <a:solidFill>
                <a:srgbClr val="21212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5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Table: </a:t>
            </a:r>
            <a:r>
              <a:rPr lang="en" sz="1250">
                <a:solidFill>
                  <a:srgbClr val="212121"/>
                </a:solidFill>
                <a:highlight>
                  <a:srgbClr val="FFFFFF"/>
                </a:highlight>
                <a:latin typeface="Roboto"/>
                <a:ea typeface="Roboto"/>
                <a:cs typeface="Roboto"/>
                <a:sym typeface="Roboto"/>
              </a:rPr>
              <a:t>Es la faceta que se puede ver cuando la piedra se ve boca arriba. Es la faceta más grande de un diamante y juega un papel vital en su brillo y rendimiento de luz.</a:t>
            </a:r>
            <a:endParaRPr sz="12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Price:</a:t>
            </a:r>
            <a:r>
              <a:rPr lang="en" sz="1550">
                <a:solidFill>
                  <a:srgbClr val="212121"/>
                </a:solidFill>
                <a:highlight>
                  <a:srgbClr val="FFFFFF"/>
                </a:highlight>
                <a:latin typeface="Roboto"/>
                <a:ea typeface="Roboto"/>
                <a:cs typeface="Roboto"/>
                <a:sym typeface="Roboto"/>
              </a:rPr>
              <a:t> </a:t>
            </a:r>
            <a:r>
              <a:rPr lang="en" sz="1250">
                <a:solidFill>
                  <a:srgbClr val="212121"/>
                </a:solidFill>
                <a:highlight>
                  <a:srgbClr val="FFFFFF"/>
                </a:highlight>
                <a:latin typeface="Arial"/>
                <a:ea typeface="Arial"/>
                <a:cs typeface="Arial"/>
                <a:sym typeface="Arial"/>
              </a:rPr>
              <a:t>El precio de mercado, la variable dependiente.</a:t>
            </a:r>
            <a:endParaRPr sz="1250">
              <a:solidFill>
                <a:srgbClr val="21212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5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rPr b="1" lang="en" sz="1550">
                <a:solidFill>
                  <a:srgbClr val="212121"/>
                </a:solidFill>
                <a:highlight>
                  <a:srgbClr val="FFFFFF"/>
                </a:highlight>
                <a:latin typeface="Roboto"/>
                <a:ea typeface="Roboto"/>
                <a:cs typeface="Roboto"/>
                <a:sym typeface="Roboto"/>
              </a:rPr>
              <a:t>X, Y, Z:</a:t>
            </a:r>
            <a:r>
              <a:rPr lang="en" sz="1250">
                <a:solidFill>
                  <a:srgbClr val="212121"/>
                </a:solidFill>
                <a:highlight>
                  <a:srgbClr val="FFFFFF"/>
                </a:highlight>
                <a:latin typeface="Arial"/>
                <a:ea typeface="Arial"/>
                <a:cs typeface="Arial"/>
                <a:sym typeface="Arial"/>
              </a:rPr>
              <a:t> son medidas de longitud del diamante</a:t>
            </a:r>
            <a:r>
              <a:rPr b="1" lang="en" sz="1550">
                <a:solidFill>
                  <a:srgbClr val="212121"/>
                </a:solidFill>
                <a:highlight>
                  <a:srgbClr val="FFFFFF"/>
                </a:highlight>
                <a:latin typeface="Roboto"/>
                <a:ea typeface="Roboto"/>
                <a:cs typeface="Roboto"/>
                <a:sym typeface="Roboto"/>
              </a:rPr>
              <a:t> </a:t>
            </a:r>
            <a:endParaRPr b="1" sz="15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5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50">
              <a:solidFill>
                <a:srgbClr val="21212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pic>
        <p:nvPicPr>
          <p:cNvPr id="3472" name="Google Shape;3472;p39"/>
          <p:cNvPicPr preferRelativeResize="0"/>
          <p:nvPr/>
        </p:nvPicPr>
        <p:blipFill>
          <a:blip r:embed="rId3">
            <a:alphaModFix/>
          </a:blip>
          <a:stretch>
            <a:fillRect/>
          </a:stretch>
        </p:blipFill>
        <p:spPr>
          <a:xfrm>
            <a:off x="4422700" y="2892675"/>
            <a:ext cx="3345950" cy="159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stel Portfolio by Slidesgo">
  <a:themeElements>
    <a:clrScheme name="Simple Light">
      <a:dk1>
        <a:srgbClr val="000000"/>
      </a:dk1>
      <a:lt1>
        <a:srgbClr val="FFFFFF"/>
      </a:lt1>
      <a:dk2>
        <a:srgbClr val="595959"/>
      </a:dk2>
      <a:lt2>
        <a:srgbClr val="2AB6B3"/>
      </a:lt2>
      <a:accent1>
        <a:srgbClr val="D5EBC5"/>
      </a:accent1>
      <a:accent2>
        <a:srgbClr val="8CBEAA"/>
      </a:accent2>
      <a:accent3>
        <a:srgbClr val="E9D069"/>
      </a:accent3>
      <a:accent4>
        <a:srgbClr val="D5EBC5"/>
      </a:accent4>
      <a:accent5>
        <a:srgbClr val="8CBEAA"/>
      </a:accent5>
      <a:accent6>
        <a:srgbClr val="E9D069"/>
      </a:accent6>
      <a:hlink>
        <a:srgbClr val="8CBEA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