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731301589f4794c3996ac0f8e08d07c120c1e9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3f46e198c38594b49bec86508a10b206901b1a1.png"/>
<Relationship Id="rId3" Type="http://schemas.openxmlformats.org/officeDocument/2006/relationships/hyperlink" Target="interactive_map.html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Flu Outbreak in Southeast Asia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Dummy Data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Overview of Cases and Mortality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7315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Flu Outbreak Map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2743200" y="5669280"/>
            <a:ext cx="2743200" cy="457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sng">
                <a:hlinkClick r:id="rId3"/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Open Interactive Map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2025-09-25T12:44:02Z</dcterms:modified>
  <cp:category/>
</cp:coreProperties>
</file>