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85fb13cd7b7d2e5e6957aa2758a7c47a90942b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6fcf6a2f2a187a6d96c8f8ca8a9ad9d4f159e73.png"/>
<Relationship Id="rId3" Type="http://schemas.openxmlformats.org/officeDocument/2006/relationships/hyperlink" Target="interactive_map.html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Flu Outbreak in Southeast Asia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Dummy Data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Overview of Cases and Mortality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0" y="1371600"/>
            <a:ext cx="73152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Flu Outbreak Map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  <p:sp>
        <p:nvSpPr>
          <p:cNvPr id="4" name=""/>
          <p:cNvSpPr>
            <a:spLocks noGrp="1"/>
          </p:cNvSpPr>
          <p:nvPr>
            <p:ph/>
          </p:nvPr>
        </p:nvSpPr>
        <p:spPr>
          <a:xfrm>
            <a:off x="2743200" y="5669280"/>
            <a:ext cx="2743200" cy="45720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600" i="0" b="0" u="sng">
                <a:hlinkClick r:id="rId3"/>
                <a:solidFill>
                  <a:srgbClr val="0000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Open Interactive Map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2025-09-25T12:48:44Z</dcterms:modified>
  <cp:category/>
</cp:coreProperties>
</file>