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57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4" d="100"/>
          <a:sy n="34" d="100"/>
        </p:scale>
        <p:origin x="-90" y="-6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1F2FE-7107-4D91-A8FE-6ACAC667168B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1257A-51C6-411E-9BAE-E77B7A4AB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50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1257A-51C6-411E-9BAE-E77B7A4AB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83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1257A-51C6-411E-9BAE-E77B7A4AB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4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6BD7-BC27-4AFD-9DD5-8787F602F69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70F22-E216-465D-ABD7-223D7637D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5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6BD7-BC27-4AFD-9DD5-8787F602F69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70F22-E216-465D-ABD7-223D7637D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6BD7-BC27-4AFD-9DD5-8787F602F69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70F22-E216-465D-ABD7-223D7637D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0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6BD7-BC27-4AFD-9DD5-8787F602F69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70F22-E216-465D-ABD7-223D7637D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3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6BD7-BC27-4AFD-9DD5-8787F602F69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70F22-E216-465D-ABD7-223D7637D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4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6BD7-BC27-4AFD-9DD5-8787F602F69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70F22-E216-465D-ABD7-223D7637D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7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6BD7-BC27-4AFD-9DD5-8787F602F69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70F22-E216-465D-ABD7-223D7637D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4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6BD7-BC27-4AFD-9DD5-8787F602F69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70F22-E216-465D-ABD7-223D7637D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6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6BD7-BC27-4AFD-9DD5-8787F602F69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70F22-E216-465D-ABD7-223D7637D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0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6BD7-BC27-4AFD-9DD5-8787F602F69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70F22-E216-465D-ABD7-223D7637D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3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6BD7-BC27-4AFD-9DD5-8787F602F69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70F22-E216-465D-ABD7-223D7637D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5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56BD7-BC27-4AFD-9DD5-8787F602F69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70F22-E216-465D-ABD7-223D7637D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2578298"/>
          </a:xfrm>
          <a:solidFill>
            <a:srgbClr val="92D050"/>
          </a:solidFill>
        </p:spPr>
        <p:txBody>
          <a:bodyPr>
            <a:normAutofit/>
          </a:bodyPr>
          <a:lstStyle/>
          <a:p>
            <a:pPr algn="just"/>
            <a:r>
              <a:rPr lang="en-US" sz="4000" dirty="0" smtClean="0"/>
              <a:t>Chaining </a:t>
            </a:r>
            <a:r>
              <a:rPr lang="en-US" sz="4000" dirty="0" err="1" smtClean="0"/>
              <a:t>Zscore</a:t>
            </a:r>
            <a:r>
              <a:rPr lang="en-US" sz="4000" dirty="0" smtClean="0"/>
              <a:t> and Feature Scaling (ZOD-FS) Methods to Improve Neural</a:t>
            </a:r>
            <a:br>
              <a:rPr lang="en-US" sz="4000" dirty="0" smtClean="0"/>
            </a:br>
            <a:r>
              <a:rPr lang="en-US" sz="4000" dirty="0" smtClean="0"/>
              <a:t>Networks for Classification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1008"/>
            <a:ext cx="8229600" cy="262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Authors</a:t>
            </a:r>
            <a:r>
              <a:rPr lang="en-US" dirty="0" smtClean="0"/>
              <a:t> :NKIKABAHIZI et al.(2021)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University</a:t>
            </a:r>
            <a:r>
              <a:rPr lang="en-US" dirty="0" smtClean="0"/>
              <a:t> :JKUAT Nairobi-Kenya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E-mail</a:t>
            </a:r>
            <a:r>
              <a:rPr lang="en-US" dirty="0" smtClean="0"/>
              <a:t>: calponkika@yahoo.fr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Journal  link: (--------)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7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1. Preprocessing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442960" cy="525658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This video helps you to understand the processes  that were applied to design ZOD-FS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Data transformation function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Zero –variance predictors  removal function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Multi-classification function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1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2. ZOD-FS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525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 block has the  functions for: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Detecting outliers  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Imputing outliers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Scaling features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Sequencing  all possible inputs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40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3.Neural network configuration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2453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neural networks has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Three layers [ Input, Hidden ,Output]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 function that sets the structure of  inputs and outputs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 function that sets  the number of neurons at input layer and hidden layer  by using  adaptive way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  accuracy metric function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2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4. Results visualization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44522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Function consists  of displaying 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US" dirty="0" smtClean="0"/>
              <a:t>Maximum accuracy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US" dirty="0" smtClean="0"/>
              <a:t>Optimal sequence from sequences of methods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US" dirty="0" smtClean="0"/>
              <a:t>Effect between ZOD-FS and classical FS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US" dirty="0" smtClean="0"/>
              <a:t>Descriptive statistics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US" dirty="0" smtClean="0"/>
              <a:t>Number of detected outliers according to given threshold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5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  <a:solidFill>
            <a:srgbClr val="92D05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b="1" dirty="0" smtClean="0">
              <a:latin typeface="Bauhaus 93" pitchFamily="82" charset="0"/>
            </a:endParaRPr>
          </a:p>
          <a:p>
            <a:pPr marL="0" indent="0">
              <a:buNone/>
            </a:pPr>
            <a:endParaRPr lang="en-US" sz="4000" b="1" dirty="0">
              <a:latin typeface="Bauhaus 93" pitchFamily="82" charset="0"/>
            </a:endParaRPr>
          </a:p>
          <a:p>
            <a:pPr marL="0" indent="0" algn="ctr">
              <a:buNone/>
            </a:pPr>
            <a:r>
              <a:rPr lang="en-US" sz="4000" b="1" dirty="0" smtClean="0">
                <a:latin typeface="Arial Black" pitchFamily="34" charset="0"/>
              </a:rPr>
              <a:t>Thank you for watching this video</a:t>
            </a:r>
            <a:r>
              <a:rPr lang="en-US" sz="4000" b="1" dirty="0" smtClean="0">
                <a:latin typeface="Bauhaus 93" pitchFamily="82" charset="0"/>
              </a:rPr>
              <a:t>!!!</a:t>
            </a:r>
            <a:endParaRPr lang="en-CA" sz="4000" b="1" dirty="0" smtClean="0">
              <a:latin typeface="Bauhaus 93" pitchFamily="82" charset="0"/>
            </a:endParaRPr>
          </a:p>
          <a:p>
            <a:pPr marL="0" indent="0">
              <a:buNone/>
            </a:pPr>
            <a:endParaRPr lang="en-US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9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168</Words>
  <Application>Microsoft Office PowerPoint</Application>
  <PresentationFormat>On-screen Show (4:3)</PresentationFormat>
  <Paragraphs>37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Chaining Zscore and Feature Scaling (ZOD-FS) Methods to Improve Neural Networks for Classification</vt:lpstr>
      <vt:lpstr>1. Preprocessing  </vt:lpstr>
      <vt:lpstr>2. ZOD-FS </vt:lpstr>
      <vt:lpstr>3.Neural network configuration </vt:lpstr>
      <vt:lpstr>4. Results visualization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Chaining Zscore and Feature Scaling (ZOD-FS) Methods to Improve Neural Networks for Classification</dc:title>
  <dc:creator>Windows User</dc:creator>
  <cp:lastModifiedBy>Windows User</cp:lastModifiedBy>
  <cp:revision>24</cp:revision>
  <dcterms:created xsi:type="dcterms:W3CDTF">2021-09-07T05:56:09Z</dcterms:created>
  <dcterms:modified xsi:type="dcterms:W3CDTF">2021-09-08T07:54:07Z</dcterms:modified>
</cp:coreProperties>
</file>