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5d661ed8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5d661ed8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5d661ed8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5d661ed8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5f953dd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5f953dd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State Diagram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38" y="304800"/>
            <a:ext cx="6494419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88" y="872450"/>
            <a:ext cx="4575423" cy="40430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1980625" y="72050"/>
            <a:ext cx="538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High Level Diagram of how the User Interacts with the Game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050"/>
            <a:ext cx="9144002" cy="47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