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77B"/>
    <a:srgbClr val="183D6E"/>
    <a:srgbClr val="CA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4CC614-75DA-4839-9BD3-F22CC30A3C32}" v="81" dt="2020-11-16T02:21:02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09.730" idx="1">
    <p:pos x="5505" y="-111"/>
    <p:text>ALL CAPITALS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D6E3-8995-4DAD-979D-5F918826389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A8B0-6A8D-4DF3-AE1A-34A35FD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863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LOAD VALIDATION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FEA ANALYSIS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1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273640" y="1631812"/>
            <a:ext cx="4481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11/181/20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EASE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686F8-4604-4242-8893-A56F894737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820" y="1424585"/>
            <a:ext cx="3692358" cy="2417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DAB5E9-1904-476D-A830-C93D75EE800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460" r="10089" b="4684"/>
          <a:stretch/>
        </p:blipFill>
        <p:spPr>
          <a:xfrm>
            <a:off x="5500338" y="1256689"/>
            <a:ext cx="6220524" cy="43446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FDCD63-9F66-41CC-BDD0-992986BAF5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152" y="4307364"/>
            <a:ext cx="4926022" cy="18190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4646B7A-3AD5-4087-9047-63741F5DA7E1}"/>
              </a:ext>
            </a:extLst>
          </p:cNvPr>
          <p:cNvSpPr txBox="1"/>
          <p:nvPr/>
        </p:nvSpPr>
        <p:spPr>
          <a:xfrm>
            <a:off x="5500339" y="1331892"/>
            <a:ext cx="6220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venir Next LT Pro Light" panose="020B0304020202020204" pitchFamily="34" charset="0"/>
              </a:rPr>
              <a:t>Displacement Plot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222B76-782A-4B11-B7A8-790CE93F55AC}"/>
              </a:ext>
            </a:extLst>
          </p:cNvPr>
          <p:cNvSpPr txBox="1"/>
          <p:nvPr/>
        </p:nvSpPr>
        <p:spPr>
          <a:xfrm>
            <a:off x="5500339" y="5608248"/>
            <a:ext cx="6220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 LT Pro Light" panose="020B0304020202020204" pitchFamily="34" charset="0"/>
              </a:rPr>
              <a:t>Maximum Displacement: 0.0597 mm</a:t>
            </a:r>
          </a:p>
        </p:txBody>
      </p:sp>
    </p:spTree>
    <p:extLst>
      <p:ext uri="{BB962C8B-B14F-4D97-AF65-F5344CB8AC3E}">
        <p14:creationId xmlns:p14="http://schemas.microsoft.com/office/powerpoint/2010/main" val="208724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863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LOAD VALIDATION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FEA ANALYSIS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2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273640" y="1631812"/>
            <a:ext cx="4481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11/181/20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EASE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686F8-4604-4242-8893-A56F894737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820" y="1424585"/>
            <a:ext cx="3692358" cy="2417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DAB5E9-1904-476D-A830-C93D75EE800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0338" y="1569930"/>
            <a:ext cx="6220524" cy="37181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FDCD63-9F66-41CC-BDD0-992986BAF5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152" y="4307364"/>
            <a:ext cx="4926022" cy="18190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4646B7A-3AD5-4087-9047-63741F5DA7E1}"/>
              </a:ext>
            </a:extLst>
          </p:cNvPr>
          <p:cNvSpPr txBox="1"/>
          <p:nvPr/>
        </p:nvSpPr>
        <p:spPr>
          <a:xfrm>
            <a:off x="5500339" y="1331892"/>
            <a:ext cx="6220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venir Next LT Pro Light" panose="020B0304020202020204" pitchFamily="34" charset="0"/>
              </a:rPr>
              <a:t>Factor of Safety Plot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222B76-782A-4B11-B7A8-790CE93F55AC}"/>
              </a:ext>
            </a:extLst>
          </p:cNvPr>
          <p:cNvSpPr txBox="1"/>
          <p:nvPr/>
        </p:nvSpPr>
        <p:spPr>
          <a:xfrm>
            <a:off x="5500339" y="5608248"/>
            <a:ext cx="6220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 LT Pro Light" panose="020B0304020202020204" pitchFamily="34" charset="0"/>
              </a:rPr>
              <a:t>Minimum FOS: 2.67</a:t>
            </a:r>
          </a:p>
          <a:p>
            <a:pPr algn="ctr"/>
            <a:r>
              <a:rPr lang="en-US" sz="1400" dirty="0">
                <a:latin typeface="Avenir Next LT Pro Light" panose="020B0304020202020204" pitchFamily="34" charset="0"/>
              </a:rPr>
              <a:t>(Load includes a 1.5 FOS already, so there is room for mass reduction)</a:t>
            </a:r>
          </a:p>
        </p:txBody>
      </p:sp>
    </p:spTree>
    <p:extLst>
      <p:ext uri="{BB962C8B-B14F-4D97-AF65-F5344CB8AC3E}">
        <p14:creationId xmlns:p14="http://schemas.microsoft.com/office/powerpoint/2010/main" val="884268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Luis Pabon Madrid</cp:lastModifiedBy>
  <cp:revision>3</cp:revision>
  <dcterms:created xsi:type="dcterms:W3CDTF">2020-11-16T00:51:58Z</dcterms:created>
  <dcterms:modified xsi:type="dcterms:W3CDTF">2020-11-18T18:13:29Z</dcterms:modified>
</cp:coreProperties>
</file>