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77B"/>
    <a:srgbClr val="183D6E"/>
    <a:srgbClr val="CA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4CC614-75DA-4839-9BD3-F22CC30A3C32}" v="81" dt="2020-11-16T02:21:02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606" y="90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colm Tisdale" userId="c5247ef6d71c34c7" providerId="LiveId" clId="{EF4CC614-75DA-4839-9BD3-F22CC30A3C32}"/>
    <pc:docChg chg="undo custSel addSld delSld modSld">
      <pc:chgData name="Malcolm Tisdale" userId="c5247ef6d71c34c7" providerId="LiveId" clId="{EF4CC614-75DA-4839-9BD3-F22CC30A3C32}" dt="2020-11-16T07:25:42.846" v="808" actId="5900"/>
      <pc:docMkLst>
        <pc:docMk/>
      </pc:docMkLst>
      <pc:sldChg chg="addSp delSp modSp mod addCm modCm">
        <pc:chgData name="Malcolm Tisdale" userId="c5247ef6d71c34c7" providerId="LiveId" clId="{EF4CC614-75DA-4839-9BD3-F22CC30A3C32}" dt="2020-11-16T07:25:42.846" v="808" actId="5900"/>
        <pc:sldMkLst>
          <pc:docMk/>
          <pc:sldMk cId="2087240633" sldId="256"/>
        </pc:sldMkLst>
        <pc:spChg chg="del">
          <ac:chgData name="Malcolm Tisdale" userId="c5247ef6d71c34c7" providerId="LiveId" clId="{EF4CC614-75DA-4839-9BD3-F22CC30A3C32}" dt="2020-11-16T00:56:03.028" v="0" actId="478"/>
          <ac:spMkLst>
            <pc:docMk/>
            <pc:sldMk cId="2087240633" sldId="256"/>
            <ac:spMk id="2" creationId="{32D15FDD-8BE8-44A9-96C9-9EA6FDD3AD2A}"/>
          </ac:spMkLst>
        </pc:spChg>
        <pc:spChg chg="del">
          <ac:chgData name="Malcolm Tisdale" userId="c5247ef6d71c34c7" providerId="LiveId" clId="{EF4CC614-75DA-4839-9BD3-F22CC30A3C32}" dt="2020-11-16T00:56:05.099" v="1" actId="478"/>
          <ac:spMkLst>
            <pc:docMk/>
            <pc:sldMk cId="2087240633" sldId="256"/>
            <ac:spMk id="3" creationId="{92759DE7-B9AD-41FE-909B-1B121879C336}"/>
          </ac:spMkLst>
        </pc:spChg>
        <pc:spChg chg="add del mod">
          <ac:chgData name="Malcolm Tisdale" userId="c5247ef6d71c34c7" providerId="LiveId" clId="{EF4CC614-75DA-4839-9BD3-F22CC30A3C32}" dt="2020-11-16T01:31:17.985" v="195" actId="478"/>
          <ac:spMkLst>
            <pc:docMk/>
            <pc:sldMk cId="2087240633" sldId="256"/>
            <ac:spMk id="9" creationId="{DE464082-3AA9-477B-9297-0AD014C1CCB0}"/>
          </ac:spMkLst>
        </pc:spChg>
        <pc:spChg chg="add mod">
          <ac:chgData name="Malcolm Tisdale" userId="c5247ef6d71c34c7" providerId="LiveId" clId="{EF4CC614-75DA-4839-9BD3-F22CC30A3C32}" dt="2020-11-16T01:58:22.888" v="517" actId="1076"/>
          <ac:spMkLst>
            <pc:docMk/>
            <pc:sldMk cId="2087240633" sldId="256"/>
            <ac:spMk id="10" creationId="{90F55B47-8A73-4CB1-95D4-A79A5FC070F8}"/>
          </ac:spMkLst>
        </pc:spChg>
        <pc:spChg chg="add mod topLvl">
          <ac:chgData name="Malcolm Tisdale" userId="c5247ef6d71c34c7" providerId="LiveId" clId="{EF4CC614-75DA-4839-9BD3-F22CC30A3C32}" dt="2020-11-16T02:21:02.939" v="805" actId="1076"/>
          <ac:spMkLst>
            <pc:docMk/>
            <pc:sldMk cId="2087240633" sldId="256"/>
            <ac:spMk id="11" creationId="{D2B64CAB-9E1B-4B2E-81E5-BAA52D9FEE84}"/>
          </ac:spMkLst>
        </pc:spChg>
        <pc:spChg chg="add mod">
          <ac:chgData name="Malcolm Tisdale" userId="c5247ef6d71c34c7" providerId="LiveId" clId="{EF4CC614-75DA-4839-9BD3-F22CC30A3C32}" dt="2020-11-16T02:16:35.941" v="578" actId="14100"/>
          <ac:spMkLst>
            <pc:docMk/>
            <pc:sldMk cId="2087240633" sldId="256"/>
            <ac:spMk id="18" creationId="{148E9B72-5C4D-491E-921B-1ACD309A346B}"/>
          </ac:spMkLst>
        </pc:spChg>
        <pc:spChg chg="add del mod">
          <ac:chgData name="Malcolm Tisdale" userId="c5247ef6d71c34c7" providerId="LiveId" clId="{EF4CC614-75DA-4839-9BD3-F22CC30A3C32}" dt="2020-11-16T02:20:17.826" v="800" actId="14100"/>
          <ac:spMkLst>
            <pc:docMk/>
            <pc:sldMk cId="2087240633" sldId="256"/>
            <ac:spMk id="30" creationId="{D0E13B03-FD13-49C6-82CE-F875BE9F1E84}"/>
          </ac:spMkLst>
        </pc:spChg>
        <pc:spChg chg="add mod">
          <ac:chgData name="Malcolm Tisdale" userId="c5247ef6d71c34c7" providerId="LiveId" clId="{EF4CC614-75DA-4839-9BD3-F22CC30A3C32}" dt="2020-11-16T02:14:07.571" v="554" actId="207"/>
          <ac:spMkLst>
            <pc:docMk/>
            <pc:sldMk cId="2087240633" sldId="256"/>
            <ac:spMk id="31" creationId="{1C586263-690F-437D-B8D2-BFE2576C3E17}"/>
          </ac:spMkLst>
        </pc:spChg>
        <pc:grpChg chg="add del mod">
          <ac:chgData name="Malcolm Tisdale" userId="c5247ef6d71c34c7" providerId="LiveId" clId="{EF4CC614-75DA-4839-9BD3-F22CC30A3C32}" dt="2020-11-16T02:21:02.939" v="805" actId="1076"/>
          <ac:grpSpMkLst>
            <pc:docMk/>
            <pc:sldMk cId="2087240633" sldId="256"/>
            <ac:grpSpMk id="12" creationId="{BD63AF79-AC61-4A1B-A247-E0411BA49C6C}"/>
          </ac:grpSpMkLst>
        </pc:grpChg>
        <pc:grpChg chg="add mod">
          <ac:chgData name="Malcolm Tisdale" userId="c5247ef6d71c34c7" providerId="LiveId" clId="{EF4CC614-75DA-4839-9BD3-F22CC30A3C32}" dt="2020-11-16T01:18:13.243" v="93" actId="164"/>
          <ac:grpSpMkLst>
            <pc:docMk/>
            <pc:sldMk cId="2087240633" sldId="256"/>
            <ac:grpSpMk id="15" creationId="{BB6FA22E-BECC-4010-BE0F-312A3A51181B}"/>
          </ac:grpSpMkLst>
        </pc:grpChg>
        <pc:grpChg chg="add mod">
          <ac:chgData name="Malcolm Tisdale" userId="c5247ef6d71c34c7" providerId="LiveId" clId="{EF4CC614-75DA-4839-9BD3-F22CC30A3C32}" dt="2020-11-16T02:21:02.746" v="804" actId="1076"/>
          <ac:grpSpMkLst>
            <pc:docMk/>
            <pc:sldMk cId="2087240633" sldId="256"/>
            <ac:grpSpMk id="32" creationId="{FFE9C64D-6712-4FD4-BF68-E52392A78474}"/>
          </ac:grpSpMkLst>
        </pc:grpChg>
        <pc:picChg chg="add mod">
          <ac:chgData name="Malcolm Tisdale" userId="c5247ef6d71c34c7" providerId="LiveId" clId="{EF4CC614-75DA-4839-9BD3-F22CC30A3C32}" dt="2020-11-16T02:21:02.746" v="804" actId="1076"/>
          <ac:picMkLst>
            <pc:docMk/>
            <pc:sldMk cId="2087240633" sldId="256"/>
            <ac:picMk id="14" creationId="{05A17D7D-ADE4-49F0-B2D6-4E7B2ADC2CE8}"/>
          </ac:picMkLst>
        </pc:picChg>
        <pc:picChg chg="add mod">
          <ac:chgData name="Malcolm Tisdale" userId="c5247ef6d71c34c7" providerId="LiveId" clId="{EF4CC614-75DA-4839-9BD3-F22CC30A3C32}" dt="2020-11-16T02:21:02.746" v="804" actId="1076"/>
          <ac:picMkLst>
            <pc:docMk/>
            <pc:sldMk cId="2087240633" sldId="256"/>
            <ac:picMk id="17" creationId="{19DD8A09-B375-46DA-8327-6BA46D0DCD73}"/>
          </ac:picMkLst>
        </pc:picChg>
        <pc:picChg chg="add mod topLvl">
          <ac:chgData name="Malcolm Tisdale" userId="c5247ef6d71c34c7" providerId="LiveId" clId="{EF4CC614-75DA-4839-9BD3-F22CC30A3C32}" dt="2020-11-16T02:21:02.939" v="805" actId="1076"/>
          <ac:picMkLst>
            <pc:docMk/>
            <pc:sldMk cId="2087240633" sldId="256"/>
            <ac:picMk id="1026" creationId="{BC3146A8-4CE7-4878-83E8-1392306AE0EA}"/>
          </ac:picMkLst>
        </pc:picChg>
        <pc:picChg chg="add mod">
          <ac:chgData name="Malcolm Tisdale" userId="c5247ef6d71c34c7" providerId="LiveId" clId="{EF4CC614-75DA-4839-9BD3-F22CC30A3C32}" dt="2020-11-16T02:21:02.746" v="804" actId="1076"/>
          <ac:picMkLst>
            <pc:docMk/>
            <pc:sldMk cId="2087240633" sldId="256"/>
            <ac:picMk id="1028" creationId="{79FB0C64-88C6-486D-83BA-C60475321209}"/>
          </ac:picMkLst>
        </pc:picChg>
        <pc:cxnChg chg="add del mod">
          <ac:chgData name="Malcolm Tisdale" userId="c5247ef6d71c34c7" providerId="LiveId" clId="{EF4CC614-75DA-4839-9BD3-F22CC30A3C32}" dt="2020-11-16T01:38:02.046" v="230" actId="478"/>
          <ac:cxnSpMkLst>
            <pc:docMk/>
            <pc:sldMk cId="2087240633" sldId="256"/>
            <ac:cxnSpMk id="5" creationId="{FE2304E8-2B32-40C0-9002-E012AA7FA02B}"/>
          </ac:cxnSpMkLst>
        </pc:cxnChg>
        <pc:cxnChg chg="add mod">
          <ac:chgData name="Malcolm Tisdale" userId="c5247ef6d71c34c7" providerId="LiveId" clId="{EF4CC614-75DA-4839-9BD3-F22CC30A3C32}" dt="2020-11-16T01:38:14.428" v="233" actId="14100"/>
          <ac:cxnSpMkLst>
            <pc:docMk/>
            <pc:sldMk cId="2087240633" sldId="256"/>
            <ac:cxnSpMk id="29" creationId="{4D8005A7-1C55-4A6C-BD23-24CD7599F3F7}"/>
          </ac:cxnSpMkLst>
        </pc:cxnChg>
      </pc:sldChg>
      <pc:sldChg chg="modSp add del mod">
        <pc:chgData name="Malcolm Tisdale" userId="c5247ef6d71c34c7" providerId="LiveId" clId="{EF4CC614-75DA-4839-9BD3-F22CC30A3C32}" dt="2020-11-16T02:18:58.267" v="794" actId="2696"/>
        <pc:sldMkLst>
          <pc:docMk/>
          <pc:sldMk cId="2172432518" sldId="257"/>
        </pc:sldMkLst>
        <pc:spChg chg="mod">
          <ac:chgData name="Malcolm Tisdale" userId="c5247ef6d71c34c7" providerId="LiveId" clId="{EF4CC614-75DA-4839-9BD3-F22CC30A3C32}" dt="2020-11-16T02:17:54.677" v="680" actId="20577"/>
          <ac:spMkLst>
            <pc:docMk/>
            <pc:sldMk cId="2172432518" sldId="257"/>
            <ac:spMk id="18" creationId="{148E9B72-5C4D-491E-921B-1ACD309A346B}"/>
          </ac:spMkLst>
        </pc:spChg>
        <pc:spChg chg="mod">
          <ac:chgData name="Malcolm Tisdale" userId="c5247ef6d71c34c7" providerId="LiveId" clId="{EF4CC614-75DA-4839-9BD3-F22CC30A3C32}" dt="2020-11-16T02:18:04.373" v="689" actId="20577"/>
          <ac:spMkLst>
            <pc:docMk/>
            <pc:sldMk cId="2172432518" sldId="257"/>
            <ac:spMk id="30" creationId="{D0E13B03-FD13-49C6-82CE-F875BE9F1E84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09.730" idx="1">
    <p:pos x="3945" y="74"/>
    <p:text>ALL CAPITALS</p:text>
    <p:extLst>
      <p:ext uri="{C676402C-5697-4E1C-873F-D02D1690AC5C}">
        <p15:threadingInfo xmlns:p15="http://schemas.microsoft.com/office/powerpoint/2012/main" timeZoneBias="480"/>
      </p:ext>
    </p:extLst>
  </p:cm>
  <p:cm authorId="1" dt="2020-11-15T18:19:36.839" idx="2">
    <p:pos x="2246" y="1350"/>
    <p:text>Use these fonts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D6E3-8995-4DAD-979D-5F9188263896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A8B0-6A8D-4DF3-AE1A-34A35FD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459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[CHAPTER]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[TOPIC]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1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590170" y="1992030"/>
            <a:ext cx="44815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venir Next LT Pro" panose="020B0504020202020204" pitchFamily="34" charset="0"/>
              </a:rPr>
              <a:t>Header 1</a:t>
            </a:r>
          </a:p>
          <a:p>
            <a:r>
              <a:rPr lang="en-US" sz="4000" dirty="0">
                <a:latin typeface="Avenir Next LT Pro" panose="020B0504020202020204" pitchFamily="34" charset="0"/>
              </a:rPr>
              <a:t>Header 2</a:t>
            </a:r>
          </a:p>
          <a:p>
            <a:r>
              <a:rPr lang="en-US" sz="2800" dirty="0">
                <a:latin typeface="Avenir Next LT Pro" panose="020B0504020202020204" pitchFamily="34" charset="0"/>
              </a:rPr>
              <a:t>Header 3</a:t>
            </a:r>
          </a:p>
          <a:p>
            <a:r>
              <a:rPr lang="en-US" sz="2000" dirty="0">
                <a:latin typeface="Avenir Next LT Pro" panose="020B0504020202020204" pitchFamily="34" charset="0"/>
              </a:rPr>
              <a:t>Body</a:t>
            </a:r>
            <a:r>
              <a:rPr lang="en-US" sz="2000" dirty="0"/>
              <a:t>  </a:t>
            </a:r>
          </a:p>
          <a:p>
            <a:r>
              <a:rPr lang="en-US" sz="1600" i="1" dirty="0">
                <a:latin typeface="Avenir Next LT Pro Light" panose="020B0304020202020204" pitchFamily="34" charset="0"/>
              </a:rPr>
              <a:t>Note</a:t>
            </a:r>
            <a:r>
              <a:rPr lang="en-US" sz="2000" dirty="0">
                <a:latin typeface="Avenir Next LT Pro Light" panose="020B0304020202020204" pitchFamily="34" charset="0"/>
              </a:rPr>
              <a:t> </a:t>
            </a:r>
          </a:p>
          <a:p>
            <a:endParaRPr 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H.O.M.E.S. </a:t>
            </a:r>
          </a:p>
        </p:txBody>
      </p:sp>
    </p:spTree>
    <p:extLst>
      <p:ext uri="{BB962C8B-B14F-4D97-AF65-F5344CB8AC3E}">
        <p14:creationId xmlns:p14="http://schemas.microsoft.com/office/powerpoint/2010/main" val="208724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 Next LT Pro 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Malcolm Tisdale</cp:lastModifiedBy>
  <cp:revision>1</cp:revision>
  <dcterms:created xsi:type="dcterms:W3CDTF">2020-11-16T00:51:58Z</dcterms:created>
  <dcterms:modified xsi:type="dcterms:W3CDTF">2020-11-16T07:26:05Z</dcterms:modified>
</cp:coreProperties>
</file>