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029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Requirements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198C3-96BB-4E9C-A382-6E7F860C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34366"/>
              </p:ext>
            </p:extLst>
          </p:nvPr>
        </p:nvGraphicFramePr>
        <p:xfrm>
          <a:off x="905164" y="2464762"/>
          <a:ext cx="10355939" cy="26062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6852">
                  <a:extLst>
                    <a:ext uri="{9D8B030D-6E8A-4147-A177-3AD203B41FA5}">
                      <a16:colId xmlns:a16="http://schemas.microsoft.com/office/drawing/2014/main" val="3182402834"/>
                    </a:ext>
                  </a:extLst>
                </a:gridCol>
                <a:gridCol w="7659087">
                  <a:extLst>
                    <a:ext uri="{9D8B030D-6E8A-4147-A177-3AD203B41FA5}">
                      <a16:colId xmlns:a16="http://schemas.microsoft.com/office/drawing/2014/main" val="4161163477"/>
                    </a:ext>
                  </a:extLst>
                </a:gridCol>
              </a:tblGrid>
              <a:tr h="82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Functional Requirements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67879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 1.0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Remove 50% of dust from astronaut boots during cleaning period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22834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 2.0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Self-cleaning after astronaut departure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100159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 3.0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Minimum 15-year lifetime on lunar surface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415599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 4.0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Capable of enduring forces involved in launch and landing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358867"/>
                  </a:ext>
                </a:extLst>
              </a:tr>
              <a:tr h="35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 5.0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Capable of enduring repeated impacts without loss in performance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07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Calle Junker</cp:lastModifiedBy>
  <cp:revision>6</cp:revision>
  <dcterms:created xsi:type="dcterms:W3CDTF">2020-11-16T00:51:58Z</dcterms:created>
  <dcterms:modified xsi:type="dcterms:W3CDTF">2020-11-18T01:27:03Z</dcterms:modified>
</cp:coreProperties>
</file>