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CC614-75DA-4839-9BD3-F22CC30A3C32}" v="81" dt="2020-11-16T02:21:02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029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Requirements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7026C-EE99-4A7B-854D-FFA9F2772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61" y="2404687"/>
            <a:ext cx="11000877" cy="24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Calle Junker</cp:lastModifiedBy>
  <cp:revision>5</cp:revision>
  <dcterms:created xsi:type="dcterms:W3CDTF">2020-11-16T00:51:58Z</dcterms:created>
  <dcterms:modified xsi:type="dcterms:W3CDTF">2020-11-18T01:16:25Z</dcterms:modified>
</cp:coreProperties>
</file>