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77B"/>
    <a:srgbClr val="183D6E"/>
    <a:srgbClr val="CA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2" autoAdjust="0"/>
    <p:restoredTop sz="94724"/>
  </p:normalViewPr>
  <p:slideViewPr>
    <p:cSldViewPr snapToGrid="0">
      <p:cViewPr varScale="1">
        <p:scale>
          <a:sx n="110" d="100"/>
          <a:sy n="110" d="100"/>
        </p:scale>
        <p:origin x="184" y="72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09.730" idx="1">
    <p:pos x="3945" y="74"/>
    <p:text>ALL CAPITALS</p:text>
    <p:extLst>
      <p:ext uri="{C676402C-5697-4E1C-873F-D02D1690AC5C}">
        <p15:threadingInfo xmlns:p15="http://schemas.microsoft.com/office/powerpoint/2012/main" timeZoneBias="480"/>
      </p:ext>
    </p:extLst>
  </p:cm>
  <p:cm authorId="1" dt="2020-11-15T18:19:36.839" idx="2">
    <p:pos x="2453" y="1449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09.730" idx="1">
    <p:pos x="4530" y="-502"/>
    <p:text>ALL CAPITALS</p:text>
    <p:extLst>
      <p:ext uri="{C676402C-5697-4E1C-873F-D02D1690AC5C}">
        <p15:threadingInfo xmlns:p15="http://schemas.microsoft.com/office/powerpoint/2012/main" timeZoneBias="480"/>
      </p:ext>
    </p:extLst>
  </p:cm>
  <p:cm authorId="1" dt="2020-11-15T18:19:36.839" idx="2">
    <p:pos x="1694" y="4504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09.730" idx="1">
    <p:pos x="7856" y="2633"/>
    <p:text>ALL CAPITALS</p:text>
    <p:extLst>
      <p:ext uri="{C676402C-5697-4E1C-873F-D02D1690AC5C}">
        <p15:threadingInfo xmlns:p15="http://schemas.microsoft.com/office/powerpoint/2012/main" timeZoneBias="480"/>
      </p:ext>
    </p:extLst>
  </p:cm>
  <p:cm authorId="1" dt="2020-11-15T18:19:36.839" idx="2">
    <p:pos x="70" y="4870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0A8B0-6A8D-4DF3-AE1A-34A35FD6BB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0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0A8B0-6A8D-4DF3-AE1A-34A35FD6BB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0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11/16/20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[CHAPTER]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[TOPIC]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1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590170" y="1992030"/>
            <a:ext cx="44815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venir Next LT Pro" panose="020B0504020202020204" pitchFamily="34" charset="0"/>
              </a:rPr>
              <a:t>Header 1</a:t>
            </a:r>
          </a:p>
          <a:p>
            <a:r>
              <a:rPr lang="en-US" sz="4000" dirty="0">
                <a:latin typeface="Avenir Next LT Pro" panose="020B0504020202020204" pitchFamily="34" charset="0"/>
              </a:rPr>
              <a:t>Header 2</a:t>
            </a:r>
          </a:p>
          <a:p>
            <a:r>
              <a:rPr lang="en-US" sz="2800" dirty="0">
                <a:latin typeface="Avenir Next LT Pro" panose="020B0504020202020204" pitchFamily="34" charset="0"/>
              </a:rPr>
              <a:t>Header 3</a:t>
            </a:r>
          </a:p>
          <a:p>
            <a:r>
              <a:rPr lang="en-US" sz="2000" dirty="0">
                <a:latin typeface="Avenir Next LT Pro" panose="020B0504020202020204" pitchFamily="34" charset="0"/>
              </a:rPr>
              <a:t>Body</a:t>
            </a:r>
            <a:r>
              <a:rPr lang="en-US" sz="2000" dirty="0"/>
              <a:t>  </a:t>
            </a:r>
          </a:p>
          <a:p>
            <a:r>
              <a:rPr lang="en-US" sz="1600" i="1" dirty="0">
                <a:latin typeface="Avenir Next LT Pro Light" panose="020B0304020202020204" pitchFamily="34" charset="0"/>
              </a:rPr>
              <a:t>Note</a:t>
            </a:r>
            <a:r>
              <a:rPr lang="en-US" sz="2000" dirty="0">
                <a:latin typeface="Avenir Next LT Pro Light" panose="020B0304020202020204" pitchFamily="34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5392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MISSION INTEGRATION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[TOPIC]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2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311803" y="1415086"/>
            <a:ext cx="7756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venir Next LT Pro" panose="020B0504020202020204" pitchFamily="34" charset="0"/>
              </a:rPr>
              <a:t>Verification Tests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DF8C8F9-C20C-684E-A5DE-FA0919D7008B}"/>
              </a:ext>
            </a:extLst>
          </p:cNvPr>
          <p:cNvSpPr/>
          <p:nvPr/>
        </p:nvSpPr>
        <p:spPr>
          <a:xfrm>
            <a:off x="6902523" y="1326896"/>
            <a:ext cx="3573988" cy="1980433"/>
          </a:xfrm>
          <a:prstGeom prst="roundRect">
            <a:avLst>
              <a:gd name="adj" fmla="val 506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D2943B6-A338-3243-A847-9F583A16EA1C}"/>
              </a:ext>
            </a:extLst>
          </p:cNvPr>
          <p:cNvSpPr/>
          <p:nvPr/>
        </p:nvSpPr>
        <p:spPr>
          <a:xfrm>
            <a:off x="3676137" y="4605145"/>
            <a:ext cx="2551248" cy="626810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Operational Test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55067AA-83C2-954D-91F8-F8A6311946D4}"/>
              </a:ext>
            </a:extLst>
          </p:cNvPr>
          <p:cNvSpPr/>
          <p:nvPr/>
        </p:nvSpPr>
        <p:spPr>
          <a:xfrm>
            <a:off x="7361232" y="1490630"/>
            <a:ext cx="2656570" cy="595102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Vibration Test for Deployment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A279E17-DC22-464B-8070-F4D135CC66A9}"/>
              </a:ext>
            </a:extLst>
          </p:cNvPr>
          <p:cNvSpPr/>
          <p:nvPr/>
        </p:nvSpPr>
        <p:spPr>
          <a:xfrm>
            <a:off x="6853096" y="4605145"/>
            <a:ext cx="2656570" cy="626810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Mechanical Load Tests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F8988FB-3E55-C446-961D-AC1A296774BB}"/>
              </a:ext>
            </a:extLst>
          </p:cNvPr>
          <p:cNvSpPr/>
          <p:nvPr/>
        </p:nvSpPr>
        <p:spPr>
          <a:xfrm>
            <a:off x="9876245" y="4512526"/>
            <a:ext cx="2081580" cy="812048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600 N Pulsating Fatigue Test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8D312B-3C15-0446-A8DB-779E77795D82}"/>
              </a:ext>
            </a:extLst>
          </p:cNvPr>
          <p:cNvSpPr/>
          <p:nvPr/>
        </p:nvSpPr>
        <p:spPr>
          <a:xfrm>
            <a:off x="9851979" y="3558961"/>
            <a:ext cx="2081580" cy="812048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Maximum Load Test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7D1C638-CA7B-294C-B208-33F0AFF94244}"/>
              </a:ext>
            </a:extLst>
          </p:cNvPr>
          <p:cNvSpPr/>
          <p:nvPr/>
        </p:nvSpPr>
        <p:spPr>
          <a:xfrm>
            <a:off x="9876244" y="5470435"/>
            <a:ext cx="2081581" cy="812048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Sharp Impact Test Simulating Micrometeorites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6DEBAF2-A073-3243-AD9C-4B342A6A77F2}"/>
              </a:ext>
            </a:extLst>
          </p:cNvPr>
          <p:cNvSpPr/>
          <p:nvPr/>
        </p:nvSpPr>
        <p:spPr>
          <a:xfrm>
            <a:off x="7361232" y="2251619"/>
            <a:ext cx="2656570" cy="595103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EMI Test for EDS System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9EC33EF-C3DF-2C48-9CCE-3F19A11C1528}"/>
              </a:ext>
            </a:extLst>
          </p:cNvPr>
          <p:cNvSpPr/>
          <p:nvPr/>
        </p:nvSpPr>
        <p:spPr>
          <a:xfrm>
            <a:off x="311803" y="4089877"/>
            <a:ext cx="2656570" cy="626810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Abrasion Test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B74A50E-9786-0D4D-BE49-C0904B269D12}"/>
              </a:ext>
            </a:extLst>
          </p:cNvPr>
          <p:cNvSpPr/>
          <p:nvPr/>
        </p:nvSpPr>
        <p:spPr>
          <a:xfrm>
            <a:off x="329540" y="5157030"/>
            <a:ext cx="2656570" cy="626810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Dust Exposure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D1C19-F9FE-704D-AA96-B3105AB5707A}"/>
              </a:ext>
            </a:extLst>
          </p:cNvPr>
          <p:cNvSpPr txBox="1"/>
          <p:nvPr/>
        </p:nvSpPr>
        <p:spPr>
          <a:xfrm>
            <a:off x="307912" y="2452057"/>
            <a:ext cx="6798943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Next LT Pro" panose="020B0504020202020204" pitchFamily="34" charset="0"/>
              </a:rPr>
              <a:t>Goal: Validate to TLR4</a:t>
            </a:r>
          </a:p>
          <a:p>
            <a:endParaRPr lang="en-US" sz="800" dirty="0">
              <a:latin typeface="Avenir Next LT Pro" panose="020B0504020202020204" pitchFamily="34" charset="0"/>
            </a:endParaRPr>
          </a:p>
          <a:p>
            <a:r>
              <a:rPr lang="en-US" dirty="0">
                <a:latin typeface="Avenir Next LT Pro" panose="020B0504020202020204" pitchFamily="34" charset="0"/>
              </a:rPr>
              <a:t>-All tests under thermal and vacuum conditions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-Implement safety factor of 1.2 – 1.5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056274-4892-E84A-B150-FF97338B993D}"/>
              </a:ext>
            </a:extLst>
          </p:cNvPr>
          <p:cNvSpPr txBox="1"/>
          <p:nvPr/>
        </p:nvSpPr>
        <p:spPr>
          <a:xfrm>
            <a:off x="8689517" y="2876733"/>
            <a:ext cx="2127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Miscellaneous</a:t>
            </a:r>
            <a:endParaRPr lang="en-US" sz="2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42B2C4-7D6F-2243-B2B9-0F1B86802249}"/>
              </a:ext>
            </a:extLst>
          </p:cNvPr>
          <p:cNvCxnSpPr>
            <a:cxnSpLocks/>
          </p:cNvCxnSpPr>
          <p:nvPr/>
        </p:nvCxnSpPr>
        <p:spPr>
          <a:xfrm>
            <a:off x="3017606" y="4371009"/>
            <a:ext cx="544127" cy="438662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926A09F-18B5-7B44-8098-D4B6EBB824AE}"/>
              </a:ext>
            </a:extLst>
          </p:cNvPr>
          <p:cNvCxnSpPr>
            <a:cxnSpLocks/>
          </p:cNvCxnSpPr>
          <p:nvPr/>
        </p:nvCxnSpPr>
        <p:spPr>
          <a:xfrm flipV="1">
            <a:off x="3052604" y="5013969"/>
            <a:ext cx="509129" cy="458837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986E12-DA2D-EB48-BD93-82C67AC73E61}"/>
              </a:ext>
            </a:extLst>
          </p:cNvPr>
          <p:cNvCxnSpPr>
            <a:cxnSpLocks/>
          </p:cNvCxnSpPr>
          <p:nvPr/>
        </p:nvCxnSpPr>
        <p:spPr>
          <a:xfrm flipV="1">
            <a:off x="9396475" y="3960642"/>
            <a:ext cx="344863" cy="56575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A0F560-341C-AC41-A356-EDC759389CBA}"/>
              </a:ext>
            </a:extLst>
          </p:cNvPr>
          <p:cNvCxnSpPr>
            <a:cxnSpLocks/>
          </p:cNvCxnSpPr>
          <p:nvPr/>
        </p:nvCxnSpPr>
        <p:spPr>
          <a:xfrm>
            <a:off x="9396475" y="5310708"/>
            <a:ext cx="342313" cy="593524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064B85-8AC8-EA4B-B898-0EEB03A0976D}"/>
              </a:ext>
            </a:extLst>
          </p:cNvPr>
          <p:cNvCxnSpPr>
            <a:cxnSpLocks/>
          </p:cNvCxnSpPr>
          <p:nvPr/>
        </p:nvCxnSpPr>
        <p:spPr>
          <a:xfrm>
            <a:off x="9543365" y="4929291"/>
            <a:ext cx="308614" cy="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34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53737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MISSION INTEGRATION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[TOPIC]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3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311803" y="1320876"/>
            <a:ext cx="607514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venir Next LT Pro" panose="020B0504020202020204" pitchFamily="34" charset="0"/>
              </a:rPr>
              <a:t>Equipment </a:t>
            </a:r>
            <a:endParaRPr lang="en-US" sz="2000" dirty="0">
              <a:latin typeface="Avenir Next LT Pro Light" panose="020B0304020202020204" pitchFamily="34" charset="0"/>
            </a:endParaRPr>
          </a:p>
          <a:p>
            <a:endParaRPr 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3F0C8F2-8070-AE48-B183-A92673849E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78" b="38586"/>
          <a:stretch/>
        </p:blipFill>
        <p:spPr bwMode="auto">
          <a:xfrm>
            <a:off x="499584" y="2563768"/>
            <a:ext cx="5516075" cy="259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C16B76-78FE-C54E-A040-987CB863AF64}"/>
              </a:ext>
            </a:extLst>
          </p:cNvPr>
          <p:cNvSpPr txBox="1"/>
          <p:nvPr/>
        </p:nvSpPr>
        <p:spPr>
          <a:xfrm>
            <a:off x="905164" y="6026213"/>
            <a:ext cx="134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venir Next LT Pro Light" panose="020B0304020202020204" pitchFamily="34" charset="0"/>
              </a:rPr>
              <a:t>(Roy, 2008)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5FEB5-3F4A-EF48-9B19-327415DCF29C}"/>
              </a:ext>
            </a:extLst>
          </p:cNvPr>
          <p:cNvSpPr txBox="1"/>
          <p:nvPr/>
        </p:nvSpPr>
        <p:spPr>
          <a:xfrm>
            <a:off x="1325830" y="5287579"/>
            <a:ext cx="385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Three-Body Abrasive Wear Test Rig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41A0D4-AC40-6F42-B523-AED20CFDE046}"/>
              </a:ext>
            </a:extLst>
          </p:cNvPr>
          <p:cNvSpPr txBox="1"/>
          <p:nvPr/>
        </p:nvSpPr>
        <p:spPr>
          <a:xfrm>
            <a:off x="5957456" y="2788704"/>
            <a:ext cx="56967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latin typeface="Avenir Next LT Pro" panose="020B0504020202020204" pitchFamily="34" charset="0"/>
              </a:rPr>
              <a:t>We will construct a vacuum chamber for our verification tests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latin typeface="Avenir Next LT Pro" panose="020B0504020202020204" pitchFamily="34" charset="0"/>
              </a:rPr>
              <a:t>Looking for resources for cryochamber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latin typeface="Avenir Next LT Pro" panose="020B0504020202020204" pitchFamily="34" charset="0"/>
              </a:rPr>
              <a:t>Lunar Simulant JSC-1A will be used for all verification tests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>
                <a:latin typeface="Avenir Next LT Pro" panose="020B0504020202020204" pitchFamily="34" charset="0"/>
              </a:rPr>
              <a:t>Similar compositional and mineralogical features to actual lunar regolith</a:t>
            </a:r>
          </a:p>
          <a:p>
            <a:endParaRPr lang="en-US" sz="2000" dirty="0">
              <a:latin typeface="Avenir Next LT Pro Light" panose="020B030402020202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331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190</Words>
  <Application>Microsoft Macintosh PowerPoint</Application>
  <PresentationFormat>Widescreen</PresentationFormat>
  <Paragraphs>44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Avenir Next LT Pro</vt:lpstr>
      <vt:lpstr>Avenir Next LT Pro Light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Coimbra, Kaila Y.</cp:lastModifiedBy>
  <cp:revision>22</cp:revision>
  <dcterms:created xsi:type="dcterms:W3CDTF">2020-11-16T00:51:58Z</dcterms:created>
  <dcterms:modified xsi:type="dcterms:W3CDTF">2020-11-17T07:40:42Z</dcterms:modified>
</cp:coreProperties>
</file>