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8C8"/>
    <a:srgbClr val="76777B"/>
    <a:srgbClr val="183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3587"/>
  </p:normalViewPr>
  <p:slideViewPr>
    <p:cSldViewPr snapToGrid="0">
      <p:cViewPr varScale="1">
        <p:scale>
          <a:sx n="65" d="100"/>
          <a:sy n="65" d="100"/>
        </p:scale>
        <p:origin x="632" y="20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178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MECHATRONICS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Controls and Operational Modes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3F093-86F5-8F49-98F6-F7D1094D7B64}"/>
              </a:ext>
            </a:extLst>
          </p:cNvPr>
          <p:cNvSpPr txBox="1"/>
          <p:nvPr/>
        </p:nvSpPr>
        <p:spPr>
          <a:xfrm>
            <a:off x="1599077" y="4309984"/>
            <a:ext cx="9410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venir Next LT Pro" panose="020B0504020202020204" pitchFamily="34" charset="0"/>
              </a:rPr>
              <a:t>Operational Modes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Dormant Mode: awaiting use, sensors are active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Cleaning Mode: capacitors are charged, suit is cleaned, dust removed from mat</a:t>
            </a:r>
            <a:endParaRPr lang="en-US" sz="2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C8B27A-3839-CF41-86E7-E86658D11BC0}"/>
              </a:ext>
            </a:extLst>
          </p:cNvPr>
          <p:cNvSpPr/>
          <p:nvPr/>
        </p:nvSpPr>
        <p:spPr>
          <a:xfrm>
            <a:off x="159027" y="1993231"/>
            <a:ext cx="655980" cy="23648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44AA5-2BE8-CF40-B529-C628AB78732D}"/>
              </a:ext>
            </a:extLst>
          </p:cNvPr>
          <p:cNvSpPr/>
          <p:nvPr/>
        </p:nvSpPr>
        <p:spPr>
          <a:xfrm>
            <a:off x="858128" y="1711990"/>
            <a:ext cx="1867685" cy="76957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28DD1-AA6C-FE45-984A-62A7D6835ACF}"/>
              </a:ext>
            </a:extLst>
          </p:cNvPr>
          <p:cNvSpPr txBox="1"/>
          <p:nvPr/>
        </p:nvSpPr>
        <p:spPr>
          <a:xfrm>
            <a:off x="911637" y="1929859"/>
            <a:ext cx="197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Dormant Mode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2B569BE-64DC-B242-B869-8089F8544713}"/>
              </a:ext>
            </a:extLst>
          </p:cNvPr>
          <p:cNvSpPr/>
          <p:nvPr/>
        </p:nvSpPr>
        <p:spPr>
          <a:xfrm>
            <a:off x="2725813" y="1969428"/>
            <a:ext cx="455518" cy="27644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0A8A23-9C2D-A149-A3F7-03CFE996CF71}"/>
              </a:ext>
            </a:extLst>
          </p:cNvPr>
          <p:cNvSpPr/>
          <p:nvPr/>
        </p:nvSpPr>
        <p:spPr>
          <a:xfrm>
            <a:off x="3212099" y="1601982"/>
            <a:ext cx="1757045" cy="988224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9019B-9DC0-D84F-BAD8-151225BB4990}"/>
              </a:ext>
            </a:extLst>
          </p:cNvPr>
          <p:cNvSpPr txBox="1"/>
          <p:nvPr/>
        </p:nvSpPr>
        <p:spPr>
          <a:xfrm>
            <a:off x="3302402" y="1835236"/>
            <a:ext cx="160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Piezoelectric Sensor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7BE89-7E96-F14A-A8C3-6F44E8B73825}"/>
              </a:ext>
            </a:extLst>
          </p:cNvPr>
          <p:cNvSpPr/>
          <p:nvPr/>
        </p:nvSpPr>
        <p:spPr>
          <a:xfrm>
            <a:off x="5451761" y="1715533"/>
            <a:ext cx="1739484" cy="8050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80A648D-FA89-A147-BA7D-A4674E3934F2}"/>
              </a:ext>
            </a:extLst>
          </p:cNvPr>
          <p:cNvSpPr/>
          <p:nvPr/>
        </p:nvSpPr>
        <p:spPr>
          <a:xfrm>
            <a:off x="4982555" y="1966751"/>
            <a:ext cx="455518" cy="27644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B97FBEA-3655-5B40-843C-105240B14CD9}"/>
              </a:ext>
            </a:extLst>
          </p:cNvPr>
          <p:cNvSpPr/>
          <p:nvPr/>
        </p:nvSpPr>
        <p:spPr>
          <a:xfrm>
            <a:off x="7234372" y="1993231"/>
            <a:ext cx="455518" cy="27644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E1A73E0-BF3D-0141-8391-9F27F674B125}"/>
              </a:ext>
            </a:extLst>
          </p:cNvPr>
          <p:cNvSpPr/>
          <p:nvPr/>
        </p:nvSpPr>
        <p:spPr>
          <a:xfrm>
            <a:off x="9532566" y="1993231"/>
            <a:ext cx="777108" cy="253306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37E4A0-68A3-2F4B-9689-C3520C6F3D1B}"/>
              </a:ext>
            </a:extLst>
          </p:cNvPr>
          <p:cNvSpPr/>
          <p:nvPr/>
        </p:nvSpPr>
        <p:spPr>
          <a:xfrm>
            <a:off x="10309675" y="1620413"/>
            <a:ext cx="1757045" cy="988224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1A5AD2-E8A3-D14F-90C3-6C9553EED415}"/>
              </a:ext>
            </a:extLst>
          </p:cNvPr>
          <p:cNvSpPr/>
          <p:nvPr/>
        </p:nvSpPr>
        <p:spPr>
          <a:xfrm>
            <a:off x="7733017" y="1628380"/>
            <a:ext cx="1757045" cy="988224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E63DDA-DCD2-134F-BE93-060E1BEA31DE}"/>
              </a:ext>
            </a:extLst>
          </p:cNvPr>
          <p:cNvSpPr txBox="1"/>
          <p:nvPr/>
        </p:nvSpPr>
        <p:spPr>
          <a:xfrm>
            <a:off x="5438073" y="1946785"/>
            <a:ext cx="197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Cleaning Mode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5D3D6F-2E94-D545-A846-9B11854AF4FD}"/>
              </a:ext>
            </a:extLst>
          </p:cNvPr>
          <p:cNvSpPr txBox="1"/>
          <p:nvPr/>
        </p:nvSpPr>
        <p:spPr>
          <a:xfrm>
            <a:off x="10570079" y="1794902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Timer</a:t>
            </a:r>
          </a:p>
          <a:p>
            <a:pPr algn="ctr"/>
            <a:r>
              <a:rPr lang="en-US" dirty="0">
                <a:latin typeface="Avenir Next LT Pro" panose="020B0504020202020204" pitchFamily="34" charset="77"/>
              </a:rPr>
              <a:t>(120 secs)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903B6-F1D4-3845-AE29-C9B98AB742AE}"/>
              </a:ext>
            </a:extLst>
          </p:cNvPr>
          <p:cNvSpPr txBox="1"/>
          <p:nvPr/>
        </p:nvSpPr>
        <p:spPr>
          <a:xfrm>
            <a:off x="9465647" y="1749177"/>
            <a:ext cx="868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Large -</a:t>
            </a:r>
            <a:r>
              <a:rPr lang="el-GR" sz="1400" dirty="0"/>
              <a:t>Δ</a:t>
            </a:r>
            <a:r>
              <a:rPr lang="en-US" sz="1400" dirty="0"/>
              <a:t>P</a:t>
            </a:r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BEB60B24-108C-D94A-8010-76BDA94EDC64}"/>
              </a:ext>
            </a:extLst>
          </p:cNvPr>
          <p:cNvSpPr/>
          <p:nvPr/>
        </p:nvSpPr>
        <p:spPr>
          <a:xfrm flipH="1">
            <a:off x="6095998" y="2603895"/>
            <a:ext cx="4913750" cy="735793"/>
          </a:xfrm>
          <a:prstGeom prst="bentUpArrow">
            <a:avLst>
              <a:gd name="adj1" fmla="val 6368"/>
              <a:gd name="adj2" fmla="val 15684"/>
              <a:gd name="adj3" fmla="val 35508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088821-C93A-9C4A-8615-909205ACA57A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1009748" y="2616604"/>
            <a:ext cx="0" cy="699656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D5DED6-7052-1745-BACD-6EDAD7BDCA10}"/>
              </a:ext>
            </a:extLst>
          </p:cNvPr>
          <p:cNvSpPr txBox="1"/>
          <p:nvPr/>
        </p:nvSpPr>
        <p:spPr>
          <a:xfrm>
            <a:off x="7778481" y="2978879"/>
            <a:ext cx="14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If large +</a:t>
            </a:r>
            <a:r>
              <a:rPr lang="el-GR" dirty="0">
                <a:latin typeface="Avenir Next LT Pro" panose="020B0504020202020204" pitchFamily="34" charset="0"/>
              </a:rPr>
              <a:t> Δ</a:t>
            </a:r>
            <a:r>
              <a:rPr lang="en-US" dirty="0">
                <a:latin typeface="Avenir Next LT Pro" panose="020B0504020202020204" pitchFamily="34" charset="0"/>
              </a:rPr>
              <a:t>P</a:t>
            </a:r>
            <a:endParaRPr lang="en-US" dirty="0"/>
          </a:p>
        </p:txBody>
      </p:sp>
      <p:sp>
        <p:nvSpPr>
          <p:cNvPr id="46" name="Bent-Up Arrow 45">
            <a:extLst>
              <a:ext uri="{FF2B5EF4-FFF2-40B4-BE49-F238E27FC236}">
                <a16:creationId xmlns:a16="http://schemas.microsoft.com/office/drawing/2014/main" id="{B9B77B14-6667-6C44-9C11-CCFC85A2EF91}"/>
              </a:ext>
            </a:extLst>
          </p:cNvPr>
          <p:cNvSpPr/>
          <p:nvPr/>
        </p:nvSpPr>
        <p:spPr>
          <a:xfrm flipH="1">
            <a:off x="1599077" y="2502983"/>
            <a:ext cx="9902951" cy="1254902"/>
          </a:xfrm>
          <a:prstGeom prst="bentUpArrow">
            <a:avLst>
              <a:gd name="adj1" fmla="val 4407"/>
              <a:gd name="adj2" fmla="val 11536"/>
              <a:gd name="adj3" fmla="val 2658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DE7A85-3186-B64C-BA72-55C4024879C5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11502028" y="2590206"/>
            <a:ext cx="0" cy="1140027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EA65239-B84D-1C4E-B362-4DBA2997E7FB}"/>
              </a:ext>
            </a:extLst>
          </p:cNvPr>
          <p:cNvSpPr txBox="1"/>
          <p:nvPr/>
        </p:nvSpPr>
        <p:spPr>
          <a:xfrm>
            <a:off x="7808106" y="1848282"/>
            <a:ext cx="160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Piezoelectric Sensor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75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athena kolli</cp:lastModifiedBy>
  <cp:revision>10</cp:revision>
  <dcterms:created xsi:type="dcterms:W3CDTF">2020-11-16T00:51:58Z</dcterms:created>
  <dcterms:modified xsi:type="dcterms:W3CDTF">2020-11-17T17:04:00Z</dcterms:modified>
</cp:coreProperties>
</file>