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8C8"/>
    <a:srgbClr val="76777B"/>
    <a:srgbClr val="18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3587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17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INTRODUCTION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Problem and 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1A47-6FA3-454D-B4D7-0E421EA4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851" y="1431078"/>
            <a:ext cx="11648974" cy="5086098"/>
          </a:xfrm>
        </p:spPr>
        <p:txBody>
          <a:bodyPr>
            <a:normAutofit/>
          </a:bodyPr>
          <a:lstStyle/>
          <a:p>
            <a:r>
              <a:rPr lang="en-US" sz="2000" dirty="0"/>
              <a:t>Problems Caused By Spacesuit Dust Ingress Into Habitable Volumes</a:t>
            </a:r>
          </a:p>
          <a:p>
            <a:pPr lvl="1"/>
            <a:r>
              <a:rPr lang="en-US" sz="1800" dirty="0"/>
              <a:t>Increased loads on in-cabin dust mitigation technologies</a:t>
            </a:r>
          </a:p>
          <a:p>
            <a:pPr lvl="1"/>
            <a:r>
              <a:rPr lang="en-US" sz="1800" dirty="0"/>
              <a:t>Incorrect readings during in-cabin experiments</a:t>
            </a:r>
          </a:p>
          <a:p>
            <a:pPr lvl="1"/>
            <a:r>
              <a:rPr lang="en-US" sz="1800" dirty="0"/>
              <a:t>Performance reduction and possible failure of in-cabin equipment</a:t>
            </a:r>
          </a:p>
          <a:p>
            <a:pPr lvl="1"/>
            <a:r>
              <a:rPr lang="en-US" sz="1800" dirty="0"/>
              <a:t>Astronaut health risks</a:t>
            </a:r>
          </a:p>
          <a:p>
            <a:pPr lvl="1"/>
            <a:r>
              <a:rPr lang="en-US" sz="1800" dirty="0"/>
              <a:t>Dust brought to Gateway and Orion when lander returns to lunar orbit</a:t>
            </a:r>
          </a:p>
          <a:p>
            <a:r>
              <a:rPr lang="en-US" sz="2000" dirty="0"/>
              <a:t>Existing Solutions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18/11/20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H.O.M.E.S. </a:t>
            </a:r>
          </a:p>
        </p:txBody>
      </p:sp>
      <p:pic>
        <p:nvPicPr>
          <p:cNvPr id="7" name="Picture 6" descr="A close up of food&#10;&#10;Description automatically generated">
            <a:extLst>
              <a:ext uri="{FF2B5EF4-FFF2-40B4-BE49-F238E27FC236}">
                <a16:creationId xmlns:a16="http://schemas.microsoft.com/office/drawing/2014/main" id="{1D22CAFF-A338-4A53-B996-D454F9689F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4805"/>
          <a:stretch/>
        </p:blipFill>
        <p:spPr>
          <a:xfrm>
            <a:off x="234175" y="3709686"/>
            <a:ext cx="6781449" cy="3141607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6396E901-9908-4F1E-95EA-018CA9D69E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t="10045" r="14609" b="-650"/>
          <a:stretch/>
        </p:blipFill>
        <p:spPr>
          <a:xfrm>
            <a:off x="7185268" y="3719291"/>
            <a:ext cx="4548187" cy="314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Rithvik Musuku</cp:lastModifiedBy>
  <cp:revision>14</cp:revision>
  <dcterms:created xsi:type="dcterms:W3CDTF">2020-11-16T00:51:58Z</dcterms:created>
  <dcterms:modified xsi:type="dcterms:W3CDTF">2020-11-18T01:20:03Z</dcterms:modified>
</cp:coreProperties>
</file>