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77B"/>
    <a:srgbClr val="183D6E"/>
    <a:srgbClr val="CA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5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D6E3-8995-4DAD-979D-5F918826389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A8B0-6A8D-4DF3-AE1A-34A35FD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oogle.com/spreadsheets/d/1EzRzmbQOUqOviGvNJL2uNWe0L3cBfECJI9uSIhsKcGc/edit#gid=807846922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Validation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Schedule (Structural)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12ED06-0D45-4303-82A3-DB0342C4E57E}"/>
              </a:ext>
            </a:extLst>
          </p:cNvPr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63AF79-AC61-4A1B-A247-E0411BA49C6C}"/>
                </a:ext>
              </a:extLst>
            </p:cNvPr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  <a:solidFill>
              <a:srgbClr val="183D6E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B64CAB-9E1B-4B2E-81E5-BAA52D9FEE84}"/>
                  </a:ext>
                </a:extLst>
              </p:cNvPr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C3146A8-4CE7-4878-83E8-1392306AE0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31879" y="108604"/>
                <a:ext cx="1318819" cy="1099864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</p:spPr>
          </p:pic>
        </p:grp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03" y="154806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803" y="588736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6096000" y="2699381"/>
            <a:ext cx="53521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Budget = $0</a:t>
            </a:r>
            <a:r>
              <a:rPr lang="en-US" sz="2000" dirty="0"/>
              <a:t>  </a:t>
            </a:r>
          </a:p>
          <a:p>
            <a:endParaRPr lang="en-US" sz="1600" i="1" dirty="0">
              <a:latin typeface="Avenir Next LT Pro Light" panose="020B0304020202020204" pitchFamily="34" charset="0"/>
            </a:endParaRPr>
          </a:p>
          <a:p>
            <a:r>
              <a:rPr lang="en-US" sz="1600" i="1" dirty="0">
                <a:latin typeface="Avenir Next LT Pro Light" panose="020B0304020202020204" pitchFamily="34" charset="0"/>
              </a:rPr>
              <a:t>Need – confirmation of which materials (and thicknesses) will be possible to manufacture (Mechanical Team)</a:t>
            </a:r>
          </a:p>
          <a:p>
            <a:endParaRPr lang="en-US" sz="1600" i="1" dirty="0">
              <a:latin typeface="Avenir Next LT Pro Light" panose="020B0304020202020204" pitchFamily="34" charset="0"/>
            </a:endParaRPr>
          </a:p>
          <a:p>
            <a:r>
              <a:rPr lang="en-US" sz="1600" i="1" dirty="0">
                <a:latin typeface="Avenir Next LT Pro Light" panose="020B0304020202020204" pitchFamily="34" charset="0"/>
              </a:rPr>
              <a:t>Need – maximum thicknesses for the top plate, possibility of adding metal plate under bottom panel (Electrical Team)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4/9/21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Nathan, Luis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B1CEA-6F3C-4972-B839-DF1770FE05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041" y="1370101"/>
            <a:ext cx="4867954" cy="478221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D0B66C-6E55-4B61-BA46-806413D36165}"/>
              </a:ext>
            </a:extLst>
          </p:cNvPr>
          <p:cNvCxnSpPr/>
          <p:nvPr/>
        </p:nvCxnSpPr>
        <p:spPr>
          <a:xfrm>
            <a:off x="5448059" y="4287267"/>
            <a:ext cx="0" cy="63919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24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Validation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Structural Tests/Sims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2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12ED06-0D45-4303-82A3-DB0342C4E57E}"/>
              </a:ext>
            </a:extLst>
          </p:cNvPr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63AF79-AC61-4A1B-A247-E0411BA49C6C}"/>
                </a:ext>
              </a:extLst>
            </p:cNvPr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  <a:solidFill>
              <a:srgbClr val="183D6E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B64CAB-9E1B-4B2E-81E5-BAA52D9FEE84}"/>
                  </a:ext>
                </a:extLst>
              </p:cNvPr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C3146A8-4CE7-4878-83E8-1392306AE0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31879" y="108604"/>
                <a:ext cx="1318819" cy="1099864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</p:spPr>
          </p:pic>
        </p:grp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03" y="154806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803" y="588736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311803" y="1683718"/>
            <a:ext cx="46935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Next LT Pro" panose="020B0504020202020204" pitchFamily="34" charset="0"/>
              </a:rPr>
              <a:t>Planned structural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Whole Panel Tests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Three-point bend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Cantilever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venir Next LT Pro" panose="020B05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Multiple Panel Tests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Dual Panel Three-point bend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Dual Panel Cantilever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venir Next LT Pro" panose="020B05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Finger Joint Tests (sanity check)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venir Next LT Pro" panose="020B0504020202020204" pitchFamily="34" charset="0"/>
            </a:endParaRPr>
          </a:p>
          <a:p>
            <a:r>
              <a:rPr lang="en-US" sz="1600" i="1" dirty="0">
                <a:latin typeface="Avenir Next LT Pro Light" panose="020B0304020202020204" pitchFamily="34" charset="0"/>
                <a:hlinkClick r:id="rId6"/>
              </a:rPr>
              <a:t>Link</a:t>
            </a:r>
            <a:endParaRPr lang="en-US" sz="1600" i="1" dirty="0">
              <a:latin typeface="Avenir Next LT Pro Light" panose="020B0304020202020204" pitchFamily="34" charset="0"/>
            </a:endParaRPr>
          </a:p>
          <a:p>
            <a:endParaRPr lang="en-US" sz="1600" i="1" dirty="0">
              <a:latin typeface="Avenir Next LT Pro Light" panose="020B0304020202020204" pitchFamily="34" charset="0"/>
            </a:endParaRPr>
          </a:p>
          <a:p>
            <a:r>
              <a:rPr lang="en-US" sz="1600" i="1" dirty="0">
                <a:latin typeface="Avenir Next LT Pro Light" panose="020B0304020202020204" pitchFamily="34" charset="0"/>
              </a:rPr>
              <a:t>Loads (shown in red) are 486 N total</a:t>
            </a:r>
          </a:p>
          <a:p>
            <a:r>
              <a:rPr lang="en-US" sz="1600" i="1" dirty="0">
                <a:latin typeface="Avenir Next LT Pro Light" panose="020B0304020202020204" pitchFamily="34" charset="0"/>
              </a:rPr>
              <a:t>Fixed points shown in green</a:t>
            </a:r>
          </a:p>
          <a:p>
            <a:endParaRPr 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40823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4/9/21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Luis, Nathan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6CCC66-9952-489B-A198-90A9014D0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134" y="1506893"/>
            <a:ext cx="1477209" cy="138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094D297-3B9F-40B9-B21F-49A79895D0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63" b="42990"/>
          <a:stretch/>
        </p:blipFill>
        <p:spPr bwMode="auto">
          <a:xfrm>
            <a:off x="5212344" y="2939794"/>
            <a:ext cx="2547718" cy="41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9955D82-76FE-417E-8A70-71441570F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52" b="23748"/>
          <a:stretch/>
        </p:blipFill>
        <p:spPr bwMode="auto">
          <a:xfrm>
            <a:off x="9043860" y="2669274"/>
            <a:ext cx="2464926" cy="6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5C8EFFC-370F-4BB7-8F70-0F9F0C4E0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898" y="1406753"/>
            <a:ext cx="14668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DD9772F-334A-4439-AE45-6EAF5AE0A86C}"/>
              </a:ext>
            </a:extLst>
          </p:cNvPr>
          <p:cNvGrpSpPr/>
          <p:nvPr/>
        </p:nvGrpSpPr>
        <p:grpSpPr>
          <a:xfrm>
            <a:off x="7925669" y="4071376"/>
            <a:ext cx="4113061" cy="467556"/>
            <a:chOff x="5280800" y="3508106"/>
            <a:chExt cx="6677025" cy="123928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03CD47A-CEAC-40E1-B4F9-9D7054C504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32304" b="22671"/>
            <a:stretch/>
          </p:blipFill>
          <p:spPr>
            <a:xfrm>
              <a:off x="5280800" y="3726736"/>
              <a:ext cx="6677025" cy="859828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4202ED-9833-48F5-ABA8-6D487AA858B1}"/>
                </a:ext>
              </a:extLst>
            </p:cNvPr>
            <p:cNvSpPr/>
            <p:nvPr/>
          </p:nvSpPr>
          <p:spPr>
            <a:xfrm>
              <a:off x="7620000" y="3508106"/>
              <a:ext cx="1423860" cy="5232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49B389-3AB5-40C8-BFAA-B0FE0849BEC8}"/>
                </a:ext>
              </a:extLst>
            </p:cNvPr>
            <p:cNvSpPr/>
            <p:nvPr/>
          </p:nvSpPr>
          <p:spPr>
            <a:xfrm>
              <a:off x="9784620" y="4511101"/>
              <a:ext cx="521430" cy="236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8" name="Picture 10">
            <a:extLst>
              <a:ext uri="{FF2B5EF4-FFF2-40B4-BE49-F238E27FC236}">
                <a16:creationId xmlns:a16="http://schemas.microsoft.com/office/drawing/2014/main" id="{329B06AE-A27B-4B42-9E85-4D6AC05E48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2" r="25493"/>
          <a:stretch/>
        </p:blipFill>
        <p:spPr bwMode="auto">
          <a:xfrm rot="5400000">
            <a:off x="5685494" y="3144366"/>
            <a:ext cx="1440952" cy="222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748E8161-7B7C-4057-80A6-5F30A52F01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2" t="8990" r="24026" b="24833"/>
          <a:stretch/>
        </p:blipFill>
        <p:spPr bwMode="auto">
          <a:xfrm>
            <a:off x="7817539" y="5402648"/>
            <a:ext cx="1058036" cy="91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485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106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Luis Pabon Madrid</cp:lastModifiedBy>
  <cp:revision>6</cp:revision>
  <dcterms:created xsi:type="dcterms:W3CDTF">2020-11-16T00:51:58Z</dcterms:created>
  <dcterms:modified xsi:type="dcterms:W3CDTF">2021-04-09T18:00:44Z</dcterms:modified>
</cp:coreProperties>
</file>